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Titillium Web"/>
      <p:regular r:id="rId58"/>
      <p:bold r:id="rId59"/>
      <p:italic r:id="rId60"/>
      <p:boldItalic r:id="rId61"/>
    </p:embeddedFont>
    <p:embeddedFont>
      <p:font typeface="Assistant"/>
      <p:regular r:id="rId62"/>
      <p:bold r:id="rId63"/>
    </p:embeddedFont>
    <p:embeddedFont>
      <p:font typeface="Proxima Nova Semibold"/>
      <p:regular r:id="rId64"/>
      <p:bold r:id="rId65"/>
      <p:boldItalic r:id="rId66"/>
    </p:embeddedFont>
    <p:embeddedFont>
      <p:font typeface="Open Sans"/>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75B766B-2F7F-4CFE-A548-4EB327245AC6}">
  <a:tblStyle styleId="{B75B766B-2F7F-4CFE-A548-4EB327245AC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regular.fntdata"/><Relationship Id="rId47" Type="http://schemas.openxmlformats.org/officeDocument/2006/relationships/slide" Target="slides/slide41.xml"/><Relationship Id="rId49" Type="http://schemas.openxmlformats.org/officeDocument/2006/relationships/font" Target="fonts/ProximaNova-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0" Type="http://schemas.openxmlformats.org/officeDocument/2006/relationships/font" Target="fonts/OpenSans-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ssistant-regular.fntdata"/><Relationship Id="rId61" Type="http://schemas.openxmlformats.org/officeDocument/2006/relationships/font" Target="fonts/TitilliumWeb-boldItalic.fntdata"/><Relationship Id="rId20" Type="http://schemas.openxmlformats.org/officeDocument/2006/relationships/slide" Target="slides/slide14.xml"/><Relationship Id="rId64" Type="http://schemas.openxmlformats.org/officeDocument/2006/relationships/font" Target="fonts/ProximaNovaSemibold-regular.fntdata"/><Relationship Id="rId63" Type="http://schemas.openxmlformats.org/officeDocument/2006/relationships/font" Target="fonts/Assistant-bold.fntdata"/><Relationship Id="rId22" Type="http://schemas.openxmlformats.org/officeDocument/2006/relationships/slide" Target="slides/slide16.xml"/><Relationship Id="rId66" Type="http://schemas.openxmlformats.org/officeDocument/2006/relationships/font" Target="fonts/ProximaNovaSemibold-boldItalic.fntdata"/><Relationship Id="rId21" Type="http://schemas.openxmlformats.org/officeDocument/2006/relationships/slide" Target="slides/slide15.xml"/><Relationship Id="rId65" Type="http://schemas.openxmlformats.org/officeDocument/2006/relationships/font" Target="fonts/ProximaNovaSemibold-bold.fntdata"/><Relationship Id="rId24" Type="http://schemas.openxmlformats.org/officeDocument/2006/relationships/slide" Target="slides/slide18.xml"/><Relationship Id="rId68" Type="http://schemas.openxmlformats.org/officeDocument/2006/relationships/font" Target="fonts/OpenSans-bold.fntdata"/><Relationship Id="rId23" Type="http://schemas.openxmlformats.org/officeDocument/2006/relationships/slide" Target="slides/slide17.xml"/><Relationship Id="rId67" Type="http://schemas.openxmlformats.org/officeDocument/2006/relationships/font" Target="fonts/OpenSans-regular.fntdata"/><Relationship Id="rId60" Type="http://schemas.openxmlformats.org/officeDocument/2006/relationships/font" Target="fonts/TitilliumWeb-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OpenSans-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5.xml"/><Relationship Id="rId55" Type="http://schemas.openxmlformats.org/officeDocument/2006/relationships/font" Target="fonts/RobotoMedium-boldItalic.fntdata"/><Relationship Id="rId10" Type="http://schemas.openxmlformats.org/officeDocument/2006/relationships/slide" Target="slides/slide4.xml"/><Relationship Id="rId54" Type="http://schemas.openxmlformats.org/officeDocument/2006/relationships/font" Target="fonts/RobotoMedium-italic.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TitilliumWeb-bold.fntdata"/><Relationship Id="rId14" Type="http://schemas.openxmlformats.org/officeDocument/2006/relationships/slide" Target="slides/slide8.xml"/><Relationship Id="rId58" Type="http://schemas.openxmlformats.org/officeDocument/2006/relationships/font" Target="fonts/TitilliumWeb-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jpg>
</file>

<file path=ppt/media/image15.png>
</file>

<file path=ppt/media/image16.png>
</file>

<file path=ppt/media/image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22de64d1e0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22de64d1e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228b831423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228b831423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g116f4a803e0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0" name="Google Shape;950;g116f4a803e0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116f4a803e0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116f4a803e0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db0f9523dd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db0f9523dd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22deb2a9c64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22deb2a9c64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 name="Shape 1090"/>
        <p:cNvGrpSpPr/>
        <p:nvPr/>
      </p:nvGrpSpPr>
      <p:grpSpPr>
        <a:xfrm>
          <a:off x="0" y="0"/>
          <a:ext cx="0" cy="0"/>
          <a:chOff x="0" y="0"/>
          <a:chExt cx="0" cy="0"/>
        </a:xfrm>
      </p:grpSpPr>
      <p:sp>
        <p:nvSpPr>
          <p:cNvPr id="1091" name="Google Shape;1091;g116f4a803e0_0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2" name="Google Shape;1092;g116f4a803e0_0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e013acee29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e013acee29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2" name="Shape 1132"/>
        <p:cNvGrpSpPr/>
        <p:nvPr/>
      </p:nvGrpSpPr>
      <p:grpSpPr>
        <a:xfrm>
          <a:off x="0" y="0"/>
          <a:ext cx="0" cy="0"/>
          <a:chOff x="0" y="0"/>
          <a:chExt cx="0" cy="0"/>
        </a:xfrm>
      </p:grpSpPr>
      <p:sp>
        <p:nvSpPr>
          <p:cNvPr id="1133" name="Google Shape;1133;g116f4a803e0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4" name="Google Shape;1134;g116f4a803e0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 name="Shape 1172"/>
        <p:cNvGrpSpPr/>
        <p:nvPr/>
      </p:nvGrpSpPr>
      <p:grpSpPr>
        <a:xfrm>
          <a:off x="0" y="0"/>
          <a:ext cx="0" cy="0"/>
          <a:chOff x="0" y="0"/>
          <a:chExt cx="0" cy="0"/>
        </a:xfrm>
      </p:grpSpPr>
      <p:sp>
        <p:nvSpPr>
          <p:cNvPr id="1173" name="Google Shape;1173;g116f4a803e0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4" name="Google Shape;1174;g116f4a803e0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 name="Shape 1198"/>
        <p:cNvGrpSpPr/>
        <p:nvPr/>
      </p:nvGrpSpPr>
      <p:grpSpPr>
        <a:xfrm>
          <a:off x="0" y="0"/>
          <a:ext cx="0" cy="0"/>
          <a:chOff x="0" y="0"/>
          <a:chExt cx="0" cy="0"/>
        </a:xfrm>
      </p:grpSpPr>
      <p:sp>
        <p:nvSpPr>
          <p:cNvPr id="1199" name="Google Shape;1199;g228b831423d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 name="Google Shape;1200;g228b831423d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22deb2a9c6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22deb2a9c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db0f9523dd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db0f9523dd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22deb2a9c64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22deb2a9c64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4" name="Shape 1554"/>
        <p:cNvGrpSpPr/>
        <p:nvPr/>
      </p:nvGrpSpPr>
      <p:grpSpPr>
        <a:xfrm>
          <a:off x="0" y="0"/>
          <a:ext cx="0" cy="0"/>
          <a:chOff x="0" y="0"/>
          <a:chExt cx="0" cy="0"/>
        </a:xfrm>
      </p:grpSpPr>
      <p:sp>
        <p:nvSpPr>
          <p:cNvPr id="1555" name="Google Shape;1555;g22deb2a9c64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6" name="Google Shape;1556;g22deb2a9c64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0" name="Shape 1560"/>
        <p:cNvGrpSpPr/>
        <p:nvPr/>
      </p:nvGrpSpPr>
      <p:grpSpPr>
        <a:xfrm>
          <a:off x="0" y="0"/>
          <a:ext cx="0" cy="0"/>
          <a:chOff x="0" y="0"/>
          <a:chExt cx="0" cy="0"/>
        </a:xfrm>
      </p:grpSpPr>
      <p:sp>
        <p:nvSpPr>
          <p:cNvPr id="1561" name="Google Shape;1561;g22deb2a9c64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2" name="Google Shape;1562;g22deb2a9c64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7" name="Shape 1567"/>
        <p:cNvGrpSpPr/>
        <p:nvPr/>
      </p:nvGrpSpPr>
      <p:grpSpPr>
        <a:xfrm>
          <a:off x="0" y="0"/>
          <a:ext cx="0" cy="0"/>
          <a:chOff x="0" y="0"/>
          <a:chExt cx="0" cy="0"/>
        </a:xfrm>
      </p:grpSpPr>
      <p:sp>
        <p:nvSpPr>
          <p:cNvPr id="1568" name="Google Shape;1568;g22deb2a9c64_0_89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9" name="Google Shape;1569;g22deb2a9c64_0_89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3" name="Shape 1573"/>
        <p:cNvGrpSpPr/>
        <p:nvPr/>
      </p:nvGrpSpPr>
      <p:grpSpPr>
        <a:xfrm>
          <a:off x="0" y="0"/>
          <a:ext cx="0" cy="0"/>
          <a:chOff x="0" y="0"/>
          <a:chExt cx="0" cy="0"/>
        </a:xfrm>
      </p:grpSpPr>
      <p:sp>
        <p:nvSpPr>
          <p:cNvPr id="1574" name="Google Shape;1574;g22deb2a9c64_0_89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5" name="Google Shape;1575;g22deb2a9c64_0_89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9" name="Shape 1579"/>
        <p:cNvGrpSpPr/>
        <p:nvPr/>
      </p:nvGrpSpPr>
      <p:grpSpPr>
        <a:xfrm>
          <a:off x="0" y="0"/>
          <a:ext cx="0" cy="0"/>
          <a:chOff x="0" y="0"/>
          <a:chExt cx="0" cy="0"/>
        </a:xfrm>
      </p:grpSpPr>
      <p:sp>
        <p:nvSpPr>
          <p:cNvPr id="1580" name="Google Shape;1580;g22deb2a9c64_0_89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1" name="Google Shape;1581;g22deb2a9c64_0_89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22deb2a9c64_0_8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22deb2a9c64_0_8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7" name="Shape 1607"/>
        <p:cNvGrpSpPr/>
        <p:nvPr/>
      </p:nvGrpSpPr>
      <p:grpSpPr>
        <a:xfrm>
          <a:off x="0" y="0"/>
          <a:ext cx="0" cy="0"/>
          <a:chOff x="0" y="0"/>
          <a:chExt cx="0" cy="0"/>
        </a:xfrm>
      </p:grpSpPr>
      <p:sp>
        <p:nvSpPr>
          <p:cNvPr id="1608" name="Google Shape;1608;g22deb2a9c64_0_89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9" name="Google Shape;1609;g22deb2a9c64_0_8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6" name="Shape 1946"/>
        <p:cNvGrpSpPr/>
        <p:nvPr/>
      </p:nvGrpSpPr>
      <p:grpSpPr>
        <a:xfrm>
          <a:off x="0" y="0"/>
          <a:ext cx="0" cy="0"/>
          <a:chOff x="0" y="0"/>
          <a:chExt cx="0" cy="0"/>
        </a:xfrm>
      </p:grpSpPr>
      <p:sp>
        <p:nvSpPr>
          <p:cNvPr id="1947" name="Google Shape;1947;g22deb2a9c64_0_9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8" name="Google Shape;1948;g22deb2a9c64_0_9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dd0c7d16c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dd0c7d16c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7" name="Shape 4147"/>
        <p:cNvGrpSpPr/>
        <p:nvPr/>
      </p:nvGrpSpPr>
      <p:grpSpPr>
        <a:xfrm>
          <a:off x="0" y="0"/>
          <a:ext cx="0" cy="0"/>
          <a:chOff x="0" y="0"/>
          <a:chExt cx="0" cy="0"/>
        </a:xfrm>
      </p:grpSpPr>
      <p:sp>
        <p:nvSpPr>
          <p:cNvPr id="4148" name="Google Shape;4148;g22deb2a9c64_0_11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9" name="Google Shape;4149;g22deb2a9c64_0_11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6" name="Shape 4566"/>
        <p:cNvGrpSpPr/>
        <p:nvPr/>
      </p:nvGrpSpPr>
      <p:grpSpPr>
        <a:xfrm>
          <a:off x="0" y="0"/>
          <a:ext cx="0" cy="0"/>
          <a:chOff x="0" y="0"/>
          <a:chExt cx="0" cy="0"/>
        </a:xfrm>
      </p:grpSpPr>
      <p:sp>
        <p:nvSpPr>
          <p:cNvPr id="4567" name="Google Shape;4567;g22deb2a9c64_0_11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8" name="Google Shape;4568;g22deb2a9c64_0_11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6" name="Shape 4736"/>
        <p:cNvGrpSpPr/>
        <p:nvPr/>
      </p:nvGrpSpPr>
      <p:grpSpPr>
        <a:xfrm>
          <a:off x="0" y="0"/>
          <a:ext cx="0" cy="0"/>
          <a:chOff x="0" y="0"/>
          <a:chExt cx="0" cy="0"/>
        </a:xfrm>
      </p:grpSpPr>
      <p:sp>
        <p:nvSpPr>
          <p:cNvPr id="4737" name="Google Shape;4737;g22deb2a9c64_0_12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8" name="Google Shape;4738;g22deb2a9c64_0_12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1" name="Shape 5141"/>
        <p:cNvGrpSpPr/>
        <p:nvPr/>
      </p:nvGrpSpPr>
      <p:grpSpPr>
        <a:xfrm>
          <a:off x="0" y="0"/>
          <a:ext cx="0" cy="0"/>
          <a:chOff x="0" y="0"/>
          <a:chExt cx="0" cy="0"/>
        </a:xfrm>
      </p:grpSpPr>
      <p:sp>
        <p:nvSpPr>
          <p:cNvPr id="5142" name="Google Shape;5142;g22deb2a9c64_0_12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3" name="Google Shape;5143;g22deb2a9c64_0_12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1" name="Shape 5521"/>
        <p:cNvGrpSpPr/>
        <p:nvPr/>
      </p:nvGrpSpPr>
      <p:grpSpPr>
        <a:xfrm>
          <a:off x="0" y="0"/>
          <a:ext cx="0" cy="0"/>
          <a:chOff x="0" y="0"/>
          <a:chExt cx="0" cy="0"/>
        </a:xfrm>
      </p:grpSpPr>
      <p:sp>
        <p:nvSpPr>
          <p:cNvPr id="5522" name="Google Shape;5522;g22deb2a9c64_0_12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3" name="Google Shape;5523;g22deb2a9c64_0_12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7" name="Shape 5947"/>
        <p:cNvGrpSpPr/>
        <p:nvPr/>
      </p:nvGrpSpPr>
      <p:grpSpPr>
        <a:xfrm>
          <a:off x="0" y="0"/>
          <a:ext cx="0" cy="0"/>
          <a:chOff x="0" y="0"/>
          <a:chExt cx="0" cy="0"/>
        </a:xfrm>
      </p:grpSpPr>
      <p:sp>
        <p:nvSpPr>
          <p:cNvPr id="5948" name="Google Shape;5948;g22deb2a9c64_0_13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9" name="Google Shape;5949;g22deb2a9c64_0_13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8" name="Shape 6308"/>
        <p:cNvGrpSpPr/>
        <p:nvPr/>
      </p:nvGrpSpPr>
      <p:grpSpPr>
        <a:xfrm>
          <a:off x="0" y="0"/>
          <a:ext cx="0" cy="0"/>
          <a:chOff x="0" y="0"/>
          <a:chExt cx="0" cy="0"/>
        </a:xfrm>
      </p:grpSpPr>
      <p:sp>
        <p:nvSpPr>
          <p:cNvPr id="6309" name="Google Shape;6309;g22deb2a9c64_0_13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0" name="Google Shape;6310;g22deb2a9c64_0_13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8" name="Shape 6818"/>
        <p:cNvGrpSpPr/>
        <p:nvPr/>
      </p:nvGrpSpPr>
      <p:grpSpPr>
        <a:xfrm>
          <a:off x="0" y="0"/>
          <a:ext cx="0" cy="0"/>
          <a:chOff x="0" y="0"/>
          <a:chExt cx="0" cy="0"/>
        </a:xfrm>
      </p:grpSpPr>
      <p:sp>
        <p:nvSpPr>
          <p:cNvPr id="6819" name="Google Shape;6819;g22deb2a9c64_0_14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0" name="Google Shape;6820;g22deb2a9c64_0_14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8" name="Shape 7438"/>
        <p:cNvGrpSpPr/>
        <p:nvPr/>
      </p:nvGrpSpPr>
      <p:grpSpPr>
        <a:xfrm>
          <a:off x="0" y="0"/>
          <a:ext cx="0" cy="0"/>
          <a:chOff x="0" y="0"/>
          <a:chExt cx="0" cy="0"/>
        </a:xfrm>
      </p:grpSpPr>
      <p:sp>
        <p:nvSpPr>
          <p:cNvPr id="7439" name="Google Shape;7439;g22deb2a9c64_0_14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0" name="Google Shape;7440;g22deb2a9c64_0_14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2" name="Shape 8032"/>
        <p:cNvGrpSpPr/>
        <p:nvPr/>
      </p:nvGrpSpPr>
      <p:grpSpPr>
        <a:xfrm>
          <a:off x="0" y="0"/>
          <a:ext cx="0" cy="0"/>
          <a:chOff x="0" y="0"/>
          <a:chExt cx="0" cy="0"/>
        </a:xfrm>
      </p:grpSpPr>
      <p:sp>
        <p:nvSpPr>
          <p:cNvPr id="8033" name="Google Shape;8033;g22deb2a9c64_0_15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4" name="Google Shape;8034;g22deb2a9c64_0_15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116f4a803e0_0_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116f4a803e0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3" name="Shape 8353"/>
        <p:cNvGrpSpPr/>
        <p:nvPr/>
      </p:nvGrpSpPr>
      <p:grpSpPr>
        <a:xfrm>
          <a:off x="0" y="0"/>
          <a:ext cx="0" cy="0"/>
          <a:chOff x="0" y="0"/>
          <a:chExt cx="0" cy="0"/>
        </a:xfrm>
      </p:grpSpPr>
      <p:sp>
        <p:nvSpPr>
          <p:cNvPr id="8354" name="Google Shape;8354;g22deb2a9c64_0_15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5" name="Google Shape;8355;g22deb2a9c64_0_15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1" name="Shape 8661"/>
        <p:cNvGrpSpPr/>
        <p:nvPr/>
      </p:nvGrpSpPr>
      <p:grpSpPr>
        <a:xfrm>
          <a:off x="0" y="0"/>
          <a:ext cx="0" cy="0"/>
          <a:chOff x="0" y="0"/>
          <a:chExt cx="0" cy="0"/>
        </a:xfrm>
      </p:grpSpPr>
      <p:sp>
        <p:nvSpPr>
          <p:cNvPr id="8662" name="Google Shape;8662;g22deb2a9c64_0_17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3" name="Google Shape;8663;g22deb2a9c64_0_17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db0f9523dd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db0f9523d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gdb0f9523dd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 name="Google Shape;810;gdb0f9523dd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 name="Shape 832"/>
        <p:cNvGrpSpPr/>
        <p:nvPr/>
      </p:nvGrpSpPr>
      <p:grpSpPr>
        <a:xfrm>
          <a:off x="0" y="0"/>
          <a:ext cx="0" cy="0"/>
          <a:chOff x="0" y="0"/>
          <a:chExt cx="0" cy="0"/>
        </a:xfrm>
      </p:grpSpPr>
      <p:sp>
        <p:nvSpPr>
          <p:cNvPr id="833" name="Google Shape;833;gdb0f9523dd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 name="Google Shape;834;gdb0f9523dd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228b831423d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228b831423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g116f4a803e0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 name="Google Shape;887;g116f4a803e0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6660475" y="0"/>
            <a:ext cx="2483700" cy="514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713225" y="1319588"/>
            <a:ext cx="3746100" cy="1870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500"/>
              <a:buNone/>
              <a:defRPr sz="4000"/>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11" name="Google Shape;11;p2"/>
          <p:cNvSpPr txBox="1"/>
          <p:nvPr>
            <p:ph idx="1" type="subTitle"/>
          </p:nvPr>
        </p:nvSpPr>
        <p:spPr>
          <a:xfrm>
            <a:off x="713225" y="3448175"/>
            <a:ext cx="3746100" cy="4602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 name="Google Shape;12;p2"/>
          <p:cNvSpPr/>
          <p:nvPr>
            <p:ph idx="2" type="pic"/>
          </p:nvPr>
        </p:nvSpPr>
        <p:spPr>
          <a:xfrm>
            <a:off x="5066750" y="938975"/>
            <a:ext cx="3265500" cy="3265500"/>
          </a:xfrm>
          <a:prstGeom prst="ellipse">
            <a:avLst/>
          </a:prstGeom>
          <a:noFill/>
          <a:ln cap="flat" cmpd="sng" w="76200">
            <a:solidFill>
              <a:schemeClr val="dk1"/>
            </a:solidFill>
            <a:prstDash val="solid"/>
            <a:round/>
            <a:headEnd len="sm" w="sm" type="none"/>
            <a:tailEnd len="sm" w="sm" type="none"/>
          </a:ln>
        </p:spPr>
      </p:sp>
      <p:grpSp>
        <p:nvGrpSpPr>
          <p:cNvPr id="13" name="Google Shape;13;p2"/>
          <p:cNvGrpSpPr/>
          <p:nvPr/>
        </p:nvGrpSpPr>
        <p:grpSpPr>
          <a:xfrm>
            <a:off x="61199" y="-1001703"/>
            <a:ext cx="1963516" cy="2000691"/>
            <a:chOff x="61199" y="-1001703"/>
            <a:chExt cx="1963516" cy="2000691"/>
          </a:xfrm>
        </p:grpSpPr>
        <p:sp>
          <p:nvSpPr>
            <p:cNvPr id="14" name="Google Shape;14;p2"/>
            <p:cNvSpPr/>
            <p:nvPr/>
          </p:nvSpPr>
          <p:spPr>
            <a:xfrm>
              <a:off x="364877" y="-845991"/>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394921" y="-1001703"/>
              <a:ext cx="1400135" cy="1397586"/>
              <a:chOff x="1182471" y="-1089503"/>
              <a:chExt cx="1400135" cy="1397586"/>
            </a:xfrm>
          </p:grpSpPr>
          <p:sp>
            <p:nvSpPr>
              <p:cNvPr id="16" name="Google Shape;16;p2"/>
              <p:cNvSpPr/>
              <p:nvPr/>
            </p:nvSpPr>
            <p:spPr>
              <a:xfrm>
                <a:off x="2530619" y="-1089503"/>
                <a:ext cx="51986" cy="48582"/>
              </a:xfrm>
              <a:custGeom>
                <a:rect b="b" l="l" r="r" t="t"/>
                <a:pathLst>
                  <a:path extrusionOk="0" h="899" w="962">
                    <a:moveTo>
                      <a:pt x="469" y="1"/>
                    </a:moveTo>
                    <a:cubicBezTo>
                      <a:pt x="440" y="1"/>
                      <a:pt x="411" y="3"/>
                      <a:pt x="380" y="7"/>
                    </a:cubicBezTo>
                    <a:cubicBezTo>
                      <a:pt x="357" y="15"/>
                      <a:pt x="326" y="22"/>
                      <a:pt x="303" y="30"/>
                    </a:cubicBezTo>
                    <a:cubicBezTo>
                      <a:pt x="272" y="46"/>
                      <a:pt x="248" y="61"/>
                      <a:pt x="225" y="77"/>
                    </a:cubicBezTo>
                    <a:cubicBezTo>
                      <a:pt x="194" y="92"/>
                      <a:pt x="171" y="108"/>
                      <a:pt x="155" y="131"/>
                    </a:cubicBezTo>
                    <a:cubicBezTo>
                      <a:pt x="132" y="154"/>
                      <a:pt x="117" y="170"/>
                      <a:pt x="101" y="201"/>
                    </a:cubicBezTo>
                    <a:cubicBezTo>
                      <a:pt x="86" y="224"/>
                      <a:pt x="70" y="247"/>
                      <a:pt x="54" y="278"/>
                    </a:cubicBezTo>
                    <a:cubicBezTo>
                      <a:pt x="47" y="301"/>
                      <a:pt x="39" y="332"/>
                      <a:pt x="31" y="356"/>
                    </a:cubicBezTo>
                    <a:cubicBezTo>
                      <a:pt x="0" y="503"/>
                      <a:pt x="47" y="658"/>
                      <a:pt x="155" y="767"/>
                    </a:cubicBezTo>
                    <a:cubicBezTo>
                      <a:pt x="171" y="782"/>
                      <a:pt x="194" y="805"/>
                      <a:pt x="225" y="821"/>
                    </a:cubicBezTo>
                    <a:cubicBezTo>
                      <a:pt x="248" y="837"/>
                      <a:pt x="272" y="852"/>
                      <a:pt x="303" y="860"/>
                    </a:cubicBezTo>
                    <a:cubicBezTo>
                      <a:pt x="326" y="868"/>
                      <a:pt x="357" y="883"/>
                      <a:pt x="380" y="883"/>
                    </a:cubicBezTo>
                    <a:cubicBezTo>
                      <a:pt x="411" y="891"/>
                      <a:pt x="442" y="899"/>
                      <a:pt x="473" y="899"/>
                    </a:cubicBezTo>
                    <a:cubicBezTo>
                      <a:pt x="752" y="899"/>
                      <a:pt x="962" y="635"/>
                      <a:pt x="908" y="356"/>
                    </a:cubicBezTo>
                    <a:cubicBezTo>
                      <a:pt x="900" y="332"/>
                      <a:pt x="892" y="301"/>
                      <a:pt x="884" y="278"/>
                    </a:cubicBezTo>
                    <a:cubicBezTo>
                      <a:pt x="877" y="247"/>
                      <a:pt x="861" y="224"/>
                      <a:pt x="845" y="201"/>
                    </a:cubicBezTo>
                    <a:cubicBezTo>
                      <a:pt x="830" y="170"/>
                      <a:pt x="807" y="154"/>
                      <a:pt x="783" y="131"/>
                    </a:cubicBezTo>
                    <a:cubicBezTo>
                      <a:pt x="768" y="108"/>
                      <a:pt x="745" y="92"/>
                      <a:pt x="721" y="77"/>
                    </a:cubicBezTo>
                    <a:cubicBezTo>
                      <a:pt x="690" y="61"/>
                      <a:pt x="667" y="46"/>
                      <a:pt x="644" y="30"/>
                    </a:cubicBezTo>
                    <a:cubicBezTo>
                      <a:pt x="613" y="22"/>
                      <a:pt x="590" y="15"/>
                      <a:pt x="559" y="7"/>
                    </a:cubicBezTo>
                    <a:cubicBezTo>
                      <a:pt x="528" y="3"/>
                      <a:pt x="498" y="1"/>
                      <a:pt x="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399895" y="-967102"/>
                <a:ext cx="67064" cy="48528"/>
              </a:xfrm>
              <a:custGeom>
                <a:rect b="b" l="l" r="r" t="t"/>
                <a:pathLst>
                  <a:path extrusionOk="0" h="898" w="1241">
                    <a:moveTo>
                      <a:pt x="615" y="1"/>
                    </a:moveTo>
                    <a:cubicBezTo>
                      <a:pt x="250" y="1"/>
                      <a:pt x="0" y="471"/>
                      <a:pt x="302" y="766"/>
                    </a:cubicBezTo>
                    <a:cubicBezTo>
                      <a:pt x="387" y="851"/>
                      <a:pt x="504" y="898"/>
                      <a:pt x="620" y="898"/>
                    </a:cubicBezTo>
                    <a:cubicBezTo>
                      <a:pt x="1109" y="898"/>
                      <a:pt x="1240" y="223"/>
                      <a:pt x="791" y="37"/>
                    </a:cubicBezTo>
                    <a:cubicBezTo>
                      <a:pt x="730" y="12"/>
                      <a:pt x="671" y="1"/>
                      <a:pt x="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418844" y="14375"/>
                <a:ext cx="67064" cy="48528"/>
              </a:xfrm>
              <a:custGeom>
                <a:rect b="b" l="l" r="r" t="t"/>
                <a:pathLst>
                  <a:path extrusionOk="0" h="898" w="1241">
                    <a:moveTo>
                      <a:pt x="611" y="0"/>
                    </a:moveTo>
                    <a:cubicBezTo>
                      <a:pt x="244" y="0"/>
                      <a:pt x="1" y="464"/>
                      <a:pt x="302" y="766"/>
                    </a:cubicBezTo>
                    <a:cubicBezTo>
                      <a:pt x="388" y="851"/>
                      <a:pt x="496" y="898"/>
                      <a:pt x="620" y="898"/>
                    </a:cubicBezTo>
                    <a:cubicBezTo>
                      <a:pt x="1109" y="898"/>
                      <a:pt x="1241" y="223"/>
                      <a:pt x="791" y="37"/>
                    </a:cubicBezTo>
                    <a:cubicBezTo>
                      <a:pt x="729" y="12"/>
                      <a:pt x="668" y="0"/>
                      <a:pt x="6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277494" y="-844323"/>
                <a:ext cx="67118" cy="48582"/>
              </a:xfrm>
              <a:custGeom>
                <a:rect b="b" l="l" r="r" t="t"/>
                <a:pathLst>
                  <a:path extrusionOk="0" h="899" w="1242">
                    <a:moveTo>
                      <a:pt x="606" y="1"/>
                    </a:moveTo>
                    <a:cubicBezTo>
                      <a:pt x="244" y="1"/>
                      <a:pt x="0" y="465"/>
                      <a:pt x="295" y="766"/>
                    </a:cubicBezTo>
                    <a:cubicBezTo>
                      <a:pt x="380" y="852"/>
                      <a:pt x="497" y="898"/>
                      <a:pt x="613" y="898"/>
                    </a:cubicBezTo>
                    <a:cubicBezTo>
                      <a:pt x="1102" y="898"/>
                      <a:pt x="1241" y="223"/>
                      <a:pt x="784" y="37"/>
                    </a:cubicBezTo>
                    <a:cubicBezTo>
                      <a:pt x="723" y="12"/>
                      <a:pt x="663"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296064" y="136722"/>
                <a:ext cx="67064" cy="48582"/>
              </a:xfrm>
              <a:custGeom>
                <a:rect b="b" l="l" r="r" t="t"/>
                <a:pathLst>
                  <a:path extrusionOk="0" h="899" w="1241">
                    <a:moveTo>
                      <a:pt x="605" y="1"/>
                    </a:moveTo>
                    <a:cubicBezTo>
                      <a:pt x="243" y="1"/>
                      <a:pt x="0" y="465"/>
                      <a:pt x="302" y="766"/>
                    </a:cubicBezTo>
                    <a:cubicBezTo>
                      <a:pt x="380" y="852"/>
                      <a:pt x="496" y="898"/>
                      <a:pt x="620" y="898"/>
                    </a:cubicBezTo>
                    <a:cubicBezTo>
                      <a:pt x="1109" y="898"/>
                      <a:pt x="1240" y="223"/>
                      <a:pt x="783" y="37"/>
                    </a:cubicBezTo>
                    <a:cubicBezTo>
                      <a:pt x="722" y="12"/>
                      <a:pt x="662" y="1"/>
                      <a:pt x="6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909532" y="-476363"/>
                <a:ext cx="67118" cy="48528"/>
              </a:xfrm>
              <a:custGeom>
                <a:rect b="b" l="l" r="r" t="t"/>
                <a:pathLst>
                  <a:path extrusionOk="0" h="898" w="1242">
                    <a:moveTo>
                      <a:pt x="606" y="0"/>
                    </a:moveTo>
                    <a:cubicBezTo>
                      <a:pt x="244" y="0"/>
                      <a:pt x="0" y="464"/>
                      <a:pt x="295" y="766"/>
                    </a:cubicBezTo>
                    <a:cubicBezTo>
                      <a:pt x="381" y="851"/>
                      <a:pt x="497" y="898"/>
                      <a:pt x="613" y="898"/>
                    </a:cubicBezTo>
                    <a:cubicBezTo>
                      <a:pt x="1102" y="898"/>
                      <a:pt x="1241" y="223"/>
                      <a:pt x="784" y="37"/>
                    </a:cubicBezTo>
                    <a:cubicBezTo>
                      <a:pt x="723" y="12"/>
                      <a:pt x="663" y="0"/>
                      <a:pt x="6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154714" y="-721922"/>
                <a:ext cx="67064" cy="48528"/>
              </a:xfrm>
              <a:custGeom>
                <a:rect b="b" l="l" r="r" t="t"/>
                <a:pathLst>
                  <a:path extrusionOk="0" h="898" w="1241">
                    <a:moveTo>
                      <a:pt x="613" y="0"/>
                    </a:moveTo>
                    <a:cubicBezTo>
                      <a:pt x="245" y="0"/>
                      <a:pt x="0" y="471"/>
                      <a:pt x="303" y="773"/>
                    </a:cubicBezTo>
                    <a:cubicBezTo>
                      <a:pt x="388" y="851"/>
                      <a:pt x="496" y="898"/>
                      <a:pt x="621" y="898"/>
                    </a:cubicBezTo>
                    <a:cubicBezTo>
                      <a:pt x="1109" y="898"/>
                      <a:pt x="1241"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031934" y="-599143"/>
                <a:ext cx="67496" cy="48528"/>
              </a:xfrm>
              <a:custGeom>
                <a:rect b="b" l="l" r="r" t="t"/>
                <a:pathLst>
                  <a:path extrusionOk="0" h="898" w="1249">
                    <a:moveTo>
                      <a:pt x="613" y="0"/>
                    </a:moveTo>
                    <a:cubicBezTo>
                      <a:pt x="250" y="0"/>
                      <a:pt x="1" y="464"/>
                      <a:pt x="302" y="766"/>
                    </a:cubicBezTo>
                    <a:cubicBezTo>
                      <a:pt x="388" y="851"/>
                      <a:pt x="504" y="898"/>
                      <a:pt x="620" y="898"/>
                    </a:cubicBezTo>
                    <a:cubicBezTo>
                      <a:pt x="1109" y="898"/>
                      <a:pt x="1249"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786752" y="-353962"/>
                <a:ext cx="67118" cy="48528"/>
              </a:xfrm>
              <a:custGeom>
                <a:rect b="b" l="l" r="r" t="t"/>
                <a:pathLst>
                  <a:path extrusionOk="0" h="898" w="1242">
                    <a:moveTo>
                      <a:pt x="613" y="0"/>
                    </a:moveTo>
                    <a:cubicBezTo>
                      <a:pt x="245" y="0"/>
                      <a:pt x="1" y="471"/>
                      <a:pt x="303" y="773"/>
                    </a:cubicBezTo>
                    <a:cubicBezTo>
                      <a:pt x="388" y="851"/>
                      <a:pt x="497" y="897"/>
                      <a:pt x="621" y="897"/>
                    </a:cubicBezTo>
                    <a:cubicBezTo>
                      <a:pt x="1109" y="897"/>
                      <a:pt x="1241" y="223"/>
                      <a:pt x="791" y="36"/>
                    </a:cubicBezTo>
                    <a:cubicBezTo>
                      <a:pt x="730" y="11"/>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664026" y="-231237"/>
                <a:ext cx="67442" cy="48582"/>
              </a:xfrm>
              <a:custGeom>
                <a:rect b="b" l="l" r="r" t="t"/>
                <a:pathLst>
                  <a:path extrusionOk="0" h="899" w="1248">
                    <a:moveTo>
                      <a:pt x="613" y="1"/>
                    </a:moveTo>
                    <a:cubicBezTo>
                      <a:pt x="249" y="1"/>
                      <a:pt x="0" y="465"/>
                      <a:pt x="302" y="767"/>
                    </a:cubicBezTo>
                    <a:cubicBezTo>
                      <a:pt x="387" y="852"/>
                      <a:pt x="503" y="898"/>
                      <a:pt x="620" y="898"/>
                    </a:cubicBezTo>
                    <a:cubicBezTo>
                      <a:pt x="1108" y="898"/>
                      <a:pt x="1248" y="224"/>
                      <a:pt x="790" y="38"/>
                    </a:cubicBezTo>
                    <a:cubicBezTo>
                      <a:pt x="729" y="12"/>
                      <a:pt x="670" y="1"/>
                      <a:pt x="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541624" y="-108836"/>
                <a:ext cx="67064" cy="48960"/>
              </a:xfrm>
              <a:custGeom>
                <a:rect b="b" l="l" r="r" t="t"/>
                <a:pathLst>
                  <a:path extrusionOk="0" h="906" w="1241">
                    <a:moveTo>
                      <a:pt x="613" y="1"/>
                    </a:moveTo>
                    <a:cubicBezTo>
                      <a:pt x="245" y="1"/>
                      <a:pt x="0" y="472"/>
                      <a:pt x="302" y="774"/>
                    </a:cubicBezTo>
                    <a:cubicBezTo>
                      <a:pt x="380" y="859"/>
                      <a:pt x="496" y="906"/>
                      <a:pt x="613" y="906"/>
                    </a:cubicBezTo>
                    <a:cubicBezTo>
                      <a:pt x="1109" y="906"/>
                      <a:pt x="1241" y="231"/>
                      <a:pt x="791" y="37"/>
                    </a:cubicBezTo>
                    <a:cubicBezTo>
                      <a:pt x="730" y="12"/>
                      <a:pt x="670" y="1"/>
                      <a:pt x="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182471" y="259501"/>
                <a:ext cx="48636" cy="48582"/>
              </a:xfrm>
              <a:custGeom>
                <a:rect b="b" l="l" r="r" t="t"/>
                <a:pathLst>
                  <a:path extrusionOk="0" h="899" w="900">
                    <a:moveTo>
                      <a:pt x="454" y="1"/>
                    </a:moveTo>
                    <a:cubicBezTo>
                      <a:pt x="425" y="1"/>
                      <a:pt x="396" y="3"/>
                      <a:pt x="365" y="6"/>
                    </a:cubicBezTo>
                    <a:cubicBezTo>
                      <a:pt x="334" y="14"/>
                      <a:pt x="310" y="22"/>
                      <a:pt x="279" y="37"/>
                    </a:cubicBezTo>
                    <a:cubicBezTo>
                      <a:pt x="256" y="45"/>
                      <a:pt x="225" y="61"/>
                      <a:pt x="202" y="76"/>
                    </a:cubicBezTo>
                    <a:cubicBezTo>
                      <a:pt x="178" y="92"/>
                      <a:pt x="155" y="107"/>
                      <a:pt x="140" y="131"/>
                    </a:cubicBezTo>
                    <a:cubicBezTo>
                      <a:pt x="116" y="154"/>
                      <a:pt x="93" y="177"/>
                      <a:pt x="78" y="200"/>
                    </a:cubicBezTo>
                    <a:cubicBezTo>
                      <a:pt x="62" y="224"/>
                      <a:pt x="47" y="247"/>
                      <a:pt x="39" y="278"/>
                    </a:cubicBezTo>
                    <a:cubicBezTo>
                      <a:pt x="31" y="301"/>
                      <a:pt x="23" y="332"/>
                      <a:pt x="16" y="363"/>
                    </a:cubicBezTo>
                    <a:cubicBezTo>
                      <a:pt x="0" y="417"/>
                      <a:pt x="0" y="479"/>
                      <a:pt x="16" y="534"/>
                    </a:cubicBezTo>
                    <a:cubicBezTo>
                      <a:pt x="23" y="565"/>
                      <a:pt x="31" y="596"/>
                      <a:pt x="39" y="619"/>
                    </a:cubicBezTo>
                    <a:cubicBezTo>
                      <a:pt x="47" y="642"/>
                      <a:pt x="62" y="673"/>
                      <a:pt x="78" y="697"/>
                    </a:cubicBezTo>
                    <a:cubicBezTo>
                      <a:pt x="93" y="720"/>
                      <a:pt x="116" y="743"/>
                      <a:pt x="140" y="766"/>
                    </a:cubicBezTo>
                    <a:cubicBezTo>
                      <a:pt x="217" y="852"/>
                      <a:pt x="334" y="898"/>
                      <a:pt x="450" y="898"/>
                    </a:cubicBezTo>
                    <a:cubicBezTo>
                      <a:pt x="481" y="898"/>
                      <a:pt x="512" y="890"/>
                      <a:pt x="543" y="890"/>
                    </a:cubicBezTo>
                    <a:cubicBezTo>
                      <a:pt x="566" y="883"/>
                      <a:pt x="597" y="875"/>
                      <a:pt x="628" y="859"/>
                    </a:cubicBezTo>
                    <a:cubicBezTo>
                      <a:pt x="652" y="852"/>
                      <a:pt x="675" y="836"/>
                      <a:pt x="706" y="821"/>
                    </a:cubicBezTo>
                    <a:cubicBezTo>
                      <a:pt x="729" y="805"/>
                      <a:pt x="752" y="782"/>
                      <a:pt x="768" y="766"/>
                    </a:cubicBezTo>
                    <a:cubicBezTo>
                      <a:pt x="791" y="743"/>
                      <a:pt x="807" y="720"/>
                      <a:pt x="822" y="697"/>
                    </a:cubicBezTo>
                    <a:cubicBezTo>
                      <a:pt x="838" y="673"/>
                      <a:pt x="853" y="642"/>
                      <a:pt x="869" y="619"/>
                    </a:cubicBezTo>
                    <a:cubicBezTo>
                      <a:pt x="876" y="596"/>
                      <a:pt x="884" y="565"/>
                      <a:pt x="892" y="534"/>
                    </a:cubicBezTo>
                    <a:cubicBezTo>
                      <a:pt x="900" y="479"/>
                      <a:pt x="900" y="417"/>
                      <a:pt x="892" y="363"/>
                    </a:cubicBezTo>
                    <a:cubicBezTo>
                      <a:pt x="884" y="332"/>
                      <a:pt x="876" y="301"/>
                      <a:pt x="869" y="278"/>
                    </a:cubicBezTo>
                    <a:cubicBezTo>
                      <a:pt x="853" y="247"/>
                      <a:pt x="838" y="224"/>
                      <a:pt x="822" y="200"/>
                    </a:cubicBezTo>
                    <a:cubicBezTo>
                      <a:pt x="807" y="177"/>
                      <a:pt x="791" y="154"/>
                      <a:pt x="768" y="131"/>
                    </a:cubicBezTo>
                    <a:cubicBezTo>
                      <a:pt x="752" y="107"/>
                      <a:pt x="729" y="92"/>
                      <a:pt x="706" y="76"/>
                    </a:cubicBezTo>
                    <a:cubicBezTo>
                      <a:pt x="675" y="61"/>
                      <a:pt x="652" y="45"/>
                      <a:pt x="628" y="37"/>
                    </a:cubicBezTo>
                    <a:cubicBezTo>
                      <a:pt x="597" y="22"/>
                      <a:pt x="566" y="14"/>
                      <a:pt x="543" y="6"/>
                    </a:cubicBezTo>
                    <a:cubicBezTo>
                      <a:pt x="512" y="3"/>
                      <a:pt x="483" y="1"/>
                      <a:pt x="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1005462" y="33090"/>
              <a:ext cx="743488" cy="602656"/>
              <a:chOff x="1005462" y="33090"/>
              <a:chExt cx="743488" cy="602656"/>
            </a:xfrm>
          </p:grpSpPr>
          <p:sp>
            <p:nvSpPr>
              <p:cNvPr id="29" name="Google Shape;29;p2"/>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2"/>
            <p:cNvGrpSpPr/>
            <p:nvPr/>
          </p:nvGrpSpPr>
          <p:grpSpPr>
            <a:xfrm>
              <a:off x="61199" y="486920"/>
              <a:ext cx="269497" cy="230589"/>
              <a:chOff x="-245801" y="266720"/>
              <a:chExt cx="269497" cy="230589"/>
            </a:xfrm>
          </p:grpSpPr>
          <p:sp>
            <p:nvSpPr>
              <p:cNvPr id="37" name="Google Shape;37;p2"/>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 name="Google Shape;39;p2"/>
          <p:cNvGrpSpPr/>
          <p:nvPr/>
        </p:nvGrpSpPr>
        <p:grpSpPr>
          <a:xfrm>
            <a:off x="-623738" y="4268450"/>
            <a:ext cx="2110334" cy="1929540"/>
            <a:chOff x="-623738" y="4268450"/>
            <a:chExt cx="2110334" cy="1929540"/>
          </a:xfrm>
        </p:grpSpPr>
        <p:sp>
          <p:nvSpPr>
            <p:cNvPr id="40" name="Google Shape;40;p2"/>
            <p:cNvSpPr/>
            <p:nvPr/>
          </p:nvSpPr>
          <p:spPr>
            <a:xfrm>
              <a:off x="-623738" y="4268450"/>
              <a:ext cx="1727427" cy="1929540"/>
            </a:xfrm>
            <a:custGeom>
              <a:rect b="b" l="l" r="r" t="t"/>
              <a:pathLst>
                <a:path extrusionOk="0" h="34130" w="30555">
                  <a:moveTo>
                    <a:pt x="29779" y="0"/>
                  </a:moveTo>
                  <a:cubicBezTo>
                    <a:pt x="29221" y="0"/>
                    <a:pt x="28911" y="636"/>
                    <a:pt x="29252" y="1071"/>
                  </a:cubicBezTo>
                  <a:lnTo>
                    <a:pt x="26251" y="4080"/>
                  </a:lnTo>
                  <a:cubicBezTo>
                    <a:pt x="26235" y="4095"/>
                    <a:pt x="26227" y="4118"/>
                    <a:pt x="26227" y="4134"/>
                  </a:cubicBezTo>
                  <a:lnTo>
                    <a:pt x="26227" y="7794"/>
                  </a:lnTo>
                  <a:lnTo>
                    <a:pt x="21272" y="12742"/>
                  </a:lnTo>
                  <a:lnTo>
                    <a:pt x="20528" y="12718"/>
                  </a:lnTo>
                  <a:lnTo>
                    <a:pt x="17720" y="15526"/>
                  </a:lnTo>
                  <a:lnTo>
                    <a:pt x="17744" y="16270"/>
                  </a:lnTo>
                  <a:lnTo>
                    <a:pt x="32" y="33990"/>
                  </a:lnTo>
                  <a:cubicBezTo>
                    <a:pt x="1" y="34021"/>
                    <a:pt x="1" y="34075"/>
                    <a:pt x="32" y="34106"/>
                  </a:cubicBezTo>
                  <a:cubicBezTo>
                    <a:pt x="47" y="34122"/>
                    <a:pt x="70" y="34129"/>
                    <a:pt x="86" y="34129"/>
                  </a:cubicBezTo>
                  <a:cubicBezTo>
                    <a:pt x="109" y="34129"/>
                    <a:pt x="133" y="34122"/>
                    <a:pt x="148" y="34106"/>
                  </a:cubicBezTo>
                  <a:lnTo>
                    <a:pt x="26367" y="7887"/>
                  </a:lnTo>
                  <a:cubicBezTo>
                    <a:pt x="26382" y="7872"/>
                    <a:pt x="26390" y="7848"/>
                    <a:pt x="26390" y="7825"/>
                  </a:cubicBezTo>
                  <a:lnTo>
                    <a:pt x="26390" y="4165"/>
                  </a:lnTo>
                  <a:lnTo>
                    <a:pt x="29368" y="1187"/>
                  </a:lnTo>
                  <a:cubicBezTo>
                    <a:pt x="29490" y="1283"/>
                    <a:pt x="29633" y="1327"/>
                    <a:pt x="29774" y="1327"/>
                  </a:cubicBezTo>
                  <a:cubicBezTo>
                    <a:pt x="30046" y="1327"/>
                    <a:pt x="30310" y="1162"/>
                    <a:pt x="30407" y="877"/>
                  </a:cubicBezTo>
                  <a:cubicBezTo>
                    <a:pt x="30555" y="450"/>
                    <a:pt x="30229" y="0"/>
                    <a:pt x="29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763570" y="4401603"/>
              <a:ext cx="723026" cy="722574"/>
            </a:xfrm>
            <a:custGeom>
              <a:rect b="b" l="l" r="r" t="t"/>
              <a:pathLst>
                <a:path extrusionOk="0" h="12781" w="12789">
                  <a:moveTo>
                    <a:pt x="12696" y="1"/>
                  </a:moveTo>
                  <a:cubicBezTo>
                    <a:pt x="12676" y="1"/>
                    <a:pt x="12656" y="9"/>
                    <a:pt x="12641" y="24"/>
                  </a:cubicBezTo>
                  <a:lnTo>
                    <a:pt x="32" y="12641"/>
                  </a:lnTo>
                  <a:cubicBezTo>
                    <a:pt x="1" y="12672"/>
                    <a:pt x="1" y="12719"/>
                    <a:pt x="32" y="12758"/>
                  </a:cubicBezTo>
                  <a:cubicBezTo>
                    <a:pt x="47" y="12773"/>
                    <a:pt x="63" y="12781"/>
                    <a:pt x="86" y="12781"/>
                  </a:cubicBezTo>
                  <a:cubicBezTo>
                    <a:pt x="109" y="12781"/>
                    <a:pt x="132" y="12773"/>
                    <a:pt x="140" y="12758"/>
                  </a:cubicBezTo>
                  <a:lnTo>
                    <a:pt x="12757" y="141"/>
                  </a:lnTo>
                  <a:cubicBezTo>
                    <a:pt x="12788" y="110"/>
                    <a:pt x="12788" y="55"/>
                    <a:pt x="12757" y="24"/>
                  </a:cubicBezTo>
                  <a:cubicBezTo>
                    <a:pt x="12738" y="9"/>
                    <a:pt x="12717" y="1"/>
                    <a:pt x="12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2"/>
            <p:cNvGrpSpPr/>
            <p:nvPr/>
          </p:nvGrpSpPr>
          <p:grpSpPr>
            <a:xfrm>
              <a:off x="-220625" y="4570231"/>
              <a:ext cx="921187" cy="920619"/>
              <a:chOff x="3429875" y="1645831"/>
              <a:chExt cx="921187" cy="920619"/>
            </a:xfrm>
          </p:grpSpPr>
          <p:sp>
            <p:nvSpPr>
              <p:cNvPr id="43" name="Google Shape;43;p2"/>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 name="Google Shape;51;p2"/>
          <p:cNvGrpSpPr/>
          <p:nvPr/>
        </p:nvGrpSpPr>
        <p:grpSpPr>
          <a:xfrm>
            <a:off x="6974300" y="3448172"/>
            <a:ext cx="2136638" cy="2420831"/>
            <a:chOff x="6974300" y="3448172"/>
            <a:chExt cx="2136638" cy="2420831"/>
          </a:xfrm>
        </p:grpSpPr>
        <p:sp>
          <p:nvSpPr>
            <p:cNvPr id="52" name="Google Shape;52;p2"/>
            <p:cNvSpPr/>
            <p:nvPr/>
          </p:nvSpPr>
          <p:spPr>
            <a:xfrm>
              <a:off x="7847645" y="3448172"/>
              <a:ext cx="1263293" cy="1576725"/>
            </a:xfrm>
            <a:custGeom>
              <a:rect b="b" l="l" r="r" t="t"/>
              <a:pathLst>
                <a:path extrusionOk="0" h="29177" w="23377">
                  <a:moveTo>
                    <a:pt x="23291" y="1"/>
                  </a:moveTo>
                  <a:cubicBezTo>
                    <a:pt x="23271" y="1"/>
                    <a:pt x="23252" y="7"/>
                    <a:pt x="23237" y="18"/>
                  </a:cubicBezTo>
                  <a:lnTo>
                    <a:pt x="11372" y="11883"/>
                  </a:lnTo>
                  <a:lnTo>
                    <a:pt x="10635" y="11852"/>
                  </a:lnTo>
                  <a:lnTo>
                    <a:pt x="7828" y="14667"/>
                  </a:lnTo>
                  <a:lnTo>
                    <a:pt x="7851" y="15404"/>
                  </a:lnTo>
                  <a:lnTo>
                    <a:pt x="7114" y="16141"/>
                  </a:lnTo>
                  <a:cubicBezTo>
                    <a:pt x="7099" y="16156"/>
                    <a:pt x="7091" y="16179"/>
                    <a:pt x="7091" y="16203"/>
                  </a:cubicBezTo>
                  <a:lnTo>
                    <a:pt x="7091" y="22236"/>
                  </a:lnTo>
                  <a:lnTo>
                    <a:pt x="1345" y="27982"/>
                  </a:lnTo>
                  <a:cubicBezTo>
                    <a:pt x="1209" y="27875"/>
                    <a:pt x="1067" y="27829"/>
                    <a:pt x="932" y="27829"/>
                  </a:cubicBezTo>
                  <a:cubicBezTo>
                    <a:pt x="412" y="27829"/>
                    <a:pt x="1" y="28507"/>
                    <a:pt x="469" y="28975"/>
                  </a:cubicBezTo>
                  <a:cubicBezTo>
                    <a:pt x="610" y="29116"/>
                    <a:pt x="772" y="29176"/>
                    <a:pt x="928" y="29176"/>
                  </a:cubicBezTo>
                  <a:cubicBezTo>
                    <a:pt x="1414" y="29176"/>
                    <a:pt x="1848" y="28597"/>
                    <a:pt x="1461" y="28099"/>
                  </a:cubicBezTo>
                  <a:lnTo>
                    <a:pt x="7231" y="22329"/>
                  </a:lnTo>
                  <a:cubicBezTo>
                    <a:pt x="7246" y="22313"/>
                    <a:pt x="7254" y="22290"/>
                    <a:pt x="7254" y="22267"/>
                  </a:cubicBezTo>
                  <a:lnTo>
                    <a:pt x="7254" y="16226"/>
                  </a:lnTo>
                  <a:lnTo>
                    <a:pt x="23345" y="135"/>
                  </a:lnTo>
                  <a:cubicBezTo>
                    <a:pt x="23376" y="104"/>
                    <a:pt x="23376" y="49"/>
                    <a:pt x="23345" y="18"/>
                  </a:cubicBezTo>
                  <a:cubicBezTo>
                    <a:pt x="23330" y="7"/>
                    <a:pt x="23310" y="1"/>
                    <a:pt x="232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7340215" y="4337362"/>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8106269" y="4453030"/>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6974300" y="3939449"/>
              <a:ext cx="1595777" cy="1929553"/>
            </a:xfrm>
            <a:custGeom>
              <a:rect b="b" l="l" r="r" t="t"/>
              <a:pathLst>
                <a:path extrusionOk="0" h="38062" w="31478">
                  <a:moveTo>
                    <a:pt x="30702" y="1"/>
                  </a:moveTo>
                  <a:cubicBezTo>
                    <a:pt x="30151" y="1"/>
                    <a:pt x="29841" y="637"/>
                    <a:pt x="30174" y="1071"/>
                  </a:cubicBezTo>
                  <a:lnTo>
                    <a:pt x="24413" y="6840"/>
                  </a:lnTo>
                  <a:cubicBezTo>
                    <a:pt x="24397" y="6856"/>
                    <a:pt x="24389" y="6872"/>
                    <a:pt x="24389" y="6895"/>
                  </a:cubicBezTo>
                  <a:lnTo>
                    <a:pt x="24389" y="12936"/>
                  </a:lnTo>
                  <a:lnTo>
                    <a:pt x="20675" y="16650"/>
                  </a:lnTo>
                  <a:lnTo>
                    <a:pt x="20535" y="16650"/>
                  </a:lnTo>
                  <a:lnTo>
                    <a:pt x="17728" y="19465"/>
                  </a:lnTo>
                  <a:lnTo>
                    <a:pt x="17736" y="19597"/>
                  </a:lnTo>
                  <a:lnTo>
                    <a:pt x="16689" y="20636"/>
                  </a:lnTo>
                  <a:cubicBezTo>
                    <a:pt x="16642" y="20691"/>
                    <a:pt x="16673" y="20776"/>
                    <a:pt x="16751" y="20776"/>
                  </a:cubicBezTo>
                  <a:cubicBezTo>
                    <a:pt x="16766" y="20776"/>
                    <a:pt x="16790" y="20768"/>
                    <a:pt x="16805" y="20753"/>
                  </a:cubicBezTo>
                  <a:lnTo>
                    <a:pt x="17736" y="19822"/>
                  </a:lnTo>
                  <a:lnTo>
                    <a:pt x="17751" y="20210"/>
                  </a:lnTo>
                  <a:lnTo>
                    <a:pt x="32" y="37922"/>
                  </a:lnTo>
                  <a:cubicBezTo>
                    <a:pt x="1" y="37953"/>
                    <a:pt x="1" y="38007"/>
                    <a:pt x="32" y="38038"/>
                  </a:cubicBezTo>
                  <a:cubicBezTo>
                    <a:pt x="47" y="38054"/>
                    <a:pt x="70" y="38061"/>
                    <a:pt x="94" y="38061"/>
                  </a:cubicBezTo>
                  <a:cubicBezTo>
                    <a:pt x="117" y="38061"/>
                    <a:pt x="132" y="38054"/>
                    <a:pt x="148" y="38038"/>
                  </a:cubicBezTo>
                  <a:lnTo>
                    <a:pt x="26375" y="11819"/>
                  </a:lnTo>
                  <a:cubicBezTo>
                    <a:pt x="26390" y="11804"/>
                    <a:pt x="26398" y="11780"/>
                    <a:pt x="26398" y="11757"/>
                  </a:cubicBezTo>
                  <a:lnTo>
                    <a:pt x="26398" y="8097"/>
                  </a:lnTo>
                  <a:lnTo>
                    <a:pt x="29376" y="5119"/>
                  </a:lnTo>
                  <a:cubicBezTo>
                    <a:pt x="29512" y="5226"/>
                    <a:pt x="29654" y="5272"/>
                    <a:pt x="29789" y="5272"/>
                  </a:cubicBezTo>
                  <a:cubicBezTo>
                    <a:pt x="30308" y="5272"/>
                    <a:pt x="30720" y="4594"/>
                    <a:pt x="30252" y="4126"/>
                  </a:cubicBezTo>
                  <a:cubicBezTo>
                    <a:pt x="30108" y="3982"/>
                    <a:pt x="29944" y="3922"/>
                    <a:pt x="29787" y="3922"/>
                  </a:cubicBezTo>
                  <a:cubicBezTo>
                    <a:pt x="29298" y="3922"/>
                    <a:pt x="28867" y="4504"/>
                    <a:pt x="29259" y="5003"/>
                  </a:cubicBezTo>
                  <a:lnTo>
                    <a:pt x="26251" y="8011"/>
                  </a:lnTo>
                  <a:cubicBezTo>
                    <a:pt x="26235" y="8027"/>
                    <a:pt x="26227" y="8042"/>
                    <a:pt x="26227" y="8066"/>
                  </a:cubicBezTo>
                  <a:lnTo>
                    <a:pt x="26227" y="11726"/>
                  </a:lnTo>
                  <a:lnTo>
                    <a:pt x="21280" y="16674"/>
                  </a:lnTo>
                  <a:lnTo>
                    <a:pt x="20892" y="16658"/>
                  </a:lnTo>
                  <a:lnTo>
                    <a:pt x="24521" y="13029"/>
                  </a:lnTo>
                  <a:cubicBezTo>
                    <a:pt x="24537" y="13013"/>
                    <a:pt x="24544" y="12990"/>
                    <a:pt x="24552" y="12975"/>
                  </a:cubicBezTo>
                  <a:lnTo>
                    <a:pt x="24552" y="6934"/>
                  </a:lnTo>
                  <a:lnTo>
                    <a:pt x="30291" y="1187"/>
                  </a:lnTo>
                  <a:cubicBezTo>
                    <a:pt x="30416" y="1283"/>
                    <a:pt x="30559" y="1327"/>
                    <a:pt x="30701" y="1327"/>
                  </a:cubicBezTo>
                  <a:cubicBezTo>
                    <a:pt x="30972" y="1327"/>
                    <a:pt x="31233" y="1163"/>
                    <a:pt x="31330" y="877"/>
                  </a:cubicBezTo>
                  <a:cubicBezTo>
                    <a:pt x="31477" y="443"/>
                    <a:pt x="31159" y="1"/>
                    <a:pt x="30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2"/>
            <p:cNvGrpSpPr/>
            <p:nvPr/>
          </p:nvGrpSpPr>
          <p:grpSpPr>
            <a:xfrm>
              <a:off x="7020074" y="4660470"/>
              <a:ext cx="269497" cy="230589"/>
              <a:chOff x="-245801" y="266720"/>
              <a:chExt cx="269497" cy="230589"/>
            </a:xfrm>
          </p:grpSpPr>
          <p:sp>
            <p:nvSpPr>
              <p:cNvPr id="57" name="Google Shape;57;p2"/>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 name="Google Shape;59;p2"/>
          <p:cNvGrpSpPr/>
          <p:nvPr/>
        </p:nvGrpSpPr>
        <p:grpSpPr>
          <a:xfrm>
            <a:off x="5451525" y="-113896"/>
            <a:ext cx="1208950" cy="1034520"/>
            <a:chOff x="5451525" y="-113896"/>
            <a:chExt cx="1208950" cy="1034520"/>
          </a:xfrm>
        </p:grpSpPr>
        <p:sp>
          <p:nvSpPr>
            <p:cNvPr id="60" name="Google Shape;60;p2"/>
            <p:cNvSpPr/>
            <p:nvPr/>
          </p:nvSpPr>
          <p:spPr>
            <a:xfrm>
              <a:off x="5889324" y="-113896"/>
              <a:ext cx="771151" cy="964344"/>
            </a:xfrm>
            <a:custGeom>
              <a:rect b="b" l="l" r="r" t="t"/>
              <a:pathLst>
                <a:path extrusionOk="0" h="17845" w="14270">
                  <a:moveTo>
                    <a:pt x="14184" y="1"/>
                  </a:moveTo>
                  <a:cubicBezTo>
                    <a:pt x="14165" y="1"/>
                    <a:pt x="14146" y="9"/>
                    <a:pt x="14130" y="24"/>
                  </a:cubicBezTo>
                  <a:lnTo>
                    <a:pt x="4188" y="9958"/>
                  </a:lnTo>
                  <a:cubicBezTo>
                    <a:pt x="4173" y="9973"/>
                    <a:pt x="4165" y="9997"/>
                    <a:pt x="4165" y="10020"/>
                  </a:cubicBezTo>
                  <a:lnTo>
                    <a:pt x="4165" y="13680"/>
                  </a:lnTo>
                  <a:lnTo>
                    <a:pt x="1187" y="16658"/>
                  </a:lnTo>
                  <a:cubicBezTo>
                    <a:pt x="1065" y="16560"/>
                    <a:pt x="921" y="16514"/>
                    <a:pt x="780" y="16514"/>
                  </a:cubicBezTo>
                  <a:cubicBezTo>
                    <a:pt x="509" y="16514"/>
                    <a:pt x="245" y="16680"/>
                    <a:pt x="148" y="16961"/>
                  </a:cubicBezTo>
                  <a:cubicBezTo>
                    <a:pt x="1" y="17395"/>
                    <a:pt x="327" y="17845"/>
                    <a:pt x="776" y="17845"/>
                  </a:cubicBezTo>
                  <a:cubicBezTo>
                    <a:pt x="1335" y="17845"/>
                    <a:pt x="1645" y="17209"/>
                    <a:pt x="1304" y="16774"/>
                  </a:cubicBezTo>
                  <a:lnTo>
                    <a:pt x="4305" y="13766"/>
                  </a:lnTo>
                  <a:cubicBezTo>
                    <a:pt x="4320" y="13750"/>
                    <a:pt x="4328" y="13735"/>
                    <a:pt x="4336" y="13711"/>
                  </a:cubicBezTo>
                  <a:lnTo>
                    <a:pt x="4336" y="10051"/>
                  </a:lnTo>
                  <a:lnTo>
                    <a:pt x="14239" y="140"/>
                  </a:lnTo>
                  <a:cubicBezTo>
                    <a:pt x="14270" y="109"/>
                    <a:pt x="14270" y="55"/>
                    <a:pt x="14239" y="24"/>
                  </a:cubicBezTo>
                  <a:cubicBezTo>
                    <a:pt x="14223" y="9"/>
                    <a:pt x="14204" y="1"/>
                    <a:pt x="1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2"/>
            <p:cNvGrpSpPr/>
            <p:nvPr/>
          </p:nvGrpSpPr>
          <p:grpSpPr>
            <a:xfrm>
              <a:off x="5451525" y="6"/>
              <a:ext cx="921187" cy="920619"/>
              <a:chOff x="3429875" y="1645831"/>
              <a:chExt cx="921187" cy="920619"/>
            </a:xfrm>
          </p:grpSpPr>
          <p:sp>
            <p:nvSpPr>
              <p:cNvPr id="62" name="Google Shape;62;p2"/>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31" name="Shape 331"/>
        <p:cNvGrpSpPr/>
        <p:nvPr/>
      </p:nvGrpSpPr>
      <p:grpSpPr>
        <a:xfrm>
          <a:off x="0" y="0"/>
          <a:ext cx="0" cy="0"/>
          <a:chOff x="0" y="0"/>
          <a:chExt cx="0" cy="0"/>
        </a:xfrm>
      </p:grpSpPr>
      <p:sp>
        <p:nvSpPr>
          <p:cNvPr id="332" name="Google Shape;332;p11"/>
          <p:cNvSpPr txBox="1"/>
          <p:nvPr>
            <p:ph hasCustomPrompt="1" type="title"/>
          </p:nvPr>
        </p:nvSpPr>
        <p:spPr>
          <a:xfrm>
            <a:off x="3926850" y="1501025"/>
            <a:ext cx="4503900" cy="17058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None/>
              <a:defRPr sz="50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333" name="Google Shape;333;p11"/>
          <p:cNvSpPr txBox="1"/>
          <p:nvPr>
            <p:ph idx="1" type="subTitle"/>
          </p:nvPr>
        </p:nvSpPr>
        <p:spPr>
          <a:xfrm>
            <a:off x="3926850" y="3273475"/>
            <a:ext cx="4503900" cy="369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spcBef>
                <a:spcPts val="0"/>
              </a:spcBef>
              <a:spcAft>
                <a:spcPts val="0"/>
              </a:spcAft>
              <a:buSzPts val="1200"/>
              <a:buNone/>
              <a:defRPr sz="14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p:txBody>
      </p:sp>
      <p:sp>
        <p:nvSpPr>
          <p:cNvPr id="334" name="Google Shape;334;p11"/>
          <p:cNvSpPr/>
          <p:nvPr>
            <p:ph idx="2" type="pic"/>
          </p:nvPr>
        </p:nvSpPr>
        <p:spPr>
          <a:xfrm>
            <a:off x="713225" y="1287250"/>
            <a:ext cx="2568900" cy="2568900"/>
          </a:xfrm>
          <a:prstGeom prst="ellipse">
            <a:avLst/>
          </a:prstGeom>
          <a:noFill/>
          <a:ln cap="flat" cmpd="sng" w="76200">
            <a:solidFill>
              <a:schemeClr val="dk1"/>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35" name="Shape 3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36" name="Shape 336"/>
        <p:cNvGrpSpPr/>
        <p:nvPr/>
      </p:nvGrpSpPr>
      <p:grpSpPr>
        <a:xfrm>
          <a:off x="0" y="0"/>
          <a:ext cx="0" cy="0"/>
          <a:chOff x="0" y="0"/>
          <a:chExt cx="0" cy="0"/>
        </a:xfrm>
      </p:grpSpPr>
      <p:sp>
        <p:nvSpPr>
          <p:cNvPr id="337" name="Google Shape;337;p13"/>
          <p:cNvSpPr txBox="1"/>
          <p:nvPr>
            <p:ph idx="1" type="subTitle"/>
          </p:nvPr>
        </p:nvSpPr>
        <p:spPr>
          <a:xfrm>
            <a:off x="2034450" y="1274275"/>
            <a:ext cx="2635200" cy="39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None/>
              <a:defRPr b="1" sz="2000">
                <a:solidFill>
                  <a:schemeClr val="dk1"/>
                </a:solidFill>
                <a:latin typeface="Titillium Web"/>
                <a:ea typeface="Titillium Web"/>
                <a:cs typeface="Titillium Web"/>
                <a:sym typeface="Titillium Web"/>
              </a:defRPr>
            </a:lvl1pPr>
            <a:lvl2pPr lvl="1" rtl="0">
              <a:spcBef>
                <a:spcPts val="0"/>
              </a:spcBef>
              <a:spcAft>
                <a:spcPts val="0"/>
              </a:spcAft>
              <a:buClr>
                <a:schemeClr val="dk1"/>
              </a:buClr>
              <a:buSzPts val="2400"/>
              <a:buNone/>
              <a:defRPr b="1" sz="2400">
                <a:solidFill>
                  <a:schemeClr val="dk1"/>
                </a:solidFill>
              </a:defRPr>
            </a:lvl2pPr>
            <a:lvl3pPr lvl="2" rtl="0">
              <a:spcBef>
                <a:spcPts val="0"/>
              </a:spcBef>
              <a:spcAft>
                <a:spcPts val="0"/>
              </a:spcAft>
              <a:buClr>
                <a:schemeClr val="dk1"/>
              </a:buClr>
              <a:buSzPts val="2400"/>
              <a:buNone/>
              <a:defRPr b="1" sz="2400">
                <a:solidFill>
                  <a:schemeClr val="dk1"/>
                </a:solidFill>
              </a:defRPr>
            </a:lvl3pPr>
            <a:lvl4pPr lvl="3" rtl="0">
              <a:spcBef>
                <a:spcPts val="0"/>
              </a:spcBef>
              <a:spcAft>
                <a:spcPts val="0"/>
              </a:spcAft>
              <a:buClr>
                <a:schemeClr val="dk1"/>
              </a:buClr>
              <a:buSzPts val="2400"/>
              <a:buNone/>
              <a:defRPr b="1" sz="2400">
                <a:solidFill>
                  <a:schemeClr val="dk1"/>
                </a:solidFill>
              </a:defRPr>
            </a:lvl4pPr>
            <a:lvl5pPr lvl="4" rtl="0">
              <a:spcBef>
                <a:spcPts val="0"/>
              </a:spcBef>
              <a:spcAft>
                <a:spcPts val="0"/>
              </a:spcAft>
              <a:buClr>
                <a:schemeClr val="dk1"/>
              </a:buClr>
              <a:buSzPts val="2400"/>
              <a:buNone/>
              <a:defRPr b="1" sz="2400">
                <a:solidFill>
                  <a:schemeClr val="dk1"/>
                </a:solidFill>
              </a:defRPr>
            </a:lvl5pPr>
            <a:lvl6pPr lvl="5" rtl="0">
              <a:spcBef>
                <a:spcPts val="0"/>
              </a:spcBef>
              <a:spcAft>
                <a:spcPts val="0"/>
              </a:spcAft>
              <a:buClr>
                <a:schemeClr val="dk1"/>
              </a:buClr>
              <a:buSzPts val="2400"/>
              <a:buNone/>
              <a:defRPr b="1" sz="2400">
                <a:solidFill>
                  <a:schemeClr val="dk1"/>
                </a:solidFill>
              </a:defRPr>
            </a:lvl6pPr>
            <a:lvl7pPr lvl="6" rtl="0">
              <a:spcBef>
                <a:spcPts val="0"/>
              </a:spcBef>
              <a:spcAft>
                <a:spcPts val="0"/>
              </a:spcAft>
              <a:buClr>
                <a:schemeClr val="dk1"/>
              </a:buClr>
              <a:buSzPts val="2400"/>
              <a:buNone/>
              <a:defRPr b="1" sz="2400">
                <a:solidFill>
                  <a:schemeClr val="dk1"/>
                </a:solidFill>
              </a:defRPr>
            </a:lvl7pPr>
            <a:lvl8pPr lvl="7" rtl="0">
              <a:spcBef>
                <a:spcPts val="0"/>
              </a:spcBef>
              <a:spcAft>
                <a:spcPts val="0"/>
              </a:spcAft>
              <a:buClr>
                <a:schemeClr val="dk1"/>
              </a:buClr>
              <a:buSzPts val="2400"/>
              <a:buNone/>
              <a:defRPr b="1" sz="2400">
                <a:solidFill>
                  <a:schemeClr val="dk1"/>
                </a:solidFill>
              </a:defRPr>
            </a:lvl8pPr>
            <a:lvl9pPr lvl="8" rtl="0">
              <a:spcBef>
                <a:spcPts val="0"/>
              </a:spcBef>
              <a:spcAft>
                <a:spcPts val="0"/>
              </a:spcAft>
              <a:buClr>
                <a:schemeClr val="dk1"/>
              </a:buClr>
              <a:buSzPts val="2400"/>
              <a:buNone/>
              <a:defRPr b="1" sz="2400">
                <a:solidFill>
                  <a:schemeClr val="dk1"/>
                </a:solidFill>
              </a:defRPr>
            </a:lvl9pPr>
          </a:lstStyle>
          <a:p/>
        </p:txBody>
      </p:sp>
      <p:sp>
        <p:nvSpPr>
          <p:cNvPr id="338" name="Google Shape;338;p13"/>
          <p:cNvSpPr txBox="1"/>
          <p:nvPr>
            <p:ph idx="2" type="subTitle"/>
          </p:nvPr>
        </p:nvSpPr>
        <p:spPr>
          <a:xfrm>
            <a:off x="2034450" y="2417774"/>
            <a:ext cx="2635200" cy="39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None/>
              <a:defRPr b="1" sz="2000">
                <a:solidFill>
                  <a:schemeClr val="dk1"/>
                </a:solidFill>
                <a:latin typeface="Titillium Web"/>
                <a:ea typeface="Titillium Web"/>
                <a:cs typeface="Titillium Web"/>
                <a:sym typeface="Titillium Web"/>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339" name="Google Shape;339;p13"/>
          <p:cNvSpPr txBox="1"/>
          <p:nvPr>
            <p:ph idx="3" type="subTitle"/>
          </p:nvPr>
        </p:nvSpPr>
        <p:spPr>
          <a:xfrm>
            <a:off x="2034450" y="3561273"/>
            <a:ext cx="2635200" cy="39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None/>
              <a:defRPr b="1" sz="2000">
                <a:solidFill>
                  <a:schemeClr val="dk1"/>
                </a:solidFill>
                <a:latin typeface="Titillium Web"/>
                <a:ea typeface="Titillium Web"/>
                <a:cs typeface="Titillium Web"/>
                <a:sym typeface="Titillium Web"/>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340" name="Google Shape;340;p13"/>
          <p:cNvSpPr txBox="1"/>
          <p:nvPr>
            <p:ph idx="4" type="subTitle"/>
          </p:nvPr>
        </p:nvSpPr>
        <p:spPr>
          <a:xfrm>
            <a:off x="5783300" y="1274275"/>
            <a:ext cx="2630700" cy="39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None/>
              <a:defRPr sz="2000">
                <a:solidFill>
                  <a:schemeClr val="dk1"/>
                </a:solidFill>
                <a:latin typeface="Titillium Web"/>
                <a:ea typeface="Titillium Web"/>
                <a:cs typeface="Titillium Web"/>
                <a:sym typeface="Titillium Web"/>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341" name="Google Shape;341;p13"/>
          <p:cNvSpPr txBox="1"/>
          <p:nvPr>
            <p:ph idx="5" type="subTitle"/>
          </p:nvPr>
        </p:nvSpPr>
        <p:spPr>
          <a:xfrm>
            <a:off x="5783300" y="2417774"/>
            <a:ext cx="2630700" cy="39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None/>
              <a:defRPr sz="2000">
                <a:solidFill>
                  <a:schemeClr val="dk1"/>
                </a:solidFill>
                <a:latin typeface="Titillium Web"/>
                <a:ea typeface="Titillium Web"/>
                <a:cs typeface="Titillium Web"/>
                <a:sym typeface="Titillium Web"/>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342" name="Google Shape;342;p13"/>
          <p:cNvSpPr txBox="1"/>
          <p:nvPr>
            <p:ph idx="6" type="subTitle"/>
          </p:nvPr>
        </p:nvSpPr>
        <p:spPr>
          <a:xfrm>
            <a:off x="5783300" y="3561274"/>
            <a:ext cx="2630700" cy="39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None/>
              <a:defRPr b="1" sz="2000">
                <a:solidFill>
                  <a:schemeClr val="dk1"/>
                </a:solidFill>
                <a:latin typeface="Titillium Web"/>
                <a:ea typeface="Titillium Web"/>
                <a:cs typeface="Titillium Web"/>
                <a:sym typeface="Titillium Web"/>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343" name="Google Shape;343;p13"/>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4" name="Google Shape;344;p13"/>
          <p:cNvSpPr txBox="1"/>
          <p:nvPr>
            <p:ph idx="7" type="subTitle"/>
          </p:nvPr>
        </p:nvSpPr>
        <p:spPr>
          <a:xfrm>
            <a:off x="2034450" y="1581152"/>
            <a:ext cx="2630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lvl1pPr>
            <a:lvl2pPr lvl="1" rtl="0">
              <a:spcBef>
                <a:spcPts val="0"/>
              </a:spcBef>
              <a:spcAft>
                <a:spcPts val="0"/>
              </a:spcAft>
              <a:buClr>
                <a:schemeClr val="dk1"/>
              </a:buClr>
              <a:buSzPts val="1200"/>
              <a:buNone/>
              <a:defRPr>
                <a:solidFill>
                  <a:schemeClr val="dk1"/>
                </a:solidFill>
              </a:defRPr>
            </a:lvl2pPr>
            <a:lvl3pPr lvl="2" rtl="0">
              <a:spcBef>
                <a:spcPts val="0"/>
              </a:spcBef>
              <a:spcAft>
                <a:spcPts val="0"/>
              </a:spcAft>
              <a:buClr>
                <a:schemeClr val="dk1"/>
              </a:buClr>
              <a:buSzPts val="1200"/>
              <a:buNone/>
              <a:defRPr>
                <a:solidFill>
                  <a:schemeClr val="dk1"/>
                </a:solidFill>
              </a:defRPr>
            </a:lvl3pPr>
            <a:lvl4pPr lvl="3" rtl="0">
              <a:spcBef>
                <a:spcPts val="0"/>
              </a:spcBef>
              <a:spcAft>
                <a:spcPts val="0"/>
              </a:spcAft>
              <a:buClr>
                <a:schemeClr val="dk1"/>
              </a:buClr>
              <a:buSzPts val="1200"/>
              <a:buNone/>
              <a:defRPr>
                <a:solidFill>
                  <a:schemeClr val="dk1"/>
                </a:solidFill>
              </a:defRPr>
            </a:lvl4pPr>
            <a:lvl5pPr lvl="4" rtl="0">
              <a:spcBef>
                <a:spcPts val="0"/>
              </a:spcBef>
              <a:spcAft>
                <a:spcPts val="0"/>
              </a:spcAft>
              <a:buClr>
                <a:schemeClr val="dk1"/>
              </a:buClr>
              <a:buSzPts val="1200"/>
              <a:buNone/>
              <a:defRPr>
                <a:solidFill>
                  <a:schemeClr val="dk1"/>
                </a:solidFill>
              </a:defRPr>
            </a:lvl5pPr>
            <a:lvl6pPr lvl="5" rtl="0">
              <a:spcBef>
                <a:spcPts val="0"/>
              </a:spcBef>
              <a:spcAft>
                <a:spcPts val="0"/>
              </a:spcAft>
              <a:buClr>
                <a:schemeClr val="dk1"/>
              </a:buClr>
              <a:buSzPts val="1200"/>
              <a:buNone/>
              <a:defRPr>
                <a:solidFill>
                  <a:schemeClr val="dk1"/>
                </a:solidFill>
              </a:defRPr>
            </a:lvl6pPr>
            <a:lvl7pPr lvl="6" rtl="0">
              <a:spcBef>
                <a:spcPts val="0"/>
              </a:spcBef>
              <a:spcAft>
                <a:spcPts val="0"/>
              </a:spcAft>
              <a:buClr>
                <a:schemeClr val="dk1"/>
              </a:buClr>
              <a:buSzPts val="1200"/>
              <a:buNone/>
              <a:defRPr>
                <a:solidFill>
                  <a:schemeClr val="dk1"/>
                </a:solidFill>
              </a:defRPr>
            </a:lvl7pPr>
            <a:lvl8pPr lvl="7" rtl="0">
              <a:spcBef>
                <a:spcPts val="0"/>
              </a:spcBef>
              <a:spcAft>
                <a:spcPts val="0"/>
              </a:spcAft>
              <a:buClr>
                <a:schemeClr val="dk1"/>
              </a:buClr>
              <a:buSzPts val="1200"/>
              <a:buNone/>
              <a:defRPr>
                <a:solidFill>
                  <a:schemeClr val="dk1"/>
                </a:solidFill>
              </a:defRPr>
            </a:lvl8pPr>
            <a:lvl9pPr lvl="8" rtl="0">
              <a:spcBef>
                <a:spcPts val="0"/>
              </a:spcBef>
              <a:spcAft>
                <a:spcPts val="0"/>
              </a:spcAft>
              <a:buClr>
                <a:schemeClr val="dk1"/>
              </a:buClr>
              <a:buSzPts val="1200"/>
              <a:buNone/>
              <a:defRPr>
                <a:solidFill>
                  <a:schemeClr val="dk1"/>
                </a:solidFill>
              </a:defRPr>
            </a:lvl9pPr>
          </a:lstStyle>
          <a:p/>
        </p:txBody>
      </p:sp>
      <p:sp>
        <p:nvSpPr>
          <p:cNvPr id="345" name="Google Shape;345;p13"/>
          <p:cNvSpPr txBox="1"/>
          <p:nvPr>
            <p:ph idx="8" type="subTitle"/>
          </p:nvPr>
        </p:nvSpPr>
        <p:spPr>
          <a:xfrm>
            <a:off x="5783300" y="1581152"/>
            <a:ext cx="2626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346" name="Google Shape;346;p13"/>
          <p:cNvSpPr txBox="1"/>
          <p:nvPr>
            <p:ph idx="9" type="subTitle"/>
          </p:nvPr>
        </p:nvSpPr>
        <p:spPr>
          <a:xfrm>
            <a:off x="2034450" y="2724651"/>
            <a:ext cx="2630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lvl1pPr>
            <a:lvl2pPr lvl="1" rtl="0">
              <a:spcBef>
                <a:spcPts val="0"/>
              </a:spcBef>
              <a:spcAft>
                <a:spcPts val="0"/>
              </a:spcAft>
              <a:buClr>
                <a:schemeClr val="dk1"/>
              </a:buClr>
              <a:buSzPts val="1200"/>
              <a:buNone/>
              <a:defRPr>
                <a:solidFill>
                  <a:schemeClr val="dk1"/>
                </a:solidFill>
              </a:defRPr>
            </a:lvl2pPr>
            <a:lvl3pPr lvl="2" rtl="0">
              <a:spcBef>
                <a:spcPts val="0"/>
              </a:spcBef>
              <a:spcAft>
                <a:spcPts val="0"/>
              </a:spcAft>
              <a:buClr>
                <a:schemeClr val="dk1"/>
              </a:buClr>
              <a:buSzPts val="1200"/>
              <a:buNone/>
              <a:defRPr>
                <a:solidFill>
                  <a:schemeClr val="dk1"/>
                </a:solidFill>
              </a:defRPr>
            </a:lvl3pPr>
            <a:lvl4pPr lvl="3" rtl="0">
              <a:spcBef>
                <a:spcPts val="0"/>
              </a:spcBef>
              <a:spcAft>
                <a:spcPts val="0"/>
              </a:spcAft>
              <a:buClr>
                <a:schemeClr val="dk1"/>
              </a:buClr>
              <a:buSzPts val="1200"/>
              <a:buNone/>
              <a:defRPr>
                <a:solidFill>
                  <a:schemeClr val="dk1"/>
                </a:solidFill>
              </a:defRPr>
            </a:lvl4pPr>
            <a:lvl5pPr lvl="4" rtl="0">
              <a:spcBef>
                <a:spcPts val="0"/>
              </a:spcBef>
              <a:spcAft>
                <a:spcPts val="0"/>
              </a:spcAft>
              <a:buClr>
                <a:schemeClr val="dk1"/>
              </a:buClr>
              <a:buSzPts val="1200"/>
              <a:buNone/>
              <a:defRPr>
                <a:solidFill>
                  <a:schemeClr val="dk1"/>
                </a:solidFill>
              </a:defRPr>
            </a:lvl5pPr>
            <a:lvl6pPr lvl="5" rtl="0">
              <a:spcBef>
                <a:spcPts val="0"/>
              </a:spcBef>
              <a:spcAft>
                <a:spcPts val="0"/>
              </a:spcAft>
              <a:buClr>
                <a:schemeClr val="dk1"/>
              </a:buClr>
              <a:buSzPts val="1200"/>
              <a:buNone/>
              <a:defRPr>
                <a:solidFill>
                  <a:schemeClr val="dk1"/>
                </a:solidFill>
              </a:defRPr>
            </a:lvl6pPr>
            <a:lvl7pPr lvl="6" rtl="0">
              <a:spcBef>
                <a:spcPts val="0"/>
              </a:spcBef>
              <a:spcAft>
                <a:spcPts val="0"/>
              </a:spcAft>
              <a:buClr>
                <a:schemeClr val="dk1"/>
              </a:buClr>
              <a:buSzPts val="1200"/>
              <a:buNone/>
              <a:defRPr>
                <a:solidFill>
                  <a:schemeClr val="dk1"/>
                </a:solidFill>
              </a:defRPr>
            </a:lvl7pPr>
            <a:lvl8pPr lvl="7" rtl="0">
              <a:spcBef>
                <a:spcPts val="0"/>
              </a:spcBef>
              <a:spcAft>
                <a:spcPts val="0"/>
              </a:spcAft>
              <a:buClr>
                <a:schemeClr val="dk1"/>
              </a:buClr>
              <a:buSzPts val="1200"/>
              <a:buNone/>
              <a:defRPr>
                <a:solidFill>
                  <a:schemeClr val="dk1"/>
                </a:solidFill>
              </a:defRPr>
            </a:lvl8pPr>
            <a:lvl9pPr lvl="8" rtl="0">
              <a:spcBef>
                <a:spcPts val="0"/>
              </a:spcBef>
              <a:spcAft>
                <a:spcPts val="0"/>
              </a:spcAft>
              <a:buClr>
                <a:schemeClr val="dk1"/>
              </a:buClr>
              <a:buSzPts val="1200"/>
              <a:buNone/>
              <a:defRPr>
                <a:solidFill>
                  <a:schemeClr val="dk1"/>
                </a:solidFill>
              </a:defRPr>
            </a:lvl9pPr>
          </a:lstStyle>
          <a:p/>
        </p:txBody>
      </p:sp>
      <p:sp>
        <p:nvSpPr>
          <p:cNvPr id="347" name="Google Shape;347;p13"/>
          <p:cNvSpPr txBox="1"/>
          <p:nvPr>
            <p:ph idx="13" type="subTitle"/>
          </p:nvPr>
        </p:nvSpPr>
        <p:spPr>
          <a:xfrm>
            <a:off x="5783300" y="2724651"/>
            <a:ext cx="2626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348" name="Google Shape;348;p13"/>
          <p:cNvSpPr txBox="1"/>
          <p:nvPr>
            <p:ph hasCustomPrompt="1" idx="14" type="title"/>
          </p:nvPr>
        </p:nvSpPr>
        <p:spPr>
          <a:xfrm>
            <a:off x="1111310" y="1359149"/>
            <a:ext cx="696600" cy="696600"/>
          </a:xfrm>
          <a:prstGeom prst="rect">
            <a:avLst/>
          </a:prstGeom>
          <a:solidFill>
            <a:schemeClr val="accent2"/>
          </a:solid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3000">
                <a:solidFill>
                  <a:schemeClr val="lt1"/>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349" name="Google Shape;349;p13"/>
          <p:cNvSpPr txBox="1"/>
          <p:nvPr>
            <p:ph hasCustomPrompt="1" idx="15" type="title"/>
          </p:nvPr>
        </p:nvSpPr>
        <p:spPr>
          <a:xfrm>
            <a:off x="1111310" y="2493588"/>
            <a:ext cx="696600" cy="696600"/>
          </a:xfrm>
          <a:prstGeom prst="rect">
            <a:avLst/>
          </a:prstGeom>
          <a:solidFill>
            <a:schemeClr val="accent2"/>
          </a:solid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3000">
                <a:solidFill>
                  <a:schemeClr val="lt1"/>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350" name="Google Shape;350;p13"/>
          <p:cNvSpPr txBox="1"/>
          <p:nvPr>
            <p:ph hasCustomPrompt="1" idx="16" type="title"/>
          </p:nvPr>
        </p:nvSpPr>
        <p:spPr>
          <a:xfrm>
            <a:off x="4855136" y="1359149"/>
            <a:ext cx="696600" cy="696600"/>
          </a:xfrm>
          <a:prstGeom prst="rect">
            <a:avLst/>
          </a:prstGeom>
          <a:solidFill>
            <a:schemeClr val="accent2"/>
          </a:solid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3000">
                <a:solidFill>
                  <a:schemeClr val="lt1"/>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351" name="Google Shape;351;p13"/>
          <p:cNvSpPr txBox="1"/>
          <p:nvPr>
            <p:ph hasCustomPrompt="1" idx="17" type="title"/>
          </p:nvPr>
        </p:nvSpPr>
        <p:spPr>
          <a:xfrm>
            <a:off x="4855136" y="2493588"/>
            <a:ext cx="696600" cy="696600"/>
          </a:xfrm>
          <a:prstGeom prst="rect">
            <a:avLst/>
          </a:prstGeom>
          <a:solidFill>
            <a:schemeClr val="accent2"/>
          </a:solid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3000">
                <a:solidFill>
                  <a:schemeClr val="lt1"/>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352" name="Google Shape;352;p13"/>
          <p:cNvSpPr txBox="1"/>
          <p:nvPr>
            <p:ph idx="18" type="subTitle"/>
          </p:nvPr>
        </p:nvSpPr>
        <p:spPr>
          <a:xfrm>
            <a:off x="2034450" y="3868150"/>
            <a:ext cx="2630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lvl1pPr>
            <a:lvl2pPr lvl="1" rtl="0">
              <a:spcBef>
                <a:spcPts val="0"/>
              </a:spcBef>
              <a:spcAft>
                <a:spcPts val="0"/>
              </a:spcAft>
              <a:buClr>
                <a:schemeClr val="dk1"/>
              </a:buClr>
              <a:buSzPts val="1200"/>
              <a:buNone/>
              <a:defRPr>
                <a:solidFill>
                  <a:schemeClr val="dk1"/>
                </a:solidFill>
              </a:defRPr>
            </a:lvl2pPr>
            <a:lvl3pPr lvl="2" rtl="0">
              <a:spcBef>
                <a:spcPts val="0"/>
              </a:spcBef>
              <a:spcAft>
                <a:spcPts val="0"/>
              </a:spcAft>
              <a:buClr>
                <a:schemeClr val="dk1"/>
              </a:buClr>
              <a:buSzPts val="1200"/>
              <a:buNone/>
              <a:defRPr>
                <a:solidFill>
                  <a:schemeClr val="dk1"/>
                </a:solidFill>
              </a:defRPr>
            </a:lvl3pPr>
            <a:lvl4pPr lvl="3" rtl="0">
              <a:spcBef>
                <a:spcPts val="0"/>
              </a:spcBef>
              <a:spcAft>
                <a:spcPts val="0"/>
              </a:spcAft>
              <a:buClr>
                <a:schemeClr val="dk1"/>
              </a:buClr>
              <a:buSzPts val="1200"/>
              <a:buNone/>
              <a:defRPr>
                <a:solidFill>
                  <a:schemeClr val="dk1"/>
                </a:solidFill>
              </a:defRPr>
            </a:lvl4pPr>
            <a:lvl5pPr lvl="4" rtl="0">
              <a:spcBef>
                <a:spcPts val="0"/>
              </a:spcBef>
              <a:spcAft>
                <a:spcPts val="0"/>
              </a:spcAft>
              <a:buClr>
                <a:schemeClr val="dk1"/>
              </a:buClr>
              <a:buSzPts val="1200"/>
              <a:buNone/>
              <a:defRPr>
                <a:solidFill>
                  <a:schemeClr val="dk1"/>
                </a:solidFill>
              </a:defRPr>
            </a:lvl5pPr>
            <a:lvl6pPr lvl="5" rtl="0">
              <a:spcBef>
                <a:spcPts val="0"/>
              </a:spcBef>
              <a:spcAft>
                <a:spcPts val="0"/>
              </a:spcAft>
              <a:buClr>
                <a:schemeClr val="dk1"/>
              </a:buClr>
              <a:buSzPts val="1200"/>
              <a:buNone/>
              <a:defRPr>
                <a:solidFill>
                  <a:schemeClr val="dk1"/>
                </a:solidFill>
              </a:defRPr>
            </a:lvl6pPr>
            <a:lvl7pPr lvl="6" rtl="0">
              <a:spcBef>
                <a:spcPts val="0"/>
              </a:spcBef>
              <a:spcAft>
                <a:spcPts val="0"/>
              </a:spcAft>
              <a:buClr>
                <a:schemeClr val="dk1"/>
              </a:buClr>
              <a:buSzPts val="1200"/>
              <a:buNone/>
              <a:defRPr>
                <a:solidFill>
                  <a:schemeClr val="dk1"/>
                </a:solidFill>
              </a:defRPr>
            </a:lvl7pPr>
            <a:lvl8pPr lvl="7" rtl="0">
              <a:spcBef>
                <a:spcPts val="0"/>
              </a:spcBef>
              <a:spcAft>
                <a:spcPts val="0"/>
              </a:spcAft>
              <a:buClr>
                <a:schemeClr val="dk1"/>
              </a:buClr>
              <a:buSzPts val="1200"/>
              <a:buNone/>
              <a:defRPr>
                <a:solidFill>
                  <a:schemeClr val="dk1"/>
                </a:solidFill>
              </a:defRPr>
            </a:lvl8pPr>
            <a:lvl9pPr lvl="8" rtl="0">
              <a:spcBef>
                <a:spcPts val="0"/>
              </a:spcBef>
              <a:spcAft>
                <a:spcPts val="0"/>
              </a:spcAft>
              <a:buClr>
                <a:schemeClr val="dk1"/>
              </a:buClr>
              <a:buSzPts val="1200"/>
              <a:buNone/>
              <a:defRPr>
                <a:solidFill>
                  <a:schemeClr val="dk1"/>
                </a:solidFill>
              </a:defRPr>
            </a:lvl9pPr>
          </a:lstStyle>
          <a:p/>
        </p:txBody>
      </p:sp>
      <p:sp>
        <p:nvSpPr>
          <p:cNvPr id="353" name="Google Shape;353;p13"/>
          <p:cNvSpPr txBox="1"/>
          <p:nvPr>
            <p:ph idx="19" type="subTitle"/>
          </p:nvPr>
        </p:nvSpPr>
        <p:spPr>
          <a:xfrm>
            <a:off x="5783300" y="3868150"/>
            <a:ext cx="2626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354" name="Google Shape;354;p13"/>
          <p:cNvSpPr txBox="1"/>
          <p:nvPr>
            <p:ph hasCustomPrompt="1" idx="20" type="title"/>
          </p:nvPr>
        </p:nvSpPr>
        <p:spPr>
          <a:xfrm>
            <a:off x="1111297" y="3637088"/>
            <a:ext cx="696600" cy="696600"/>
          </a:xfrm>
          <a:prstGeom prst="rect">
            <a:avLst/>
          </a:prstGeom>
          <a:solidFill>
            <a:schemeClr val="accent2"/>
          </a:solid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3000">
                <a:solidFill>
                  <a:schemeClr val="lt1"/>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355" name="Google Shape;355;p13"/>
          <p:cNvSpPr txBox="1"/>
          <p:nvPr>
            <p:ph hasCustomPrompt="1" idx="21" type="title"/>
          </p:nvPr>
        </p:nvSpPr>
        <p:spPr>
          <a:xfrm>
            <a:off x="4855123" y="3637088"/>
            <a:ext cx="696600" cy="696600"/>
          </a:xfrm>
          <a:prstGeom prst="rect">
            <a:avLst/>
          </a:prstGeom>
          <a:solidFill>
            <a:schemeClr val="accent2"/>
          </a:solid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3000">
                <a:solidFill>
                  <a:schemeClr val="lt1"/>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356" name="Google Shape;356;p13"/>
          <p:cNvSpPr/>
          <p:nvPr/>
        </p:nvSpPr>
        <p:spPr>
          <a:xfrm>
            <a:off x="2300" y="4608575"/>
            <a:ext cx="91440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13"/>
          <p:cNvGrpSpPr/>
          <p:nvPr/>
        </p:nvGrpSpPr>
        <p:grpSpPr>
          <a:xfrm>
            <a:off x="-175700" y="3563776"/>
            <a:ext cx="768178" cy="1207445"/>
            <a:chOff x="-175700" y="3563776"/>
            <a:chExt cx="768178" cy="1207445"/>
          </a:xfrm>
        </p:grpSpPr>
        <p:sp>
          <p:nvSpPr>
            <p:cNvPr id="358" name="Google Shape;358;p13"/>
            <p:cNvSpPr/>
            <p:nvPr/>
          </p:nvSpPr>
          <p:spPr>
            <a:xfrm>
              <a:off x="-76971" y="3563776"/>
              <a:ext cx="669449" cy="843240"/>
            </a:xfrm>
            <a:custGeom>
              <a:rect b="b" l="l" r="r" t="t"/>
              <a:pathLst>
                <a:path extrusionOk="0" h="13246" w="10516">
                  <a:moveTo>
                    <a:pt x="10020" y="0"/>
                  </a:moveTo>
                  <a:cubicBezTo>
                    <a:pt x="9748" y="0"/>
                    <a:pt x="9531" y="217"/>
                    <a:pt x="9531" y="489"/>
                  </a:cubicBezTo>
                  <a:cubicBezTo>
                    <a:pt x="9531" y="597"/>
                    <a:pt x="9570" y="706"/>
                    <a:pt x="9632" y="791"/>
                  </a:cubicBezTo>
                  <a:lnTo>
                    <a:pt x="7406" y="3025"/>
                  </a:lnTo>
                  <a:cubicBezTo>
                    <a:pt x="7391" y="3032"/>
                    <a:pt x="7391" y="3048"/>
                    <a:pt x="7391" y="3063"/>
                  </a:cubicBezTo>
                  <a:lnTo>
                    <a:pt x="7391" y="5777"/>
                  </a:lnTo>
                  <a:lnTo>
                    <a:pt x="24" y="13145"/>
                  </a:lnTo>
                  <a:cubicBezTo>
                    <a:pt x="0" y="13168"/>
                    <a:pt x="0" y="13207"/>
                    <a:pt x="24" y="13230"/>
                  </a:cubicBezTo>
                  <a:cubicBezTo>
                    <a:pt x="31" y="13245"/>
                    <a:pt x="47" y="13245"/>
                    <a:pt x="62" y="13245"/>
                  </a:cubicBezTo>
                  <a:cubicBezTo>
                    <a:pt x="78" y="13245"/>
                    <a:pt x="93" y="13245"/>
                    <a:pt x="109" y="13230"/>
                  </a:cubicBezTo>
                  <a:lnTo>
                    <a:pt x="7491" y="5855"/>
                  </a:lnTo>
                  <a:cubicBezTo>
                    <a:pt x="7499" y="5840"/>
                    <a:pt x="7507" y="5824"/>
                    <a:pt x="7507" y="5809"/>
                  </a:cubicBezTo>
                  <a:lnTo>
                    <a:pt x="7507" y="3094"/>
                  </a:lnTo>
                  <a:lnTo>
                    <a:pt x="9717" y="876"/>
                  </a:lnTo>
                  <a:cubicBezTo>
                    <a:pt x="9802" y="946"/>
                    <a:pt x="9911" y="985"/>
                    <a:pt x="10020" y="985"/>
                  </a:cubicBezTo>
                  <a:cubicBezTo>
                    <a:pt x="10299" y="985"/>
                    <a:pt x="10516" y="768"/>
                    <a:pt x="10516" y="496"/>
                  </a:cubicBezTo>
                  <a:cubicBezTo>
                    <a:pt x="10516" y="217"/>
                    <a:pt x="10299" y="0"/>
                    <a:pt x="10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3"/>
            <p:cNvSpPr/>
            <p:nvPr/>
          </p:nvSpPr>
          <p:spPr>
            <a:xfrm>
              <a:off x="-175700" y="4060903"/>
              <a:ext cx="733236" cy="710318"/>
            </a:xfrm>
            <a:custGeom>
              <a:rect b="b" l="l" r="r" t="t"/>
              <a:pathLst>
                <a:path extrusionOk="0" h="11158" w="11518">
                  <a:moveTo>
                    <a:pt x="10867" y="0"/>
                  </a:moveTo>
                  <a:cubicBezTo>
                    <a:pt x="10614" y="0"/>
                    <a:pt x="10370" y="200"/>
                    <a:pt x="10370" y="501"/>
                  </a:cubicBezTo>
                  <a:cubicBezTo>
                    <a:pt x="10370" y="609"/>
                    <a:pt x="10401" y="710"/>
                    <a:pt x="10471" y="795"/>
                  </a:cubicBezTo>
                  <a:lnTo>
                    <a:pt x="8308" y="2967"/>
                  </a:lnTo>
                  <a:lnTo>
                    <a:pt x="8308" y="2959"/>
                  </a:lnTo>
                  <a:lnTo>
                    <a:pt x="5640" y="5627"/>
                  </a:lnTo>
                  <a:lnTo>
                    <a:pt x="5648" y="5627"/>
                  </a:lnTo>
                  <a:lnTo>
                    <a:pt x="1010" y="10264"/>
                  </a:lnTo>
                  <a:cubicBezTo>
                    <a:pt x="908" y="10184"/>
                    <a:pt x="801" y="10150"/>
                    <a:pt x="700" y="10150"/>
                  </a:cubicBezTo>
                  <a:cubicBezTo>
                    <a:pt x="309" y="10150"/>
                    <a:pt x="0" y="10657"/>
                    <a:pt x="351" y="11008"/>
                  </a:cubicBezTo>
                  <a:cubicBezTo>
                    <a:pt x="458" y="11113"/>
                    <a:pt x="579" y="11157"/>
                    <a:pt x="696" y="11157"/>
                  </a:cubicBezTo>
                  <a:cubicBezTo>
                    <a:pt x="1063" y="11157"/>
                    <a:pt x="1390" y="10720"/>
                    <a:pt x="1096" y="10349"/>
                  </a:cubicBezTo>
                  <a:lnTo>
                    <a:pt x="5818" y="5634"/>
                  </a:lnTo>
                  <a:lnTo>
                    <a:pt x="6245" y="5650"/>
                  </a:lnTo>
                  <a:lnTo>
                    <a:pt x="8331" y="3564"/>
                  </a:lnTo>
                  <a:lnTo>
                    <a:pt x="8315" y="3137"/>
                  </a:lnTo>
                  <a:lnTo>
                    <a:pt x="10564" y="888"/>
                  </a:lnTo>
                  <a:cubicBezTo>
                    <a:pt x="10649" y="950"/>
                    <a:pt x="10750" y="989"/>
                    <a:pt x="10859" y="989"/>
                  </a:cubicBezTo>
                  <a:cubicBezTo>
                    <a:pt x="11301" y="989"/>
                    <a:pt x="11518" y="454"/>
                    <a:pt x="11208" y="144"/>
                  </a:cubicBezTo>
                  <a:cubicBezTo>
                    <a:pt x="11108" y="45"/>
                    <a:pt x="10987" y="0"/>
                    <a:pt x="10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13"/>
          <p:cNvGrpSpPr/>
          <p:nvPr/>
        </p:nvGrpSpPr>
        <p:grpSpPr>
          <a:xfrm>
            <a:off x="494463" y="1167463"/>
            <a:ext cx="308624" cy="264316"/>
            <a:chOff x="4512263" y="3452513"/>
            <a:chExt cx="308624" cy="264316"/>
          </a:xfrm>
        </p:grpSpPr>
        <p:sp>
          <p:nvSpPr>
            <p:cNvPr id="361" name="Google Shape;361;p13"/>
            <p:cNvSpPr/>
            <p:nvPr/>
          </p:nvSpPr>
          <p:spPr>
            <a:xfrm>
              <a:off x="4512263" y="3452513"/>
              <a:ext cx="308624" cy="264316"/>
            </a:xfrm>
            <a:custGeom>
              <a:rect b="b" l="l" r="r" t="t"/>
              <a:pathLst>
                <a:path extrusionOk="0" h="4152" w="4848">
                  <a:moveTo>
                    <a:pt x="2760" y="114"/>
                  </a:moveTo>
                  <a:cubicBezTo>
                    <a:pt x="3765" y="114"/>
                    <a:pt x="4731" y="895"/>
                    <a:pt x="4731" y="2071"/>
                  </a:cubicBezTo>
                  <a:cubicBezTo>
                    <a:pt x="4731" y="3148"/>
                    <a:pt x="3855" y="4025"/>
                    <a:pt x="2777" y="4025"/>
                  </a:cubicBezTo>
                  <a:cubicBezTo>
                    <a:pt x="1032" y="4025"/>
                    <a:pt x="163" y="1923"/>
                    <a:pt x="1396" y="690"/>
                  </a:cubicBezTo>
                  <a:cubicBezTo>
                    <a:pt x="1792" y="292"/>
                    <a:pt x="2281" y="114"/>
                    <a:pt x="2760" y="114"/>
                  </a:cubicBezTo>
                  <a:close/>
                  <a:moveTo>
                    <a:pt x="2777" y="0"/>
                  </a:moveTo>
                  <a:cubicBezTo>
                    <a:pt x="931" y="0"/>
                    <a:pt x="1" y="2233"/>
                    <a:pt x="1311" y="3536"/>
                  </a:cubicBezTo>
                  <a:cubicBezTo>
                    <a:pt x="1733" y="3961"/>
                    <a:pt x="2253" y="4151"/>
                    <a:pt x="2763" y="4151"/>
                  </a:cubicBezTo>
                  <a:cubicBezTo>
                    <a:pt x="3827" y="4151"/>
                    <a:pt x="4847" y="3323"/>
                    <a:pt x="4847" y="2071"/>
                  </a:cubicBezTo>
                  <a:cubicBezTo>
                    <a:pt x="4847" y="931"/>
                    <a:pt x="3924" y="0"/>
                    <a:pt x="2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3"/>
            <p:cNvSpPr/>
            <p:nvPr/>
          </p:nvSpPr>
          <p:spPr>
            <a:xfrm>
              <a:off x="4610492" y="3525531"/>
              <a:ext cx="137315" cy="117644"/>
            </a:xfrm>
            <a:custGeom>
              <a:rect b="b" l="l" r="r" t="t"/>
              <a:pathLst>
                <a:path extrusionOk="0" h="1848" w="2157">
                  <a:moveTo>
                    <a:pt x="1234" y="1"/>
                  </a:moveTo>
                  <a:cubicBezTo>
                    <a:pt x="412" y="1"/>
                    <a:pt x="1" y="993"/>
                    <a:pt x="582" y="1575"/>
                  </a:cubicBezTo>
                  <a:cubicBezTo>
                    <a:pt x="771" y="1763"/>
                    <a:pt x="1002" y="1847"/>
                    <a:pt x="1229" y="1847"/>
                  </a:cubicBezTo>
                  <a:cubicBezTo>
                    <a:pt x="1703" y="1847"/>
                    <a:pt x="2157" y="1480"/>
                    <a:pt x="2157" y="924"/>
                  </a:cubicBezTo>
                  <a:cubicBezTo>
                    <a:pt x="2157" y="420"/>
                    <a:pt x="1746" y="1"/>
                    <a:pt x="12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13"/>
          <p:cNvGrpSpPr/>
          <p:nvPr/>
        </p:nvGrpSpPr>
        <p:grpSpPr>
          <a:xfrm>
            <a:off x="-406744" y="-398844"/>
            <a:ext cx="2119863" cy="2659372"/>
            <a:chOff x="-406744" y="-398844"/>
            <a:chExt cx="2119863" cy="2659372"/>
          </a:xfrm>
        </p:grpSpPr>
        <p:grpSp>
          <p:nvGrpSpPr>
            <p:cNvPr id="364" name="Google Shape;364;p13"/>
            <p:cNvGrpSpPr/>
            <p:nvPr/>
          </p:nvGrpSpPr>
          <p:grpSpPr>
            <a:xfrm>
              <a:off x="-406744" y="78859"/>
              <a:ext cx="1329000" cy="2181669"/>
              <a:chOff x="6565456" y="2107784"/>
              <a:chExt cx="1329000" cy="2181669"/>
            </a:xfrm>
          </p:grpSpPr>
          <p:sp>
            <p:nvSpPr>
              <p:cNvPr id="365" name="Google Shape;365;p13"/>
              <p:cNvSpPr/>
              <p:nvPr/>
            </p:nvSpPr>
            <p:spPr>
              <a:xfrm>
                <a:off x="6565456" y="2801264"/>
                <a:ext cx="1094061" cy="1379449"/>
              </a:xfrm>
              <a:custGeom>
                <a:rect b="b" l="l" r="r" t="t"/>
                <a:pathLst>
                  <a:path extrusionOk="0" h="21669" w="17186">
                    <a:moveTo>
                      <a:pt x="16693" y="1"/>
                    </a:moveTo>
                    <a:cubicBezTo>
                      <a:pt x="16684" y="1"/>
                      <a:pt x="16675" y="1"/>
                      <a:pt x="16666" y="1"/>
                    </a:cubicBezTo>
                    <a:lnTo>
                      <a:pt x="16673" y="1"/>
                    </a:lnTo>
                    <a:cubicBezTo>
                      <a:pt x="16262" y="1"/>
                      <a:pt x="16030" y="475"/>
                      <a:pt x="16286" y="800"/>
                    </a:cubicBezTo>
                    <a:lnTo>
                      <a:pt x="11997" y="5081"/>
                    </a:lnTo>
                    <a:cubicBezTo>
                      <a:pt x="11982" y="5096"/>
                      <a:pt x="11982" y="5112"/>
                      <a:pt x="11982" y="5127"/>
                    </a:cubicBezTo>
                    <a:lnTo>
                      <a:pt x="11982" y="9617"/>
                    </a:lnTo>
                    <a:lnTo>
                      <a:pt x="24" y="21568"/>
                    </a:lnTo>
                    <a:cubicBezTo>
                      <a:pt x="1" y="21591"/>
                      <a:pt x="1" y="21630"/>
                      <a:pt x="24" y="21653"/>
                    </a:cubicBezTo>
                    <a:cubicBezTo>
                      <a:pt x="32" y="21668"/>
                      <a:pt x="47" y="21668"/>
                      <a:pt x="63" y="21668"/>
                    </a:cubicBezTo>
                    <a:cubicBezTo>
                      <a:pt x="78" y="21668"/>
                      <a:pt x="94" y="21668"/>
                      <a:pt x="109" y="21653"/>
                    </a:cubicBezTo>
                    <a:lnTo>
                      <a:pt x="8919" y="12843"/>
                    </a:lnTo>
                    <a:lnTo>
                      <a:pt x="9469" y="12859"/>
                    </a:lnTo>
                    <a:lnTo>
                      <a:pt x="11555" y="10773"/>
                    </a:lnTo>
                    <a:lnTo>
                      <a:pt x="11532" y="10230"/>
                    </a:lnTo>
                    <a:lnTo>
                      <a:pt x="12083" y="9679"/>
                    </a:lnTo>
                    <a:cubicBezTo>
                      <a:pt x="12090" y="9664"/>
                      <a:pt x="12098" y="9648"/>
                      <a:pt x="12098" y="9633"/>
                    </a:cubicBezTo>
                    <a:lnTo>
                      <a:pt x="12098" y="5151"/>
                    </a:lnTo>
                    <a:lnTo>
                      <a:pt x="16363" y="886"/>
                    </a:lnTo>
                    <a:cubicBezTo>
                      <a:pt x="16449" y="948"/>
                      <a:pt x="16557" y="986"/>
                      <a:pt x="16666" y="986"/>
                    </a:cubicBezTo>
                    <a:cubicBezTo>
                      <a:pt x="16675" y="987"/>
                      <a:pt x="16684" y="987"/>
                      <a:pt x="16693" y="987"/>
                    </a:cubicBezTo>
                    <a:cubicBezTo>
                      <a:pt x="16960" y="987"/>
                      <a:pt x="17185" y="768"/>
                      <a:pt x="17185" y="498"/>
                    </a:cubicBezTo>
                    <a:cubicBezTo>
                      <a:pt x="17185" y="220"/>
                      <a:pt x="16960" y="1"/>
                      <a:pt x="16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3"/>
              <p:cNvSpPr/>
              <p:nvPr/>
            </p:nvSpPr>
            <p:spPr>
              <a:xfrm>
                <a:off x="7158866" y="2213000"/>
                <a:ext cx="735591" cy="710828"/>
              </a:xfrm>
              <a:custGeom>
                <a:rect b="b" l="l" r="r" t="t"/>
                <a:pathLst>
                  <a:path extrusionOk="0" h="11166" w="11555">
                    <a:moveTo>
                      <a:pt x="10855" y="1"/>
                    </a:moveTo>
                    <a:cubicBezTo>
                      <a:pt x="10489" y="1"/>
                      <a:pt x="10166" y="438"/>
                      <a:pt x="10459" y="813"/>
                    </a:cubicBezTo>
                    <a:lnTo>
                      <a:pt x="8296" y="2977"/>
                    </a:lnTo>
                    <a:lnTo>
                      <a:pt x="8296" y="2969"/>
                    </a:lnTo>
                    <a:lnTo>
                      <a:pt x="5628" y="5637"/>
                    </a:lnTo>
                    <a:lnTo>
                      <a:pt x="5636" y="5637"/>
                    </a:lnTo>
                    <a:lnTo>
                      <a:pt x="998" y="10274"/>
                    </a:lnTo>
                    <a:cubicBezTo>
                      <a:pt x="913" y="10204"/>
                      <a:pt x="804" y="10165"/>
                      <a:pt x="696" y="10165"/>
                    </a:cubicBezTo>
                    <a:cubicBezTo>
                      <a:pt x="693" y="10165"/>
                      <a:pt x="690" y="10165"/>
                      <a:pt x="687" y="10165"/>
                    </a:cubicBezTo>
                    <a:cubicBezTo>
                      <a:pt x="167" y="10165"/>
                      <a:pt x="0" y="10872"/>
                      <a:pt x="463" y="11112"/>
                    </a:cubicBezTo>
                    <a:cubicBezTo>
                      <a:pt x="539" y="11149"/>
                      <a:pt x="615" y="11166"/>
                      <a:pt x="688" y="11166"/>
                    </a:cubicBezTo>
                    <a:cubicBezTo>
                      <a:pt x="1066" y="11166"/>
                      <a:pt x="1350" y="10711"/>
                      <a:pt x="1084" y="10359"/>
                    </a:cubicBezTo>
                    <a:lnTo>
                      <a:pt x="5799" y="5644"/>
                    </a:lnTo>
                    <a:lnTo>
                      <a:pt x="6233" y="5660"/>
                    </a:lnTo>
                    <a:lnTo>
                      <a:pt x="8311" y="3574"/>
                    </a:lnTo>
                    <a:lnTo>
                      <a:pt x="8303" y="3147"/>
                    </a:lnTo>
                    <a:lnTo>
                      <a:pt x="10544" y="898"/>
                    </a:lnTo>
                    <a:cubicBezTo>
                      <a:pt x="10647" y="978"/>
                      <a:pt x="10753" y="1012"/>
                      <a:pt x="10855" y="1012"/>
                    </a:cubicBezTo>
                    <a:cubicBezTo>
                      <a:pt x="11246" y="1012"/>
                      <a:pt x="11555" y="505"/>
                      <a:pt x="11204" y="154"/>
                    </a:cubicBezTo>
                    <a:cubicBezTo>
                      <a:pt x="11096" y="46"/>
                      <a:pt x="10973" y="1"/>
                      <a:pt x="10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3"/>
              <p:cNvSpPr/>
              <p:nvPr/>
            </p:nvSpPr>
            <p:spPr>
              <a:xfrm>
                <a:off x="6931252" y="3685129"/>
                <a:ext cx="606425" cy="604324"/>
              </a:xfrm>
              <a:custGeom>
                <a:rect b="b" l="l" r="r" t="t"/>
                <a:pathLst>
                  <a:path extrusionOk="0" h="9493" w="9526">
                    <a:moveTo>
                      <a:pt x="9443" y="0"/>
                    </a:moveTo>
                    <a:cubicBezTo>
                      <a:pt x="9428" y="0"/>
                      <a:pt x="9413" y="7"/>
                      <a:pt x="9400" y="22"/>
                    </a:cubicBezTo>
                    <a:lnTo>
                      <a:pt x="32" y="9390"/>
                    </a:lnTo>
                    <a:cubicBezTo>
                      <a:pt x="1" y="9413"/>
                      <a:pt x="1" y="9452"/>
                      <a:pt x="32" y="9475"/>
                    </a:cubicBezTo>
                    <a:cubicBezTo>
                      <a:pt x="40" y="9487"/>
                      <a:pt x="55" y="9492"/>
                      <a:pt x="72" y="9492"/>
                    </a:cubicBezTo>
                    <a:cubicBezTo>
                      <a:pt x="88" y="9492"/>
                      <a:pt x="106" y="9487"/>
                      <a:pt x="117" y="9475"/>
                    </a:cubicBezTo>
                    <a:lnTo>
                      <a:pt x="9485" y="107"/>
                    </a:lnTo>
                    <a:cubicBezTo>
                      <a:pt x="9526" y="60"/>
                      <a:pt x="9487" y="0"/>
                      <a:pt x="9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3"/>
              <p:cNvSpPr/>
              <p:nvPr/>
            </p:nvSpPr>
            <p:spPr>
              <a:xfrm>
                <a:off x="7534434" y="2107784"/>
                <a:ext cx="42016" cy="42270"/>
              </a:xfrm>
              <a:custGeom>
                <a:rect b="b" l="l" r="r" t="t"/>
                <a:pathLst>
                  <a:path extrusionOk="0" h="664" w="660">
                    <a:moveTo>
                      <a:pt x="330" y="0"/>
                    </a:moveTo>
                    <a:cubicBezTo>
                      <a:pt x="309" y="0"/>
                      <a:pt x="287" y="2"/>
                      <a:pt x="264" y="6"/>
                    </a:cubicBezTo>
                    <a:cubicBezTo>
                      <a:pt x="241" y="6"/>
                      <a:pt x="225" y="14"/>
                      <a:pt x="202" y="21"/>
                    </a:cubicBezTo>
                    <a:cubicBezTo>
                      <a:pt x="179" y="29"/>
                      <a:pt x="163" y="45"/>
                      <a:pt x="148" y="52"/>
                    </a:cubicBezTo>
                    <a:cubicBezTo>
                      <a:pt x="124" y="68"/>
                      <a:pt x="109" y="76"/>
                      <a:pt x="93" y="91"/>
                    </a:cubicBezTo>
                    <a:cubicBezTo>
                      <a:pt x="78" y="107"/>
                      <a:pt x="62" y="130"/>
                      <a:pt x="55" y="145"/>
                    </a:cubicBezTo>
                    <a:cubicBezTo>
                      <a:pt x="39" y="161"/>
                      <a:pt x="31" y="184"/>
                      <a:pt x="24" y="200"/>
                    </a:cubicBezTo>
                    <a:cubicBezTo>
                      <a:pt x="16" y="223"/>
                      <a:pt x="8" y="246"/>
                      <a:pt x="0" y="262"/>
                    </a:cubicBezTo>
                    <a:cubicBezTo>
                      <a:pt x="0" y="285"/>
                      <a:pt x="0" y="308"/>
                      <a:pt x="0" y="332"/>
                    </a:cubicBezTo>
                    <a:cubicBezTo>
                      <a:pt x="0" y="355"/>
                      <a:pt x="0" y="370"/>
                      <a:pt x="0" y="394"/>
                    </a:cubicBezTo>
                    <a:cubicBezTo>
                      <a:pt x="8" y="417"/>
                      <a:pt x="16" y="440"/>
                      <a:pt x="24" y="456"/>
                    </a:cubicBezTo>
                    <a:cubicBezTo>
                      <a:pt x="31" y="479"/>
                      <a:pt x="39" y="494"/>
                      <a:pt x="55" y="510"/>
                    </a:cubicBezTo>
                    <a:cubicBezTo>
                      <a:pt x="62" y="533"/>
                      <a:pt x="78" y="549"/>
                      <a:pt x="93" y="564"/>
                    </a:cubicBezTo>
                    <a:cubicBezTo>
                      <a:pt x="109" y="580"/>
                      <a:pt x="124" y="595"/>
                      <a:pt x="148" y="611"/>
                    </a:cubicBezTo>
                    <a:cubicBezTo>
                      <a:pt x="163" y="619"/>
                      <a:pt x="179" y="626"/>
                      <a:pt x="202" y="634"/>
                    </a:cubicBezTo>
                    <a:cubicBezTo>
                      <a:pt x="225" y="642"/>
                      <a:pt x="241" y="650"/>
                      <a:pt x="264" y="657"/>
                    </a:cubicBezTo>
                    <a:cubicBezTo>
                      <a:pt x="287" y="661"/>
                      <a:pt x="309" y="663"/>
                      <a:pt x="330" y="663"/>
                    </a:cubicBezTo>
                    <a:cubicBezTo>
                      <a:pt x="351" y="663"/>
                      <a:pt x="373" y="661"/>
                      <a:pt x="396" y="657"/>
                    </a:cubicBezTo>
                    <a:cubicBezTo>
                      <a:pt x="419" y="650"/>
                      <a:pt x="435" y="642"/>
                      <a:pt x="458" y="634"/>
                    </a:cubicBezTo>
                    <a:cubicBezTo>
                      <a:pt x="473" y="626"/>
                      <a:pt x="497" y="619"/>
                      <a:pt x="512" y="611"/>
                    </a:cubicBezTo>
                    <a:cubicBezTo>
                      <a:pt x="535" y="595"/>
                      <a:pt x="551" y="580"/>
                      <a:pt x="566" y="564"/>
                    </a:cubicBezTo>
                    <a:cubicBezTo>
                      <a:pt x="628" y="502"/>
                      <a:pt x="659" y="417"/>
                      <a:pt x="659" y="332"/>
                    </a:cubicBezTo>
                    <a:cubicBezTo>
                      <a:pt x="659" y="308"/>
                      <a:pt x="659" y="285"/>
                      <a:pt x="652" y="262"/>
                    </a:cubicBezTo>
                    <a:cubicBezTo>
                      <a:pt x="652" y="239"/>
                      <a:pt x="644" y="223"/>
                      <a:pt x="636" y="200"/>
                    </a:cubicBezTo>
                    <a:cubicBezTo>
                      <a:pt x="628" y="184"/>
                      <a:pt x="621" y="161"/>
                      <a:pt x="605" y="145"/>
                    </a:cubicBezTo>
                    <a:cubicBezTo>
                      <a:pt x="597" y="130"/>
                      <a:pt x="582" y="107"/>
                      <a:pt x="566" y="91"/>
                    </a:cubicBezTo>
                    <a:cubicBezTo>
                      <a:pt x="551" y="76"/>
                      <a:pt x="535" y="68"/>
                      <a:pt x="512" y="52"/>
                    </a:cubicBezTo>
                    <a:cubicBezTo>
                      <a:pt x="497" y="45"/>
                      <a:pt x="473" y="29"/>
                      <a:pt x="458" y="21"/>
                    </a:cubicBezTo>
                    <a:cubicBezTo>
                      <a:pt x="435" y="14"/>
                      <a:pt x="419" y="6"/>
                      <a:pt x="396" y="6"/>
                    </a:cubicBezTo>
                    <a:cubicBezTo>
                      <a:pt x="373" y="2"/>
                      <a:pt x="351" y="0"/>
                      <a:pt x="3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3"/>
              <p:cNvSpPr/>
              <p:nvPr/>
            </p:nvSpPr>
            <p:spPr>
              <a:xfrm>
                <a:off x="7319196" y="2315573"/>
                <a:ext cx="56339" cy="42398"/>
              </a:xfrm>
              <a:custGeom>
                <a:rect b="b" l="l" r="r" t="t"/>
                <a:pathLst>
                  <a:path extrusionOk="0" h="666" w="885">
                    <a:moveTo>
                      <a:pt x="442" y="1"/>
                    </a:moveTo>
                    <a:cubicBezTo>
                      <a:pt x="357" y="1"/>
                      <a:pt x="272" y="34"/>
                      <a:pt x="210" y="100"/>
                    </a:cubicBezTo>
                    <a:cubicBezTo>
                      <a:pt x="0" y="309"/>
                      <a:pt x="148" y="666"/>
                      <a:pt x="442" y="666"/>
                    </a:cubicBezTo>
                    <a:cubicBezTo>
                      <a:pt x="737" y="666"/>
                      <a:pt x="884" y="309"/>
                      <a:pt x="675" y="100"/>
                    </a:cubicBezTo>
                    <a:cubicBezTo>
                      <a:pt x="613" y="34"/>
                      <a:pt x="528"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3"/>
              <p:cNvSpPr/>
              <p:nvPr/>
            </p:nvSpPr>
            <p:spPr>
              <a:xfrm>
                <a:off x="7111343" y="2523425"/>
                <a:ext cx="56339" cy="42398"/>
              </a:xfrm>
              <a:custGeom>
                <a:rect b="b" l="l" r="r" t="t"/>
                <a:pathLst>
                  <a:path extrusionOk="0" h="666" w="885">
                    <a:moveTo>
                      <a:pt x="439" y="1"/>
                    </a:moveTo>
                    <a:cubicBezTo>
                      <a:pt x="353" y="1"/>
                      <a:pt x="268" y="34"/>
                      <a:pt x="202" y="99"/>
                    </a:cubicBezTo>
                    <a:cubicBezTo>
                      <a:pt x="1" y="309"/>
                      <a:pt x="148" y="666"/>
                      <a:pt x="443" y="666"/>
                    </a:cubicBezTo>
                    <a:cubicBezTo>
                      <a:pt x="737" y="666"/>
                      <a:pt x="885" y="309"/>
                      <a:pt x="675" y="99"/>
                    </a:cubicBezTo>
                    <a:cubicBezTo>
                      <a:pt x="609" y="34"/>
                      <a:pt x="524"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3"/>
              <p:cNvSpPr/>
              <p:nvPr/>
            </p:nvSpPr>
            <p:spPr>
              <a:xfrm>
                <a:off x="7422836" y="2211806"/>
                <a:ext cx="57612" cy="42016"/>
              </a:xfrm>
              <a:custGeom>
                <a:rect b="b" l="l" r="r" t="t"/>
                <a:pathLst>
                  <a:path extrusionOk="0" h="660" w="905">
                    <a:moveTo>
                      <a:pt x="436" y="1"/>
                    </a:moveTo>
                    <a:cubicBezTo>
                      <a:pt x="361" y="1"/>
                      <a:pt x="282" y="28"/>
                      <a:pt x="210" y="93"/>
                    </a:cubicBezTo>
                    <a:cubicBezTo>
                      <a:pt x="1" y="303"/>
                      <a:pt x="156" y="660"/>
                      <a:pt x="451" y="660"/>
                    </a:cubicBezTo>
                    <a:cubicBezTo>
                      <a:pt x="536" y="660"/>
                      <a:pt x="621" y="629"/>
                      <a:pt x="683" y="566"/>
                    </a:cubicBezTo>
                    <a:cubicBezTo>
                      <a:pt x="905" y="321"/>
                      <a:pt x="691" y="1"/>
                      <a:pt x="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3"/>
              <p:cNvSpPr/>
              <p:nvPr/>
            </p:nvSpPr>
            <p:spPr>
              <a:xfrm>
                <a:off x="7215047" y="2419276"/>
                <a:ext cx="56785" cy="42398"/>
              </a:xfrm>
              <a:custGeom>
                <a:rect b="b" l="l" r="r" t="t"/>
                <a:pathLst>
                  <a:path extrusionOk="0" h="666" w="892">
                    <a:moveTo>
                      <a:pt x="446" y="0"/>
                    </a:moveTo>
                    <a:cubicBezTo>
                      <a:pt x="361" y="0"/>
                      <a:pt x="275" y="33"/>
                      <a:pt x="209" y="99"/>
                    </a:cubicBezTo>
                    <a:cubicBezTo>
                      <a:pt x="0" y="309"/>
                      <a:pt x="147" y="665"/>
                      <a:pt x="442" y="665"/>
                    </a:cubicBezTo>
                    <a:cubicBezTo>
                      <a:pt x="744" y="665"/>
                      <a:pt x="892" y="309"/>
                      <a:pt x="682" y="99"/>
                    </a:cubicBezTo>
                    <a:cubicBezTo>
                      <a:pt x="617" y="33"/>
                      <a:pt x="531" y="0"/>
                      <a:pt x="4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3"/>
              <p:cNvSpPr/>
              <p:nvPr/>
            </p:nvSpPr>
            <p:spPr>
              <a:xfrm>
                <a:off x="6902981" y="2731722"/>
                <a:ext cx="57676" cy="42461"/>
              </a:xfrm>
              <a:custGeom>
                <a:rect b="b" l="l" r="r" t="t"/>
                <a:pathLst>
                  <a:path extrusionOk="0" h="667" w="906">
                    <a:moveTo>
                      <a:pt x="434" y="0"/>
                    </a:moveTo>
                    <a:cubicBezTo>
                      <a:pt x="360" y="0"/>
                      <a:pt x="282" y="28"/>
                      <a:pt x="210" y="92"/>
                    </a:cubicBezTo>
                    <a:cubicBezTo>
                      <a:pt x="1" y="302"/>
                      <a:pt x="148" y="666"/>
                      <a:pt x="443" y="666"/>
                    </a:cubicBezTo>
                    <a:cubicBezTo>
                      <a:pt x="536" y="666"/>
                      <a:pt x="621" y="627"/>
                      <a:pt x="683" y="565"/>
                    </a:cubicBezTo>
                    <a:cubicBezTo>
                      <a:pt x="906" y="325"/>
                      <a:pt x="690"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3"/>
              <p:cNvSpPr/>
              <p:nvPr/>
            </p:nvSpPr>
            <p:spPr>
              <a:xfrm>
                <a:off x="7007194" y="2627573"/>
                <a:ext cx="57803" cy="42398"/>
              </a:xfrm>
              <a:custGeom>
                <a:rect b="b" l="l" r="r" t="t"/>
                <a:pathLst>
                  <a:path extrusionOk="0" h="666" w="908">
                    <a:moveTo>
                      <a:pt x="436" y="1"/>
                    </a:moveTo>
                    <a:cubicBezTo>
                      <a:pt x="360" y="1"/>
                      <a:pt x="281" y="30"/>
                      <a:pt x="210" y="100"/>
                    </a:cubicBezTo>
                    <a:cubicBezTo>
                      <a:pt x="0" y="309"/>
                      <a:pt x="148" y="666"/>
                      <a:pt x="442" y="666"/>
                    </a:cubicBezTo>
                    <a:cubicBezTo>
                      <a:pt x="528" y="666"/>
                      <a:pt x="613" y="635"/>
                      <a:pt x="675" y="573"/>
                    </a:cubicBezTo>
                    <a:cubicBezTo>
                      <a:pt x="908" y="328"/>
                      <a:pt x="690" y="1"/>
                      <a:pt x="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3"/>
              <p:cNvSpPr/>
              <p:nvPr/>
            </p:nvSpPr>
            <p:spPr>
              <a:xfrm>
                <a:off x="6806280" y="2835807"/>
                <a:ext cx="42016" cy="42016"/>
              </a:xfrm>
              <a:custGeom>
                <a:rect b="b" l="l" r="r" t="t"/>
                <a:pathLst>
                  <a:path extrusionOk="0" h="660" w="660">
                    <a:moveTo>
                      <a:pt x="330" y="0"/>
                    </a:moveTo>
                    <a:cubicBezTo>
                      <a:pt x="244" y="0"/>
                      <a:pt x="159" y="31"/>
                      <a:pt x="93" y="94"/>
                    </a:cubicBezTo>
                    <a:cubicBezTo>
                      <a:pt x="78" y="109"/>
                      <a:pt x="70" y="125"/>
                      <a:pt x="54" y="148"/>
                    </a:cubicBezTo>
                    <a:cubicBezTo>
                      <a:pt x="39" y="163"/>
                      <a:pt x="31" y="179"/>
                      <a:pt x="23" y="202"/>
                    </a:cubicBezTo>
                    <a:cubicBezTo>
                      <a:pt x="16" y="225"/>
                      <a:pt x="8" y="241"/>
                      <a:pt x="8" y="264"/>
                    </a:cubicBezTo>
                    <a:cubicBezTo>
                      <a:pt x="0" y="287"/>
                      <a:pt x="0" y="311"/>
                      <a:pt x="0" y="326"/>
                    </a:cubicBezTo>
                    <a:cubicBezTo>
                      <a:pt x="0" y="419"/>
                      <a:pt x="31" y="505"/>
                      <a:pt x="93" y="567"/>
                    </a:cubicBezTo>
                    <a:cubicBezTo>
                      <a:pt x="109" y="582"/>
                      <a:pt x="124" y="598"/>
                      <a:pt x="147" y="605"/>
                    </a:cubicBezTo>
                    <a:cubicBezTo>
                      <a:pt x="163" y="621"/>
                      <a:pt x="186" y="629"/>
                      <a:pt x="202" y="636"/>
                    </a:cubicBezTo>
                    <a:cubicBezTo>
                      <a:pt x="225" y="644"/>
                      <a:pt x="240" y="652"/>
                      <a:pt x="264" y="652"/>
                    </a:cubicBezTo>
                    <a:cubicBezTo>
                      <a:pt x="287" y="660"/>
                      <a:pt x="310" y="660"/>
                      <a:pt x="326" y="660"/>
                    </a:cubicBezTo>
                    <a:cubicBezTo>
                      <a:pt x="349" y="660"/>
                      <a:pt x="372" y="660"/>
                      <a:pt x="396" y="652"/>
                    </a:cubicBezTo>
                    <a:cubicBezTo>
                      <a:pt x="419" y="652"/>
                      <a:pt x="434" y="644"/>
                      <a:pt x="458" y="636"/>
                    </a:cubicBezTo>
                    <a:cubicBezTo>
                      <a:pt x="481" y="629"/>
                      <a:pt x="496" y="621"/>
                      <a:pt x="512" y="605"/>
                    </a:cubicBezTo>
                    <a:cubicBezTo>
                      <a:pt x="535" y="598"/>
                      <a:pt x="551" y="582"/>
                      <a:pt x="566" y="567"/>
                    </a:cubicBezTo>
                    <a:cubicBezTo>
                      <a:pt x="628" y="505"/>
                      <a:pt x="659" y="419"/>
                      <a:pt x="659" y="326"/>
                    </a:cubicBezTo>
                    <a:cubicBezTo>
                      <a:pt x="659" y="311"/>
                      <a:pt x="659" y="287"/>
                      <a:pt x="651" y="264"/>
                    </a:cubicBezTo>
                    <a:cubicBezTo>
                      <a:pt x="651" y="241"/>
                      <a:pt x="644" y="225"/>
                      <a:pt x="636" y="202"/>
                    </a:cubicBezTo>
                    <a:cubicBezTo>
                      <a:pt x="628" y="179"/>
                      <a:pt x="620" y="163"/>
                      <a:pt x="605" y="148"/>
                    </a:cubicBezTo>
                    <a:cubicBezTo>
                      <a:pt x="597" y="125"/>
                      <a:pt x="582" y="109"/>
                      <a:pt x="566" y="94"/>
                    </a:cubicBezTo>
                    <a:cubicBezTo>
                      <a:pt x="500" y="31"/>
                      <a:pt x="415" y="0"/>
                      <a:pt x="3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 name="Google Shape;376;p13"/>
            <p:cNvSpPr/>
            <p:nvPr/>
          </p:nvSpPr>
          <p:spPr>
            <a:xfrm>
              <a:off x="1033231" y="-398844"/>
              <a:ext cx="679889" cy="843877"/>
            </a:xfrm>
            <a:custGeom>
              <a:rect b="b" l="l" r="r" t="t"/>
              <a:pathLst>
                <a:path extrusionOk="0" h="13256" w="10680">
                  <a:moveTo>
                    <a:pt x="10613" y="0"/>
                  </a:moveTo>
                  <a:cubicBezTo>
                    <a:pt x="10598" y="0"/>
                    <a:pt x="10582" y="6"/>
                    <a:pt x="10571" y="18"/>
                  </a:cubicBezTo>
                  <a:lnTo>
                    <a:pt x="3196" y="7400"/>
                  </a:lnTo>
                  <a:cubicBezTo>
                    <a:pt x="3180" y="7408"/>
                    <a:pt x="3173" y="7423"/>
                    <a:pt x="3173" y="7447"/>
                  </a:cubicBezTo>
                  <a:lnTo>
                    <a:pt x="3173" y="10161"/>
                  </a:lnTo>
                  <a:lnTo>
                    <a:pt x="963" y="12371"/>
                  </a:lnTo>
                  <a:cubicBezTo>
                    <a:pt x="877" y="12301"/>
                    <a:pt x="769" y="12262"/>
                    <a:pt x="660" y="12262"/>
                  </a:cubicBezTo>
                  <a:cubicBezTo>
                    <a:pt x="1" y="12262"/>
                    <a:pt x="1" y="13255"/>
                    <a:pt x="660" y="13255"/>
                  </a:cubicBezTo>
                  <a:lnTo>
                    <a:pt x="660" y="13247"/>
                  </a:lnTo>
                  <a:cubicBezTo>
                    <a:pt x="663" y="13247"/>
                    <a:pt x="667" y="13247"/>
                    <a:pt x="670" y="13247"/>
                  </a:cubicBezTo>
                  <a:cubicBezTo>
                    <a:pt x="1075" y="13247"/>
                    <a:pt x="1302" y="12772"/>
                    <a:pt x="1048" y="12456"/>
                  </a:cubicBezTo>
                  <a:lnTo>
                    <a:pt x="3281" y="10223"/>
                  </a:lnTo>
                  <a:cubicBezTo>
                    <a:pt x="3289" y="10215"/>
                    <a:pt x="3297" y="10200"/>
                    <a:pt x="3297" y="10184"/>
                  </a:cubicBezTo>
                  <a:lnTo>
                    <a:pt x="3297" y="7470"/>
                  </a:lnTo>
                  <a:lnTo>
                    <a:pt x="10656" y="103"/>
                  </a:lnTo>
                  <a:cubicBezTo>
                    <a:pt x="10679" y="80"/>
                    <a:pt x="10679" y="41"/>
                    <a:pt x="10656" y="18"/>
                  </a:cubicBezTo>
                  <a:cubicBezTo>
                    <a:pt x="10644" y="6"/>
                    <a:pt x="10629" y="0"/>
                    <a:pt x="10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 name="Google Shape;377;p13"/>
          <p:cNvGrpSpPr/>
          <p:nvPr/>
        </p:nvGrpSpPr>
        <p:grpSpPr>
          <a:xfrm>
            <a:off x="8179398" y="1615278"/>
            <a:ext cx="1451130" cy="2800268"/>
            <a:chOff x="8179398" y="1615278"/>
            <a:chExt cx="1451130" cy="2800268"/>
          </a:xfrm>
        </p:grpSpPr>
        <p:sp>
          <p:nvSpPr>
            <p:cNvPr id="378" name="Google Shape;378;p13"/>
            <p:cNvSpPr/>
            <p:nvPr/>
          </p:nvSpPr>
          <p:spPr>
            <a:xfrm>
              <a:off x="8492487" y="1615278"/>
              <a:ext cx="1106093" cy="1380212"/>
            </a:xfrm>
            <a:custGeom>
              <a:rect b="b" l="l" r="r" t="t"/>
              <a:pathLst>
                <a:path extrusionOk="0" h="21681" w="17375">
                  <a:moveTo>
                    <a:pt x="17306" y="1"/>
                  </a:moveTo>
                  <a:cubicBezTo>
                    <a:pt x="17292" y="1"/>
                    <a:pt x="17278" y="7"/>
                    <a:pt x="17266" y="18"/>
                  </a:cubicBezTo>
                  <a:lnTo>
                    <a:pt x="8449" y="8828"/>
                  </a:lnTo>
                  <a:lnTo>
                    <a:pt x="7906" y="8812"/>
                  </a:lnTo>
                  <a:lnTo>
                    <a:pt x="5820" y="10898"/>
                  </a:lnTo>
                  <a:lnTo>
                    <a:pt x="5836" y="11449"/>
                  </a:lnTo>
                  <a:lnTo>
                    <a:pt x="5285" y="11992"/>
                  </a:lnTo>
                  <a:cubicBezTo>
                    <a:pt x="5277" y="12007"/>
                    <a:pt x="5270" y="12023"/>
                    <a:pt x="5270" y="12038"/>
                  </a:cubicBezTo>
                  <a:lnTo>
                    <a:pt x="5270" y="16520"/>
                  </a:lnTo>
                  <a:lnTo>
                    <a:pt x="1005" y="20786"/>
                  </a:lnTo>
                  <a:cubicBezTo>
                    <a:pt x="902" y="20706"/>
                    <a:pt x="796" y="20672"/>
                    <a:pt x="695" y="20672"/>
                  </a:cubicBezTo>
                  <a:cubicBezTo>
                    <a:pt x="306" y="20672"/>
                    <a:pt x="1" y="21179"/>
                    <a:pt x="345" y="21530"/>
                  </a:cubicBezTo>
                  <a:cubicBezTo>
                    <a:pt x="453" y="21635"/>
                    <a:pt x="575" y="21680"/>
                    <a:pt x="692" y="21680"/>
                  </a:cubicBezTo>
                  <a:cubicBezTo>
                    <a:pt x="1059" y="21680"/>
                    <a:pt x="1383" y="21247"/>
                    <a:pt x="1090" y="20871"/>
                  </a:cubicBezTo>
                  <a:lnTo>
                    <a:pt x="5378" y="16582"/>
                  </a:lnTo>
                  <a:cubicBezTo>
                    <a:pt x="5386" y="16575"/>
                    <a:pt x="5394" y="16559"/>
                    <a:pt x="5394" y="16544"/>
                  </a:cubicBezTo>
                  <a:lnTo>
                    <a:pt x="5394" y="12061"/>
                  </a:lnTo>
                  <a:lnTo>
                    <a:pt x="17352" y="104"/>
                  </a:lnTo>
                  <a:cubicBezTo>
                    <a:pt x="17375" y="80"/>
                    <a:pt x="17375" y="41"/>
                    <a:pt x="17352" y="18"/>
                  </a:cubicBezTo>
                  <a:cubicBezTo>
                    <a:pt x="17336" y="7"/>
                    <a:pt x="17321" y="1"/>
                    <a:pt x="173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 name="Google Shape;379;p13"/>
            <p:cNvGrpSpPr/>
            <p:nvPr/>
          </p:nvGrpSpPr>
          <p:grpSpPr>
            <a:xfrm>
              <a:off x="8179398" y="2318250"/>
              <a:ext cx="1451130" cy="1810811"/>
              <a:chOff x="3939123" y="22350"/>
              <a:chExt cx="1451130" cy="1810811"/>
            </a:xfrm>
          </p:grpSpPr>
          <p:sp>
            <p:nvSpPr>
              <p:cNvPr id="380" name="Google Shape;380;p13"/>
              <p:cNvSpPr/>
              <p:nvPr/>
            </p:nvSpPr>
            <p:spPr>
              <a:xfrm>
                <a:off x="3939123" y="219316"/>
                <a:ext cx="1451130" cy="1613845"/>
              </a:xfrm>
              <a:custGeom>
                <a:rect b="b" l="l" r="r" t="t"/>
                <a:pathLst>
                  <a:path extrusionOk="0" h="25351" w="22795">
                    <a:moveTo>
                      <a:pt x="22707" y="0"/>
                    </a:moveTo>
                    <a:cubicBezTo>
                      <a:pt x="22694" y="0"/>
                      <a:pt x="22680" y="5"/>
                      <a:pt x="22667" y="17"/>
                    </a:cubicBezTo>
                    <a:lnTo>
                      <a:pt x="3187" y="19497"/>
                    </a:lnTo>
                    <a:cubicBezTo>
                      <a:pt x="3172" y="19505"/>
                      <a:pt x="3164" y="19521"/>
                      <a:pt x="3164" y="19544"/>
                    </a:cubicBezTo>
                    <a:lnTo>
                      <a:pt x="3164" y="22258"/>
                    </a:lnTo>
                    <a:lnTo>
                      <a:pt x="962" y="24468"/>
                    </a:lnTo>
                    <a:cubicBezTo>
                      <a:pt x="877" y="24398"/>
                      <a:pt x="768" y="24360"/>
                      <a:pt x="659" y="24360"/>
                    </a:cubicBezTo>
                    <a:cubicBezTo>
                      <a:pt x="217" y="24360"/>
                      <a:pt x="0" y="24895"/>
                      <a:pt x="310" y="25205"/>
                    </a:cubicBezTo>
                    <a:cubicBezTo>
                      <a:pt x="411" y="25306"/>
                      <a:pt x="534" y="25351"/>
                      <a:pt x="655" y="25351"/>
                    </a:cubicBezTo>
                    <a:cubicBezTo>
                      <a:pt x="907" y="25351"/>
                      <a:pt x="1148" y="25155"/>
                      <a:pt x="1148" y="24856"/>
                    </a:cubicBezTo>
                    <a:cubicBezTo>
                      <a:pt x="1148" y="24747"/>
                      <a:pt x="1109" y="24639"/>
                      <a:pt x="1047" y="24554"/>
                    </a:cubicBezTo>
                    <a:lnTo>
                      <a:pt x="3273" y="22328"/>
                    </a:lnTo>
                    <a:cubicBezTo>
                      <a:pt x="3288" y="22312"/>
                      <a:pt x="3288" y="22297"/>
                      <a:pt x="3288" y="22281"/>
                    </a:cubicBezTo>
                    <a:lnTo>
                      <a:pt x="3288" y="19567"/>
                    </a:lnTo>
                    <a:lnTo>
                      <a:pt x="6972" y="15891"/>
                    </a:lnTo>
                    <a:lnTo>
                      <a:pt x="7522" y="15907"/>
                    </a:lnTo>
                    <a:lnTo>
                      <a:pt x="9608" y="13821"/>
                    </a:lnTo>
                    <a:lnTo>
                      <a:pt x="9585" y="13270"/>
                    </a:lnTo>
                    <a:lnTo>
                      <a:pt x="22753" y="103"/>
                    </a:lnTo>
                    <a:cubicBezTo>
                      <a:pt x="22795" y="61"/>
                      <a:pt x="22753" y="0"/>
                      <a:pt x="227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3"/>
              <p:cNvSpPr/>
              <p:nvPr/>
            </p:nvSpPr>
            <p:spPr>
              <a:xfrm>
                <a:off x="5346094" y="22350"/>
                <a:ext cx="42525" cy="42589"/>
              </a:xfrm>
              <a:custGeom>
                <a:rect b="b" l="l" r="r" t="t"/>
                <a:pathLst>
                  <a:path extrusionOk="0" h="669" w="668">
                    <a:moveTo>
                      <a:pt x="325" y="1"/>
                    </a:moveTo>
                    <a:cubicBezTo>
                      <a:pt x="242" y="1"/>
                      <a:pt x="162" y="37"/>
                      <a:pt x="101" y="103"/>
                    </a:cubicBezTo>
                    <a:cubicBezTo>
                      <a:pt x="86" y="118"/>
                      <a:pt x="70" y="134"/>
                      <a:pt x="55" y="149"/>
                    </a:cubicBezTo>
                    <a:cubicBezTo>
                      <a:pt x="47" y="172"/>
                      <a:pt x="31" y="188"/>
                      <a:pt x="24" y="211"/>
                    </a:cubicBezTo>
                    <a:cubicBezTo>
                      <a:pt x="16" y="227"/>
                      <a:pt x="8" y="250"/>
                      <a:pt x="8" y="273"/>
                    </a:cubicBezTo>
                    <a:cubicBezTo>
                      <a:pt x="0" y="289"/>
                      <a:pt x="0" y="312"/>
                      <a:pt x="0" y="335"/>
                    </a:cubicBezTo>
                    <a:cubicBezTo>
                      <a:pt x="0" y="521"/>
                      <a:pt x="148" y="669"/>
                      <a:pt x="334" y="669"/>
                    </a:cubicBezTo>
                    <a:cubicBezTo>
                      <a:pt x="357" y="669"/>
                      <a:pt x="380" y="669"/>
                      <a:pt x="396" y="661"/>
                    </a:cubicBezTo>
                    <a:cubicBezTo>
                      <a:pt x="419" y="661"/>
                      <a:pt x="442" y="653"/>
                      <a:pt x="458" y="645"/>
                    </a:cubicBezTo>
                    <a:cubicBezTo>
                      <a:pt x="481" y="638"/>
                      <a:pt x="497" y="622"/>
                      <a:pt x="520" y="614"/>
                    </a:cubicBezTo>
                    <a:cubicBezTo>
                      <a:pt x="535" y="599"/>
                      <a:pt x="551" y="583"/>
                      <a:pt x="566" y="576"/>
                    </a:cubicBezTo>
                    <a:cubicBezTo>
                      <a:pt x="628" y="506"/>
                      <a:pt x="667" y="421"/>
                      <a:pt x="667" y="335"/>
                    </a:cubicBezTo>
                    <a:cubicBezTo>
                      <a:pt x="667" y="312"/>
                      <a:pt x="667" y="289"/>
                      <a:pt x="660" y="273"/>
                    </a:cubicBezTo>
                    <a:cubicBezTo>
                      <a:pt x="652" y="250"/>
                      <a:pt x="652" y="227"/>
                      <a:pt x="644" y="211"/>
                    </a:cubicBezTo>
                    <a:cubicBezTo>
                      <a:pt x="636" y="188"/>
                      <a:pt x="621" y="172"/>
                      <a:pt x="613" y="149"/>
                    </a:cubicBezTo>
                    <a:cubicBezTo>
                      <a:pt x="597" y="134"/>
                      <a:pt x="582" y="118"/>
                      <a:pt x="566" y="103"/>
                    </a:cubicBezTo>
                    <a:cubicBezTo>
                      <a:pt x="551" y="87"/>
                      <a:pt x="535" y="72"/>
                      <a:pt x="520" y="56"/>
                    </a:cubicBezTo>
                    <a:cubicBezTo>
                      <a:pt x="497" y="48"/>
                      <a:pt x="481" y="33"/>
                      <a:pt x="458" y="33"/>
                    </a:cubicBezTo>
                    <a:cubicBezTo>
                      <a:pt x="415" y="11"/>
                      <a:pt x="370" y="1"/>
                      <a:pt x="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3"/>
              <p:cNvSpPr/>
              <p:nvPr/>
            </p:nvSpPr>
            <p:spPr>
              <a:xfrm>
                <a:off x="4373036" y="988528"/>
                <a:ext cx="56848" cy="42525"/>
              </a:xfrm>
              <a:custGeom>
                <a:rect b="b" l="l" r="r" t="t"/>
                <a:pathLst>
                  <a:path extrusionOk="0" h="668" w="893">
                    <a:moveTo>
                      <a:pt x="443" y="1"/>
                    </a:moveTo>
                    <a:cubicBezTo>
                      <a:pt x="148" y="1"/>
                      <a:pt x="1" y="358"/>
                      <a:pt x="210" y="567"/>
                    </a:cubicBezTo>
                    <a:cubicBezTo>
                      <a:pt x="272" y="629"/>
                      <a:pt x="357" y="668"/>
                      <a:pt x="443" y="668"/>
                    </a:cubicBezTo>
                    <a:cubicBezTo>
                      <a:pt x="536" y="668"/>
                      <a:pt x="621" y="629"/>
                      <a:pt x="683" y="567"/>
                    </a:cubicBezTo>
                    <a:cubicBezTo>
                      <a:pt x="892" y="358"/>
                      <a:pt x="745" y="1"/>
                      <a:pt x="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3"/>
              <p:cNvSpPr/>
              <p:nvPr/>
            </p:nvSpPr>
            <p:spPr>
              <a:xfrm>
                <a:off x="4265895" y="1095732"/>
                <a:ext cx="53920" cy="42461"/>
              </a:xfrm>
              <a:custGeom>
                <a:rect b="b" l="l" r="r" t="t"/>
                <a:pathLst>
                  <a:path extrusionOk="0" h="667" w="847">
                    <a:moveTo>
                      <a:pt x="444" y="0"/>
                    </a:moveTo>
                    <a:cubicBezTo>
                      <a:pt x="360" y="0"/>
                      <a:pt x="275" y="32"/>
                      <a:pt x="210" y="100"/>
                    </a:cubicBezTo>
                    <a:cubicBezTo>
                      <a:pt x="1" y="310"/>
                      <a:pt x="148" y="667"/>
                      <a:pt x="443" y="667"/>
                    </a:cubicBezTo>
                    <a:cubicBezTo>
                      <a:pt x="683" y="667"/>
                      <a:pt x="846" y="426"/>
                      <a:pt x="753" y="209"/>
                    </a:cubicBezTo>
                    <a:cubicBezTo>
                      <a:pt x="697" y="74"/>
                      <a:pt x="571" y="0"/>
                      <a:pt x="4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3"/>
              <p:cNvSpPr/>
              <p:nvPr/>
            </p:nvSpPr>
            <p:spPr>
              <a:xfrm>
                <a:off x="4801093" y="558818"/>
                <a:ext cx="59076" cy="42780"/>
              </a:xfrm>
              <a:custGeom>
                <a:rect b="b" l="l" r="r" t="t"/>
                <a:pathLst>
                  <a:path extrusionOk="0" h="672" w="928">
                    <a:moveTo>
                      <a:pt x="473" y="0"/>
                    </a:moveTo>
                    <a:cubicBezTo>
                      <a:pt x="430" y="0"/>
                      <a:pt x="386" y="9"/>
                      <a:pt x="341" y="27"/>
                    </a:cubicBezTo>
                    <a:cubicBezTo>
                      <a:pt x="0" y="167"/>
                      <a:pt x="101" y="671"/>
                      <a:pt x="465" y="671"/>
                    </a:cubicBezTo>
                    <a:cubicBezTo>
                      <a:pt x="551" y="671"/>
                      <a:pt x="636" y="640"/>
                      <a:pt x="706" y="578"/>
                    </a:cubicBezTo>
                    <a:cubicBezTo>
                      <a:pt x="927" y="350"/>
                      <a:pt x="742" y="0"/>
                      <a:pt x="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3"/>
              <p:cNvSpPr/>
              <p:nvPr/>
            </p:nvSpPr>
            <p:spPr>
              <a:xfrm>
                <a:off x="4586619" y="773546"/>
                <a:ext cx="59013" cy="42780"/>
              </a:xfrm>
              <a:custGeom>
                <a:rect b="b" l="l" r="r" t="t"/>
                <a:pathLst>
                  <a:path extrusionOk="0" h="672" w="927">
                    <a:moveTo>
                      <a:pt x="454" y="0"/>
                    </a:moveTo>
                    <a:cubicBezTo>
                      <a:pt x="184" y="0"/>
                      <a:pt x="0" y="349"/>
                      <a:pt x="228" y="571"/>
                    </a:cubicBezTo>
                    <a:cubicBezTo>
                      <a:pt x="290" y="633"/>
                      <a:pt x="376" y="671"/>
                      <a:pt x="461" y="671"/>
                    </a:cubicBezTo>
                    <a:cubicBezTo>
                      <a:pt x="826" y="671"/>
                      <a:pt x="926" y="167"/>
                      <a:pt x="585" y="28"/>
                    </a:cubicBezTo>
                    <a:cubicBezTo>
                      <a:pt x="540" y="9"/>
                      <a:pt x="496" y="0"/>
                      <a:pt x="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3"/>
              <p:cNvSpPr/>
              <p:nvPr/>
            </p:nvSpPr>
            <p:spPr>
              <a:xfrm>
                <a:off x="4694906" y="666659"/>
                <a:ext cx="56848" cy="42525"/>
              </a:xfrm>
              <a:custGeom>
                <a:rect b="b" l="l" r="r" t="t"/>
                <a:pathLst>
                  <a:path extrusionOk="0" h="668" w="893">
                    <a:moveTo>
                      <a:pt x="451" y="1"/>
                    </a:moveTo>
                    <a:cubicBezTo>
                      <a:pt x="148" y="1"/>
                      <a:pt x="1" y="357"/>
                      <a:pt x="210" y="567"/>
                    </a:cubicBezTo>
                    <a:cubicBezTo>
                      <a:pt x="272" y="629"/>
                      <a:pt x="358" y="668"/>
                      <a:pt x="451" y="668"/>
                    </a:cubicBezTo>
                    <a:cubicBezTo>
                      <a:pt x="536" y="668"/>
                      <a:pt x="621" y="629"/>
                      <a:pt x="683" y="567"/>
                    </a:cubicBezTo>
                    <a:cubicBezTo>
                      <a:pt x="893" y="357"/>
                      <a:pt x="745" y="1"/>
                      <a:pt x="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3"/>
              <p:cNvSpPr/>
              <p:nvPr/>
            </p:nvSpPr>
            <p:spPr>
              <a:xfrm>
                <a:off x="5016076" y="344091"/>
                <a:ext cx="59013" cy="42716"/>
              </a:xfrm>
              <a:custGeom>
                <a:rect b="b" l="l" r="r" t="t"/>
                <a:pathLst>
                  <a:path extrusionOk="0" h="671" w="927">
                    <a:moveTo>
                      <a:pt x="456" y="0"/>
                    </a:moveTo>
                    <a:cubicBezTo>
                      <a:pt x="186" y="0"/>
                      <a:pt x="1" y="356"/>
                      <a:pt x="229" y="578"/>
                    </a:cubicBezTo>
                    <a:cubicBezTo>
                      <a:pt x="291" y="640"/>
                      <a:pt x="376" y="671"/>
                      <a:pt x="462" y="671"/>
                    </a:cubicBezTo>
                    <a:cubicBezTo>
                      <a:pt x="826" y="671"/>
                      <a:pt x="927" y="167"/>
                      <a:pt x="586" y="27"/>
                    </a:cubicBezTo>
                    <a:cubicBezTo>
                      <a:pt x="541" y="9"/>
                      <a:pt x="498" y="0"/>
                      <a:pt x="4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3"/>
              <p:cNvSpPr/>
              <p:nvPr/>
            </p:nvSpPr>
            <p:spPr>
              <a:xfrm>
                <a:off x="4479477" y="881132"/>
                <a:ext cx="58504" cy="42334"/>
              </a:xfrm>
              <a:custGeom>
                <a:rect b="b" l="l" r="r" t="t"/>
                <a:pathLst>
                  <a:path extrusionOk="0" h="665" w="919">
                    <a:moveTo>
                      <a:pt x="454" y="1"/>
                    </a:moveTo>
                    <a:cubicBezTo>
                      <a:pt x="184" y="1"/>
                      <a:pt x="1" y="350"/>
                      <a:pt x="229" y="571"/>
                    </a:cubicBezTo>
                    <a:cubicBezTo>
                      <a:pt x="291" y="633"/>
                      <a:pt x="368" y="664"/>
                      <a:pt x="461" y="664"/>
                    </a:cubicBezTo>
                    <a:cubicBezTo>
                      <a:pt x="826" y="664"/>
                      <a:pt x="919" y="168"/>
                      <a:pt x="585" y="28"/>
                    </a:cubicBezTo>
                    <a:cubicBezTo>
                      <a:pt x="540" y="9"/>
                      <a:pt x="496" y="1"/>
                      <a:pt x="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3"/>
              <p:cNvSpPr/>
              <p:nvPr/>
            </p:nvSpPr>
            <p:spPr>
              <a:xfrm>
                <a:off x="4908934" y="451677"/>
                <a:ext cx="58567" cy="42780"/>
              </a:xfrm>
              <a:custGeom>
                <a:rect b="b" l="l" r="r" t="t"/>
                <a:pathLst>
                  <a:path extrusionOk="0" h="672" w="920">
                    <a:moveTo>
                      <a:pt x="452" y="0"/>
                    </a:moveTo>
                    <a:cubicBezTo>
                      <a:pt x="179" y="0"/>
                      <a:pt x="0" y="349"/>
                      <a:pt x="222" y="571"/>
                    </a:cubicBezTo>
                    <a:cubicBezTo>
                      <a:pt x="284" y="633"/>
                      <a:pt x="369" y="671"/>
                      <a:pt x="462" y="671"/>
                    </a:cubicBezTo>
                    <a:cubicBezTo>
                      <a:pt x="819" y="664"/>
                      <a:pt x="919" y="167"/>
                      <a:pt x="586" y="28"/>
                    </a:cubicBezTo>
                    <a:cubicBezTo>
                      <a:pt x="540" y="9"/>
                      <a:pt x="495" y="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3"/>
              <p:cNvSpPr/>
              <p:nvPr/>
            </p:nvSpPr>
            <p:spPr>
              <a:xfrm>
                <a:off x="5231568" y="130064"/>
                <a:ext cx="56848" cy="42525"/>
              </a:xfrm>
              <a:custGeom>
                <a:rect b="b" l="l" r="r" t="t"/>
                <a:pathLst>
                  <a:path extrusionOk="0" h="668" w="893">
                    <a:moveTo>
                      <a:pt x="450" y="0"/>
                    </a:moveTo>
                    <a:cubicBezTo>
                      <a:pt x="155" y="0"/>
                      <a:pt x="0" y="357"/>
                      <a:pt x="210" y="574"/>
                    </a:cubicBezTo>
                    <a:cubicBezTo>
                      <a:pt x="272" y="636"/>
                      <a:pt x="357" y="667"/>
                      <a:pt x="450" y="667"/>
                    </a:cubicBezTo>
                    <a:cubicBezTo>
                      <a:pt x="535" y="667"/>
                      <a:pt x="621" y="636"/>
                      <a:pt x="683" y="574"/>
                    </a:cubicBezTo>
                    <a:cubicBezTo>
                      <a:pt x="892" y="357"/>
                      <a:pt x="745" y="0"/>
                      <a:pt x="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3"/>
              <p:cNvSpPr/>
              <p:nvPr/>
            </p:nvSpPr>
            <p:spPr>
              <a:xfrm>
                <a:off x="5124427" y="237205"/>
                <a:ext cx="56848" cy="42461"/>
              </a:xfrm>
              <a:custGeom>
                <a:rect b="b" l="l" r="r" t="t"/>
                <a:pathLst>
                  <a:path extrusionOk="0" h="667" w="893">
                    <a:moveTo>
                      <a:pt x="442" y="0"/>
                    </a:moveTo>
                    <a:cubicBezTo>
                      <a:pt x="148" y="0"/>
                      <a:pt x="0" y="357"/>
                      <a:pt x="210" y="566"/>
                    </a:cubicBezTo>
                    <a:cubicBezTo>
                      <a:pt x="272" y="628"/>
                      <a:pt x="357" y="667"/>
                      <a:pt x="442" y="667"/>
                    </a:cubicBezTo>
                    <a:cubicBezTo>
                      <a:pt x="536" y="667"/>
                      <a:pt x="621" y="628"/>
                      <a:pt x="683" y="566"/>
                    </a:cubicBezTo>
                    <a:cubicBezTo>
                      <a:pt x="892" y="357"/>
                      <a:pt x="745"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3"/>
              <p:cNvSpPr/>
              <p:nvPr/>
            </p:nvSpPr>
            <p:spPr>
              <a:xfrm>
                <a:off x="4165692" y="1202937"/>
                <a:ext cx="42016" cy="42398"/>
              </a:xfrm>
              <a:custGeom>
                <a:rect b="b" l="l" r="r" t="t"/>
                <a:pathLst>
                  <a:path extrusionOk="0" h="666" w="660">
                    <a:moveTo>
                      <a:pt x="330" y="0"/>
                    </a:moveTo>
                    <a:cubicBezTo>
                      <a:pt x="309" y="0"/>
                      <a:pt x="288" y="2"/>
                      <a:pt x="264" y="6"/>
                    </a:cubicBezTo>
                    <a:cubicBezTo>
                      <a:pt x="241" y="14"/>
                      <a:pt x="226" y="22"/>
                      <a:pt x="202" y="29"/>
                    </a:cubicBezTo>
                    <a:cubicBezTo>
                      <a:pt x="187" y="37"/>
                      <a:pt x="164" y="45"/>
                      <a:pt x="148" y="60"/>
                    </a:cubicBezTo>
                    <a:cubicBezTo>
                      <a:pt x="125" y="68"/>
                      <a:pt x="109" y="84"/>
                      <a:pt x="94" y="99"/>
                    </a:cubicBezTo>
                    <a:cubicBezTo>
                      <a:pt x="78" y="115"/>
                      <a:pt x="63" y="130"/>
                      <a:pt x="55" y="154"/>
                    </a:cubicBezTo>
                    <a:cubicBezTo>
                      <a:pt x="39" y="169"/>
                      <a:pt x="32" y="185"/>
                      <a:pt x="24" y="208"/>
                    </a:cubicBezTo>
                    <a:cubicBezTo>
                      <a:pt x="16" y="223"/>
                      <a:pt x="8" y="247"/>
                      <a:pt x="8" y="270"/>
                    </a:cubicBezTo>
                    <a:cubicBezTo>
                      <a:pt x="1" y="293"/>
                      <a:pt x="1" y="309"/>
                      <a:pt x="1" y="332"/>
                    </a:cubicBezTo>
                    <a:cubicBezTo>
                      <a:pt x="1" y="355"/>
                      <a:pt x="1" y="378"/>
                      <a:pt x="8" y="402"/>
                    </a:cubicBezTo>
                    <a:cubicBezTo>
                      <a:pt x="8" y="417"/>
                      <a:pt x="16" y="440"/>
                      <a:pt x="24" y="464"/>
                    </a:cubicBezTo>
                    <a:cubicBezTo>
                      <a:pt x="32" y="479"/>
                      <a:pt x="39" y="503"/>
                      <a:pt x="55" y="518"/>
                    </a:cubicBezTo>
                    <a:cubicBezTo>
                      <a:pt x="63" y="534"/>
                      <a:pt x="78" y="557"/>
                      <a:pt x="94" y="572"/>
                    </a:cubicBezTo>
                    <a:cubicBezTo>
                      <a:pt x="109" y="588"/>
                      <a:pt x="125" y="596"/>
                      <a:pt x="148" y="611"/>
                    </a:cubicBezTo>
                    <a:cubicBezTo>
                      <a:pt x="164" y="627"/>
                      <a:pt x="187" y="634"/>
                      <a:pt x="202" y="642"/>
                    </a:cubicBezTo>
                    <a:cubicBezTo>
                      <a:pt x="226" y="650"/>
                      <a:pt x="241" y="658"/>
                      <a:pt x="264" y="658"/>
                    </a:cubicBezTo>
                    <a:cubicBezTo>
                      <a:pt x="288" y="665"/>
                      <a:pt x="311" y="665"/>
                      <a:pt x="334" y="665"/>
                    </a:cubicBezTo>
                    <a:cubicBezTo>
                      <a:pt x="350" y="665"/>
                      <a:pt x="373" y="665"/>
                      <a:pt x="396" y="658"/>
                    </a:cubicBezTo>
                    <a:cubicBezTo>
                      <a:pt x="419" y="658"/>
                      <a:pt x="435" y="650"/>
                      <a:pt x="458" y="642"/>
                    </a:cubicBezTo>
                    <a:cubicBezTo>
                      <a:pt x="481" y="634"/>
                      <a:pt x="497" y="627"/>
                      <a:pt x="520" y="611"/>
                    </a:cubicBezTo>
                    <a:cubicBezTo>
                      <a:pt x="536" y="596"/>
                      <a:pt x="551" y="588"/>
                      <a:pt x="567" y="572"/>
                    </a:cubicBezTo>
                    <a:cubicBezTo>
                      <a:pt x="629" y="510"/>
                      <a:pt x="660" y="425"/>
                      <a:pt x="660" y="332"/>
                    </a:cubicBezTo>
                    <a:cubicBezTo>
                      <a:pt x="660" y="309"/>
                      <a:pt x="660" y="293"/>
                      <a:pt x="660" y="270"/>
                    </a:cubicBezTo>
                    <a:cubicBezTo>
                      <a:pt x="652" y="247"/>
                      <a:pt x="644" y="223"/>
                      <a:pt x="637" y="208"/>
                    </a:cubicBezTo>
                    <a:cubicBezTo>
                      <a:pt x="629" y="185"/>
                      <a:pt x="621" y="169"/>
                      <a:pt x="606" y="146"/>
                    </a:cubicBezTo>
                    <a:cubicBezTo>
                      <a:pt x="598" y="130"/>
                      <a:pt x="582" y="115"/>
                      <a:pt x="567" y="99"/>
                    </a:cubicBezTo>
                    <a:cubicBezTo>
                      <a:pt x="551" y="84"/>
                      <a:pt x="536" y="68"/>
                      <a:pt x="520" y="60"/>
                    </a:cubicBezTo>
                    <a:cubicBezTo>
                      <a:pt x="497" y="45"/>
                      <a:pt x="481" y="37"/>
                      <a:pt x="458" y="29"/>
                    </a:cubicBezTo>
                    <a:cubicBezTo>
                      <a:pt x="435" y="22"/>
                      <a:pt x="419" y="14"/>
                      <a:pt x="396" y="6"/>
                    </a:cubicBezTo>
                    <a:cubicBezTo>
                      <a:pt x="373" y="2"/>
                      <a:pt x="352" y="0"/>
                      <a:pt x="3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3"/>
              <p:cNvSpPr/>
              <p:nvPr/>
            </p:nvSpPr>
            <p:spPr>
              <a:xfrm>
                <a:off x="4444145" y="1579489"/>
                <a:ext cx="151129" cy="28201"/>
              </a:xfrm>
              <a:custGeom>
                <a:rect b="b" l="l" r="r" t="t"/>
                <a:pathLst>
                  <a:path extrusionOk="0" h="443" w="2374">
                    <a:moveTo>
                      <a:pt x="435" y="0"/>
                    </a:moveTo>
                    <a:lnTo>
                      <a:pt x="0" y="442"/>
                    </a:lnTo>
                    <a:lnTo>
                      <a:pt x="1939" y="442"/>
                    </a:lnTo>
                    <a:lnTo>
                      <a:pt x="23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3"/>
              <p:cNvSpPr/>
              <p:nvPr/>
            </p:nvSpPr>
            <p:spPr>
              <a:xfrm>
                <a:off x="4527541" y="1496539"/>
                <a:ext cx="151129" cy="27692"/>
              </a:xfrm>
              <a:custGeom>
                <a:rect b="b" l="l" r="r" t="t"/>
                <a:pathLst>
                  <a:path extrusionOk="0" h="435" w="2374">
                    <a:moveTo>
                      <a:pt x="435" y="1"/>
                    </a:moveTo>
                    <a:lnTo>
                      <a:pt x="1" y="435"/>
                    </a:lnTo>
                    <a:lnTo>
                      <a:pt x="1940" y="435"/>
                    </a:lnTo>
                    <a:lnTo>
                      <a:pt x="23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3"/>
              <p:cNvSpPr/>
              <p:nvPr/>
            </p:nvSpPr>
            <p:spPr>
              <a:xfrm>
                <a:off x="4610492" y="1413080"/>
                <a:ext cx="151638" cy="27756"/>
              </a:xfrm>
              <a:custGeom>
                <a:rect b="b" l="l" r="r" t="t"/>
                <a:pathLst>
                  <a:path extrusionOk="0" h="436" w="2382">
                    <a:moveTo>
                      <a:pt x="443" y="1"/>
                    </a:moveTo>
                    <a:lnTo>
                      <a:pt x="1" y="435"/>
                    </a:lnTo>
                    <a:lnTo>
                      <a:pt x="1939" y="435"/>
                    </a:lnTo>
                    <a:lnTo>
                      <a:pt x="23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3"/>
              <p:cNvSpPr/>
              <p:nvPr/>
            </p:nvSpPr>
            <p:spPr>
              <a:xfrm>
                <a:off x="4693951" y="1329685"/>
                <a:ext cx="151129" cy="28201"/>
              </a:xfrm>
              <a:custGeom>
                <a:rect b="b" l="l" r="r" t="t"/>
                <a:pathLst>
                  <a:path extrusionOk="0" h="443" w="2374">
                    <a:moveTo>
                      <a:pt x="435" y="0"/>
                    </a:moveTo>
                    <a:lnTo>
                      <a:pt x="0" y="442"/>
                    </a:lnTo>
                    <a:lnTo>
                      <a:pt x="1939" y="442"/>
                    </a:lnTo>
                    <a:lnTo>
                      <a:pt x="23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3"/>
              <p:cNvSpPr/>
              <p:nvPr/>
            </p:nvSpPr>
            <p:spPr>
              <a:xfrm>
                <a:off x="4777347" y="1246735"/>
                <a:ext cx="151129" cy="27692"/>
              </a:xfrm>
              <a:custGeom>
                <a:rect b="b" l="l" r="r" t="t"/>
                <a:pathLst>
                  <a:path extrusionOk="0" h="435" w="2374">
                    <a:moveTo>
                      <a:pt x="435" y="1"/>
                    </a:moveTo>
                    <a:lnTo>
                      <a:pt x="1" y="435"/>
                    </a:lnTo>
                    <a:lnTo>
                      <a:pt x="1940" y="435"/>
                    </a:lnTo>
                    <a:lnTo>
                      <a:pt x="23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3"/>
              <p:cNvSpPr/>
              <p:nvPr/>
            </p:nvSpPr>
            <p:spPr>
              <a:xfrm>
                <a:off x="4860297" y="1163340"/>
                <a:ext cx="151129" cy="27692"/>
              </a:xfrm>
              <a:custGeom>
                <a:rect b="b" l="l" r="r" t="t"/>
                <a:pathLst>
                  <a:path extrusionOk="0" h="435" w="2374">
                    <a:moveTo>
                      <a:pt x="443" y="0"/>
                    </a:moveTo>
                    <a:lnTo>
                      <a:pt x="1" y="434"/>
                    </a:lnTo>
                    <a:lnTo>
                      <a:pt x="1939" y="434"/>
                    </a:lnTo>
                    <a:lnTo>
                      <a:pt x="23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3"/>
              <p:cNvSpPr/>
              <p:nvPr/>
            </p:nvSpPr>
            <p:spPr>
              <a:xfrm>
                <a:off x="4943757" y="1079881"/>
                <a:ext cx="151129" cy="28201"/>
              </a:xfrm>
              <a:custGeom>
                <a:rect b="b" l="l" r="r" t="t"/>
                <a:pathLst>
                  <a:path extrusionOk="0" h="443" w="2374">
                    <a:moveTo>
                      <a:pt x="434" y="1"/>
                    </a:moveTo>
                    <a:lnTo>
                      <a:pt x="0" y="443"/>
                    </a:lnTo>
                    <a:lnTo>
                      <a:pt x="1939" y="443"/>
                    </a:lnTo>
                    <a:lnTo>
                      <a:pt x="23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13"/>
            <p:cNvSpPr/>
            <p:nvPr/>
          </p:nvSpPr>
          <p:spPr>
            <a:xfrm>
              <a:off x="8668531" y="3811477"/>
              <a:ext cx="605279" cy="604070"/>
            </a:xfrm>
            <a:custGeom>
              <a:rect b="b" l="l" r="r" t="t"/>
              <a:pathLst>
                <a:path extrusionOk="0" h="9489" w="9508">
                  <a:moveTo>
                    <a:pt x="9442" y="0"/>
                  </a:moveTo>
                  <a:cubicBezTo>
                    <a:pt x="9426" y="0"/>
                    <a:pt x="9411" y="6"/>
                    <a:pt x="9399" y="18"/>
                  </a:cubicBezTo>
                  <a:lnTo>
                    <a:pt x="31" y="9385"/>
                  </a:lnTo>
                  <a:cubicBezTo>
                    <a:pt x="0" y="9409"/>
                    <a:pt x="0" y="9447"/>
                    <a:pt x="31" y="9471"/>
                  </a:cubicBezTo>
                  <a:cubicBezTo>
                    <a:pt x="43" y="9482"/>
                    <a:pt x="58" y="9488"/>
                    <a:pt x="74" y="9488"/>
                  </a:cubicBezTo>
                  <a:cubicBezTo>
                    <a:pt x="89" y="9488"/>
                    <a:pt x="105" y="9482"/>
                    <a:pt x="116" y="9471"/>
                  </a:cubicBezTo>
                  <a:lnTo>
                    <a:pt x="9484" y="103"/>
                  </a:lnTo>
                  <a:cubicBezTo>
                    <a:pt x="9508" y="80"/>
                    <a:pt x="9508" y="41"/>
                    <a:pt x="9484" y="18"/>
                  </a:cubicBezTo>
                  <a:cubicBezTo>
                    <a:pt x="9473" y="6"/>
                    <a:pt x="9457" y="0"/>
                    <a:pt x="9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401" name="Shape 401"/>
        <p:cNvGrpSpPr/>
        <p:nvPr/>
      </p:nvGrpSpPr>
      <p:grpSpPr>
        <a:xfrm>
          <a:off x="0" y="0"/>
          <a:ext cx="0" cy="0"/>
          <a:chOff x="0" y="0"/>
          <a:chExt cx="0" cy="0"/>
        </a:xfrm>
      </p:grpSpPr>
      <p:sp>
        <p:nvSpPr>
          <p:cNvPr id="402" name="Google Shape;402;p14"/>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3" name="Google Shape;403;p14"/>
          <p:cNvSpPr/>
          <p:nvPr/>
        </p:nvSpPr>
        <p:spPr>
          <a:xfrm>
            <a:off x="8315902" y="920634"/>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 name="Google Shape;404;p14"/>
          <p:cNvGrpSpPr/>
          <p:nvPr/>
        </p:nvGrpSpPr>
        <p:grpSpPr>
          <a:xfrm>
            <a:off x="8403796" y="804747"/>
            <a:ext cx="1400135" cy="1397586"/>
            <a:chOff x="1182471" y="-1089503"/>
            <a:chExt cx="1400135" cy="1397586"/>
          </a:xfrm>
        </p:grpSpPr>
        <p:sp>
          <p:nvSpPr>
            <p:cNvPr id="405" name="Google Shape;405;p14"/>
            <p:cNvSpPr/>
            <p:nvPr/>
          </p:nvSpPr>
          <p:spPr>
            <a:xfrm>
              <a:off x="2530619" y="-1089503"/>
              <a:ext cx="51986" cy="48582"/>
            </a:xfrm>
            <a:custGeom>
              <a:rect b="b" l="l" r="r" t="t"/>
              <a:pathLst>
                <a:path extrusionOk="0" h="899" w="962">
                  <a:moveTo>
                    <a:pt x="469" y="1"/>
                  </a:moveTo>
                  <a:cubicBezTo>
                    <a:pt x="440" y="1"/>
                    <a:pt x="411" y="3"/>
                    <a:pt x="380" y="7"/>
                  </a:cubicBezTo>
                  <a:cubicBezTo>
                    <a:pt x="357" y="15"/>
                    <a:pt x="326" y="22"/>
                    <a:pt x="303" y="30"/>
                  </a:cubicBezTo>
                  <a:cubicBezTo>
                    <a:pt x="272" y="46"/>
                    <a:pt x="248" y="61"/>
                    <a:pt x="225" y="77"/>
                  </a:cubicBezTo>
                  <a:cubicBezTo>
                    <a:pt x="194" y="92"/>
                    <a:pt x="171" y="108"/>
                    <a:pt x="155" y="131"/>
                  </a:cubicBezTo>
                  <a:cubicBezTo>
                    <a:pt x="132" y="154"/>
                    <a:pt x="117" y="170"/>
                    <a:pt x="101" y="201"/>
                  </a:cubicBezTo>
                  <a:cubicBezTo>
                    <a:pt x="86" y="224"/>
                    <a:pt x="70" y="247"/>
                    <a:pt x="54" y="278"/>
                  </a:cubicBezTo>
                  <a:cubicBezTo>
                    <a:pt x="47" y="301"/>
                    <a:pt x="39" y="332"/>
                    <a:pt x="31" y="356"/>
                  </a:cubicBezTo>
                  <a:cubicBezTo>
                    <a:pt x="0" y="503"/>
                    <a:pt x="47" y="658"/>
                    <a:pt x="155" y="767"/>
                  </a:cubicBezTo>
                  <a:cubicBezTo>
                    <a:pt x="171" y="782"/>
                    <a:pt x="194" y="805"/>
                    <a:pt x="225" y="821"/>
                  </a:cubicBezTo>
                  <a:cubicBezTo>
                    <a:pt x="248" y="837"/>
                    <a:pt x="272" y="852"/>
                    <a:pt x="303" y="860"/>
                  </a:cubicBezTo>
                  <a:cubicBezTo>
                    <a:pt x="326" y="868"/>
                    <a:pt x="357" y="883"/>
                    <a:pt x="380" y="883"/>
                  </a:cubicBezTo>
                  <a:cubicBezTo>
                    <a:pt x="411" y="891"/>
                    <a:pt x="442" y="899"/>
                    <a:pt x="473" y="899"/>
                  </a:cubicBezTo>
                  <a:cubicBezTo>
                    <a:pt x="752" y="899"/>
                    <a:pt x="962" y="635"/>
                    <a:pt x="908" y="356"/>
                  </a:cubicBezTo>
                  <a:cubicBezTo>
                    <a:pt x="900" y="332"/>
                    <a:pt x="892" y="301"/>
                    <a:pt x="884" y="278"/>
                  </a:cubicBezTo>
                  <a:cubicBezTo>
                    <a:pt x="877" y="247"/>
                    <a:pt x="861" y="224"/>
                    <a:pt x="845" y="201"/>
                  </a:cubicBezTo>
                  <a:cubicBezTo>
                    <a:pt x="830" y="170"/>
                    <a:pt x="807" y="154"/>
                    <a:pt x="783" y="131"/>
                  </a:cubicBezTo>
                  <a:cubicBezTo>
                    <a:pt x="768" y="108"/>
                    <a:pt x="745" y="92"/>
                    <a:pt x="721" y="77"/>
                  </a:cubicBezTo>
                  <a:cubicBezTo>
                    <a:pt x="690" y="61"/>
                    <a:pt x="667" y="46"/>
                    <a:pt x="644" y="30"/>
                  </a:cubicBezTo>
                  <a:cubicBezTo>
                    <a:pt x="613" y="22"/>
                    <a:pt x="590" y="15"/>
                    <a:pt x="559" y="7"/>
                  </a:cubicBezTo>
                  <a:cubicBezTo>
                    <a:pt x="528" y="3"/>
                    <a:pt x="498" y="1"/>
                    <a:pt x="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4"/>
            <p:cNvSpPr/>
            <p:nvPr/>
          </p:nvSpPr>
          <p:spPr>
            <a:xfrm>
              <a:off x="2399895" y="-967102"/>
              <a:ext cx="67064" cy="48528"/>
            </a:xfrm>
            <a:custGeom>
              <a:rect b="b" l="l" r="r" t="t"/>
              <a:pathLst>
                <a:path extrusionOk="0" h="898" w="1241">
                  <a:moveTo>
                    <a:pt x="615" y="1"/>
                  </a:moveTo>
                  <a:cubicBezTo>
                    <a:pt x="250" y="1"/>
                    <a:pt x="0" y="471"/>
                    <a:pt x="302" y="766"/>
                  </a:cubicBezTo>
                  <a:cubicBezTo>
                    <a:pt x="387" y="851"/>
                    <a:pt x="504" y="898"/>
                    <a:pt x="620" y="898"/>
                  </a:cubicBezTo>
                  <a:cubicBezTo>
                    <a:pt x="1109" y="898"/>
                    <a:pt x="1240" y="223"/>
                    <a:pt x="791" y="37"/>
                  </a:cubicBezTo>
                  <a:cubicBezTo>
                    <a:pt x="730" y="12"/>
                    <a:pt x="671" y="1"/>
                    <a:pt x="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4"/>
            <p:cNvSpPr/>
            <p:nvPr/>
          </p:nvSpPr>
          <p:spPr>
            <a:xfrm>
              <a:off x="1418844" y="14375"/>
              <a:ext cx="67064" cy="48528"/>
            </a:xfrm>
            <a:custGeom>
              <a:rect b="b" l="l" r="r" t="t"/>
              <a:pathLst>
                <a:path extrusionOk="0" h="898" w="1241">
                  <a:moveTo>
                    <a:pt x="611" y="0"/>
                  </a:moveTo>
                  <a:cubicBezTo>
                    <a:pt x="244" y="0"/>
                    <a:pt x="1" y="464"/>
                    <a:pt x="302" y="766"/>
                  </a:cubicBezTo>
                  <a:cubicBezTo>
                    <a:pt x="388" y="851"/>
                    <a:pt x="496" y="898"/>
                    <a:pt x="620" y="898"/>
                  </a:cubicBezTo>
                  <a:cubicBezTo>
                    <a:pt x="1109" y="898"/>
                    <a:pt x="1241" y="223"/>
                    <a:pt x="791" y="37"/>
                  </a:cubicBezTo>
                  <a:cubicBezTo>
                    <a:pt x="729" y="12"/>
                    <a:pt x="668" y="0"/>
                    <a:pt x="6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4"/>
            <p:cNvSpPr/>
            <p:nvPr/>
          </p:nvSpPr>
          <p:spPr>
            <a:xfrm>
              <a:off x="2277494" y="-844323"/>
              <a:ext cx="67118" cy="48582"/>
            </a:xfrm>
            <a:custGeom>
              <a:rect b="b" l="l" r="r" t="t"/>
              <a:pathLst>
                <a:path extrusionOk="0" h="899" w="1242">
                  <a:moveTo>
                    <a:pt x="606" y="1"/>
                  </a:moveTo>
                  <a:cubicBezTo>
                    <a:pt x="244" y="1"/>
                    <a:pt x="0" y="465"/>
                    <a:pt x="295" y="766"/>
                  </a:cubicBezTo>
                  <a:cubicBezTo>
                    <a:pt x="380" y="852"/>
                    <a:pt x="497" y="898"/>
                    <a:pt x="613" y="898"/>
                  </a:cubicBezTo>
                  <a:cubicBezTo>
                    <a:pt x="1102" y="898"/>
                    <a:pt x="1241" y="223"/>
                    <a:pt x="784" y="37"/>
                  </a:cubicBezTo>
                  <a:cubicBezTo>
                    <a:pt x="723" y="12"/>
                    <a:pt x="663"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4"/>
            <p:cNvSpPr/>
            <p:nvPr/>
          </p:nvSpPr>
          <p:spPr>
            <a:xfrm>
              <a:off x="1296064" y="136722"/>
              <a:ext cx="67064" cy="48582"/>
            </a:xfrm>
            <a:custGeom>
              <a:rect b="b" l="l" r="r" t="t"/>
              <a:pathLst>
                <a:path extrusionOk="0" h="899" w="1241">
                  <a:moveTo>
                    <a:pt x="605" y="1"/>
                  </a:moveTo>
                  <a:cubicBezTo>
                    <a:pt x="243" y="1"/>
                    <a:pt x="0" y="465"/>
                    <a:pt x="302" y="766"/>
                  </a:cubicBezTo>
                  <a:cubicBezTo>
                    <a:pt x="380" y="852"/>
                    <a:pt x="496" y="898"/>
                    <a:pt x="620" y="898"/>
                  </a:cubicBezTo>
                  <a:cubicBezTo>
                    <a:pt x="1109" y="898"/>
                    <a:pt x="1240" y="223"/>
                    <a:pt x="783" y="37"/>
                  </a:cubicBezTo>
                  <a:cubicBezTo>
                    <a:pt x="722" y="12"/>
                    <a:pt x="662" y="1"/>
                    <a:pt x="6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4"/>
            <p:cNvSpPr/>
            <p:nvPr/>
          </p:nvSpPr>
          <p:spPr>
            <a:xfrm>
              <a:off x="1909532" y="-476363"/>
              <a:ext cx="67118" cy="48528"/>
            </a:xfrm>
            <a:custGeom>
              <a:rect b="b" l="l" r="r" t="t"/>
              <a:pathLst>
                <a:path extrusionOk="0" h="898" w="1242">
                  <a:moveTo>
                    <a:pt x="606" y="0"/>
                  </a:moveTo>
                  <a:cubicBezTo>
                    <a:pt x="244" y="0"/>
                    <a:pt x="0" y="464"/>
                    <a:pt x="295" y="766"/>
                  </a:cubicBezTo>
                  <a:cubicBezTo>
                    <a:pt x="381" y="851"/>
                    <a:pt x="497" y="898"/>
                    <a:pt x="613" y="898"/>
                  </a:cubicBezTo>
                  <a:cubicBezTo>
                    <a:pt x="1102" y="898"/>
                    <a:pt x="1241" y="223"/>
                    <a:pt x="784" y="37"/>
                  </a:cubicBezTo>
                  <a:cubicBezTo>
                    <a:pt x="723" y="12"/>
                    <a:pt x="663" y="0"/>
                    <a:pt x="6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4"/>
            <p:cNvSpPr/>
            <p:nvPr/>
          </p:nvSpPr>
          <p:spPr>
            <a:xfrm>
              <a:off x="2154714" y="-721922"/>
              <a:ext cx="67064" cy="48528"/>
            </a:xfrm>
            <a:custGeom>
              <a:rect b="b" l="l" r="r" t="t"/>
              <a:pathLst>
                <a:path extrusionOk="0" h="898" w="1241">
                  <a:moveTo>
                    <a:pt x="613" y="0"/>
                  </a:moveTo>
                  <a:cubicBezTo>
                    <a:pt x="245" y="0"/>
                    <a:pt x="0" y="471"/>
                    <a:pt x="303" y="773"/>
                  </a:cubicBezTo>
                  <a:cubicBezTo>
                    <a:pt x="388" y="851"/>
                    <a:pt x="496" y="898"/>
                    <a:pt x="621" y="898"/>
                  </a:cubicBezTo>
                  <a:cubicBezTo>
                    <a:pt x="1109" y="898"/>
                    <a:pt x="1241"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4"/>
            <p:cNvSpPr/>
            <p:nvPr/>
          </p:nvSpPr>
          <p:spPr>
            <a:xfrm>
              <a:off x="2031934" y="-599143"/>
              <a:ext cx="67496" cy="48528"/>
            </a:xfrm>
            <a:custGeom>
              <a:rect b="b" l="l" r="r" t="t"/>
              <a:pathLst>
                <a:path extrusionOk="0" h="898" w="1249">
                  <a:moveTo>
                    <a:pt x="613" y="0"/>
                  </a:moveTo>
                  <a:cubicBezTo>
                    <a:pt x="250" y="0"/>
                    <a:pt x="1" y="464"/>
                    <a:pt x="302" y="766"/>
                  </a:cubicBezTo>
                  <a:cubicBezTo>
                    <a:pt x="388" y="851"/>
                    <a:pt x="504" y="898"/>
                    <a:pt x="620" y="898"/>
                  </a:cubicBezTo>
                  <a:cubicBezTo>
                    <a:pt x="1109" y="898"/>
                    <a:pt x="1249"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4"/>
            <p:cNvSpPr/>
            <p:nvPr/>
          </p:nvSpPr>
          <p:spPr>
            <a:xfrm>
              <a:off x="1786752" y="-353962"/>
              <a:ext cx="67118" cy="48528"/>
            </a:xfrm>
            <a:custGeom>
              <a:rect b="b" l="l" r="r" t="t"/>
              <a:pathLst>
                <a:path extrusionOk="0" h="898" w="1242">
                  <a:moveTo>
                    <a:pt x="613" y="0"/>
                  </a:moveTo>
                  <a:cubicBezTo>
                    <a:pt x="245" y="0"/>
                    <a:pt x="1" y="471"/>
                    <a:pt x="303" y="773"/>
                  </a:cubicBezTo>
                  <a:cubicBezTo>
                    <a:pt x="388" y="851"/>
                    <a:pt x="497" y="897"/>
                    <a:pt x="621" y="897"/>
                  </a:cubicBezTo>
                  <a:cubicBezTo>
                    <a:pt x="1109" y="897"/>
                    <a:pt x="1241" y="223"/>
                    <a:pt x="791" y="36"/>
                  </a:cubicBezTo>
                  <a:cubicBezTo>
                    <a:pt x="730" y="11"/>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4"/>
            <p:cNvSpPr/>
            <p:nvPr/>
          </p:nvSpPr>
          <p:spPr>
            <a:xfrm>
              <a:off x="1664026" y="-231237"/>
              <a:ext cx="67442" cy="48582"/>
            </a:xfrm>
            <a:custGeom>
              <a:rect b="b" l="l" r="r" t="t"/>
              <a:pathLst>
                <a:path extrusionOk="0" h="899" w="1248">
                  <a:moveTo>
                    <a:pt x="613" y="1"/>
                  </a:moveTo>
                  <a:cubicBezTo>
                    <a:pt x="249" y="1"/>
                    <a:pt x="0" y="465"/>
                    <a:pt x="302" y="767"/>
                  </a:cubicBezTo>
                  <a:cubicBezTo>
                    <a:pt x="387" y="852"/>
                    <a:pt x="503" y="898"/>
                    <a:pt x="620" y="898"/>
                  </a:cubicBezTo>
                  <a:cubicBezTo>
                    <a:pt x="1108" y="898"/>
                    <a:pt x="1248" y="224"/>
                    <a:pt x="790" y="38"/>
                  </a:cubicBezTo>
                  <a:cubicBezTo>
                    <a:pt x="729" y="12"/>
                    <a:pt x="670" y="1"/>
                    <a:pt x="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4"/>
            <p:cNvSpPr/>
            <p:nvPr/>
          </p:nvSpPr>
          <p:spPr>
            <a:xfrm>
              <a:off x="1541624" y="-108836"/>
              <a:ext cx="67064" cy="48960"/>
            </a:xfrm>
            <a:custGeom>
              <a:rect b="b" l="l" r="r" t="t"/>
              <a:pathLst>
                <a:path extrusionOk="0" h="906" w="1241">
                  <a:moveTo>
                    <a:pt x="613" y="1"/>
                  </a:moveTo>
                  <a:cubicBezTo>
                    <a:pt x="245" y="1"/>
                    <a:pt x="0" y="472"/>
                    <a:pt x="302" y="774"/>
                  </a:cubicBezTo>
                  <a:cubicBezTo>
                    <a:pt x="380" y="859"/>
                    <a:pt x="496" y="906"/>
                    <a:pt x="613" y="906"/>
                  </a:cubicBezTo>
                  <a:cubicBezTo>
                    <a:pt x="1109" y="906"/>
                    <a:pt x="1241" y="231"/>
                    <a:pt x="791" y="37"/>
                  </a:cubicBezTo>
                  <a:cubicBezTo>
                    <a:pt x="730" y="12"/>
                    <a:pt x="670" y="1"/>
                    <a:pt x="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4"/>
            <p:cNvSpPr/>
            <p:nvPr/>
          </p:nvSpPr>
          <p:spPr>
            <a:xfrm>
              <a:off x="1182471" y="259501"/>
              <a:ext cx="48636" cy="48582"/>
            </a:xfrm>
            <a:custGeom>
              <a:rect b="b" l="l" r="r" t="t"/>
              <a:pathLst>
                <a:path extrusionOk="0" h="899" w="900">
                  <a:moveTo>
                    <a:pt x="454" y="1"/>
                  </a:moveTo>
                  <a:cubicBezTo>
                    <a:pt x="425" y="1"/>
                    <a:pt x="396" y="3"/>
                    <a:pt x="365" y="6"/>
                  </a:cubicBezTo>
                  <a:cubicBezTo>
                    <a:pt x="334" y="14"/>
                    <a:pt x="310" y="22"/>
                    <a:pt x="279" y="37"/>
                  </a:cubicBezTo>
                  <a:cubicBezTo>
                    <a:pt x="256" y="45"/>
                    <a:pt x="225" y="61"/>
                    <a:pt x="202" y="76"/>
                  </a:cubicBezTo>
                  <a:cubicBezTo>
                    <a:pt x="178" y="92"/>
                    <a:pt x="155" y="107"/>
                    <a:pt x="140" y="131"/>
                  </a:cubicBezTo>
                  <a:cubicBezTo>
                    <a:pt x="116" y="154"/>
                    <a:pt x="93" y="177"/>
                    <a:pt x="78" y="200"/>
                  </a:cubicBezTo>
                  <a:cubicBezTo>
                    <a:pt x="62" y="224"/>
                    <a:pt x="47" y="247"/>
                    <a:pt x="39" y="278"/>
                  </a:cubicBezTo>
                  <a:cubicBezTo>
                    <a:pt x="31" y="301"/>
                    <a:pt x="23" y="332"/>
                    <a:pt x="16" y="363"/>
                  </a:cubicBezTo>
                  <a:cubicBezTo>
                    <a:pt x="0" y="417"/>
                    <a:pt x="0" y="479"/>
                    <a:pt x="16" y="534"/>
                  </a:cubicBezTo>
                  <a:cubicBezTo>
                    <a:pt x="23" y="565"/>
                    <a:pt x="31" y="596"/>
                    <a:pt x="39" y="619"/>
                  </a:cubicBezTo>
                  <a:cubicBezTo>
                    <a:pt x="47" y="642"/>
                    <a:pt x="62" y="673"/>
                    <a:pt x="78" y="697"/>
                  </a:cubicBezTo>
                  <a:cubicBezTo>
                    <a:pt x="93" y="720"/>
                    <a:pt x="116" y="743"/>
                    <a:pt x="140" y="766"/>
                  </a:cubicBezTo>
                  <a:cubicBezTo>
                    <a:pt x="217" y="852"/>
                    <a:pt x="334" y="898"/>
                    <a:pt x="450" y="898"/>
                  </a:cubicBezTo>
                  <a:cubicBezTo>
                    <a:pt x="481" y="898"/>
                    <a:pt x="512" y="890"/>
                    <a:pt x="543" y="890"/>
                  </a:cubicBezTo>
                  <a:cubicBezTo>
                    <a:pt x="566" y="883"/>
                    <a:pt x="597" y="875"/>
                    <a:pt x="628" y="859"/>
                  </a:cubicBezTo>
                  <a:cubicBezTo>
                    <a:pt x="652" y="852"/>
                    <a:pt x="675" y="836"/>
                    <a:pt x="706" y="821"/>
                  </a:cubicBezTo>
                  <a:cubicBezTo>
                    <a:pt x="729" y="805"/>
                    <a:pt x="752" y="782"/>
                    <a:pt x="768" y="766"/>
                  </a:cubicBezTo>
                  <a:cubicBezTo>
                    <a:pt x="791" y="743"/>
                    <a:pt x="807" y="720"/>
                    <a:pt x="822" y="697"/>
                  </a:cubicBezTo>
                  <a:cubicBezTo>
                    <a:pt x="838" y="673"/>
                    <a:pt x="853" y="642"/>
                    <a:pt x="869" y="619"/>
                  </a:cubicBezTo>
                  <a:cubicBezTo>
                    <a:pt x="876" y="596"/>
                    <a:pt x="884" y="565"/>
                    <a:pt x="892" y="534"/>
                  </a:cubicBezTo>
                  <a:cubicBezTo>
                    <a:pt x="900" y="479"/>
                    <a:pt x="900" y="417"/>
                    <a:pt x="892" y="363"/>
                  </a:cubicBezTo>
                  <a:cubicBezTo>
                    <a:pt x="884" y="332"/>
                    <a:pt x="876" y="301"/>
                    <a:pt x="869" y="278"/>
                  </a:cubicBezTo>
                  <a:cubicBezTo>
                    <a:pt x="853" y="247"/>
                    <a:pt x="838" y="224"/>
                    <a:pt x="822" y="200"/>
                  </a:cubicBezTo>
                  <a:cubicBezTo>
                    <a:pt x="807" y="177"/>
                    <a:pt x="791" y="154"/>
                    <a:pt x="768" y="131"/>
                  </a:cubicBezTo>
                  <a:cubicBezTo>
                    <a:pt x="752" y="107"/>
                    <a:pt x="729" y="92"/>
                    <a:pt x="706" y="76"/>
                  </a:cubicBezTo>
                  <a:cubicBezTo>
                    <a:pt x="675" y="61"/>
                    <a:pt x="652" y="45"/>
                    <a:pt x="628" y="37"/>
                  </a:cubicBezTo>
                  <a:cubicBezTo>
                    <a:pt x="597" y="22"/>
                    <a:pt x="566" y="14"/>
                    <a:pt x="543" y="6"/>
                  </a:cubicBezTo>
                  <a:cubicBezTo>
                    <a:pt x="512" y="3"/>
                    <a:pt x="483" y="1"/>
                    <a:pt x="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14"/>
          <p:cNvGrpSpPr/>
          <p:nvPr/>
        </p:nvGrpSpPr>
        <p:grpSpPr>
          <a:xfrm>
            <a:off x="8774087" y="2110965"/>
            <a:ext cx="743488" cy="602656"/>
            <a:chOff x="1005462" y="33090"/>
            <a:chExt cx="743488" cy="602656"/>
          </a:xfrm>
        </p:grpSpPr>
        <p:sp>
          <p:nvSpPr>
            <p:cNvPr id="418" name="Google Shape;418;p14"/>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4"/>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4"/>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4"/>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4"/>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4"/>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4"/>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 name="Google Shape;425;p14"/>
          <p:cNvGrpSpPr/>
          <p:nvPr/>
        </p:nvGrpSpPr>
        <p:grpSpPr>
          <a:xfrm>
            <a:off x="8504574" y="2854558"/>
            <a:ext cx="269497" cy="230589"/>
            <a:chOff x="-245801" y="266720"/>
            <a:chExt cx="269497" cy="230589"/>
          </a:xfrm>
        </p:grpSpPr>
        <p:sp>
          <p:nvSpPr>
            <p:cNvPr id="426" name="Google Shape;426;p14"/>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4"/>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 name="Google Shape;428;p14"/>
          <p:cNvSpPr/>
          <p:nvPr/>
        </p:nvSpPr>
        <p:spPr>
          <a:xfrm>
            <a:off x="8315895" y="3418534"/>
            <a:ext cx="1263293" cy="1576725"/>
          </a:xfrm>
          <a:custGeom>
            <a:rect b="b" l="l" r="r" t="t"/>
            <a:pathLst>
              <a:path extrusionOk="0" h="29177" w="23377">
                <a:moveTo>
                  <a:pt x="23291" y="1"/>
                </a:moveTo>
                <a:cubicBezTo>
                  <a:pt x="23271" y="1"/>
                  <a:pt x="23252" y="7"/>
                  <a:pt x="23237" y="18"/>
                </a:cubicBezTo>
                <a:lnTo>
                  <a:pt x="11372" y="11883"/>
                </a:lnTo>
                <a:lnTo>
                  <a:pt x="10635" y="11852"/>
                </a:lnTo>
                <a:lnTo>
                  <a:pt x="7828" y="14667"/>
                </a:lnTo>
                <a:lnTo>
                  <a:pt x="7851" y="15404"/>
                </a:lnTo>
                <a:lnTo>
                  <a:pt x="7114" y="16141"/>
                </a:lnTo>
                <a:cubicBezTo>
                  <a:pt x="7099" y="16156"/>
                  <a:pt x="7091" y="16179"/>
                  <a:pt x="7091" y="16203"/>
                </a:cubicBezTo>
                <a:lnTo>
                  <a:pt x="7091" y="22236"/>
                </a:lnTo>
                <a:lnTo>
                  <a:pt x="1345" y="27982"/>
                </a:lnTo>
                <a:cubicBezTo>
                  <a:pt x="1209" y="27875"/>
                  <a:pt x="1067" y="27829"/>
                  <a:pt x="932" y="27829"/>
                </a:cubicBezTo>
                <a:cubicBezTo>
                  <a:pt x="412" y="27829"/>
                  <a:pt x="1" y="28507"/>
                  <a:pt x="469" y="28975"/>
                </a:cubicBezTo>
                <a:cubicBezTo>
                  <a:pt x="610" y="29116"/>
                  <a:pt x="772" y="29176"/>
                  <a:pt x="928" y="29176"/>
                </a:cubicBezTo>
                <a:cubicBezTo>
                  <a:pt x="1414" y="29176"/>
                  <a:pt x="1848" y="28597"/>
                  <a:pt x="1461" y="28099"/>
                </a:cubicBezTo>
                <a:lnTo>
                  <a:pt x="7231" y="22329"/>
                </a:lnTo>
                <a:cubicBezTo>
                  <a:pt x="7246" y="22313"/>
                  <a:pt x="7254" y="22290"/>
                  <a:pt x="7254" y="22267"/>
                </a:cubicBezTo>
                <a:lnTo>
                  <a:pt x="7254" y="16226"/>
                </a:lnTo>
                <a:lnTo>
                  <a:pt x="23345" y="135"/>
                </a:lnTo>
                <a:cubicBezTo>
                  <a:pt x="23376" y="104"/>
                  <a:pt x="23376" y="49"/>
                  <a:pt x="23345" y="18"/>
                </a:cubicBezTo>
                <a:cubicBezTo>
                  <a:pt x="23330" y="7"/>
                  <a:pt x="23310" y="1"/>
                  <a:pt x="232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4"/>
          <p:cNvSpPr/>
          <p:nvPr/>
        </p:nvSpPr>
        <p:spPr>
          <a:xfrm>
            <a:off x="8824944" y="3765667"/>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14"/>
          <p:cNvGrpSpPr/>
          <p:nvPr/>
        </p:nvGrpSpPr>
        <p:grpSpPr>
          <a:xfrm>
            <a:off x="8774074" y="4745333"/>
            <a:ext cx="269497" cy="230589"/>
            <a:chOff x="-245801" y="266720"/>
            <a:chExt cx="269497" cy="230589"/>
          </a:xfrm>
        </p:grpSpPr>
        <p:sp>
          <p:nvSpPr>
            <p:cNvPr id="431" name="Google Shape;431;p14"/>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4"/>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 name="Google Shape;433;p14"/>
          <p:cNvSpPr/>
          <p:nvPr/>
        </p:nvSpPr>
        <p:spPr>
          <a:xfrm>
            <a:off x="-823938" y="2154975"/>
            <a:ext cx="1727427" cy="1929540"/>
          </a:xfrm>
          <a:custGeom>
            <a:rect b="b" l="l" r="r" t="t"/>
            <a:pathLst>
              <a:path extrusionOk="0" h="34130" w="30555">
                <a:moveTo>
                  <a:pt x="29779" y="0"/>
                </a:moveTo>
                <a:cubicBezTo>
                  <a:pt x="29221" y="0"/>
                  <a:pt x="28911" y="636"/>
                  <a:pt x="29252" y="1071"/>
                </a:cubicBezTo>
                <a:lnTo>
                  <a:pt x="26251" y="4080"/>
                </a:lnTo>
                <a:cubicBezTo>
                  <a:pt x="26235" y="4095"/>
                  <a:pt x="26227" y="4118"/>
                  <a:pt x="26227" y="4134"/>
                </a:cubicBezTo>
                <a:lnTo>
                  <a:pt x="26227" y="7794"/>
                </a:lnTo>
                <a:lnTo>
                  <a:pt x="21272" y="12742"/>
                </a:lnTo>
                <a:lnTo>
                  <a:pt x="20528" y="12718"/>
                </a:lnTo>
                <a:lnTo>
                  <a:pt x="17720" y="15526"/>
                </a:lnTo>
                <a:lnTo>
                  <a:pt x="17744" y="16270"/>
                </a:lnTo>
                <a:lnTo>
                  <a:pt x="32" y="33990"/>
                </a:lnTo>
                <a:cubicBezTo>
                  <a:pt x="1" y="34021"/>
                  <a:pt x="1" y="34075"/>
                  <a:pt x="32" y="34106"/>
                </a:cubicBezTo>
                <a:cubicBezTo>
                  <a:pt x="47" y="34122"/>
                  <a:pt x="70" y="34129"/>
                  <a:pt x="86" y="34129"/>
                </a:cubicBezTo>
                <a:cubicBezTo>
                  <a:pt x="109" y="34129"/>
                  <a:pt x="133" y="34122"/>
                  <a:pt x="148" y="34106"/>
                </a:cubicBezTo>
                <a:lnTo>
                  <a:pt x="26367" y="7887"/>
                </a:lnTo>
                <a:cubicBezTo>
                  <a:pt x="26382" y="7872"/>
                  <a:pt x="26390" y="7848"/>
                  <a:pt x="26390" y="7825"/>
                </a:cubicBezTo>
                <a:lnTo>
                  <a:pt x="26390" y="4165"/>
                </a:lnTo>
                <a:lnTo>
                  <a:pt x="29368" y="1187"/>
                </a:lnTo>
                <a:cubicBezTo>
                  <a:pt x="29490" y="1283"/>
                  <a:pt x="29633" y="1327"/>
                  <a:pt x="29774" y="1327"/>
                </a:cubicBezTo>
                <a:cubicBezTo>
                  <a:pt x="30046" y="1327"/>
                  <a:pt x="30310" y="1162"/>
                  <a:pt x="30407" y="877"/>
                </a:cubicBezTo>
                <a:cubicBezTo>
                  <a:pt x="30555" y="450"/>
                  <a:pt x="30229" y="0"/>
                  <a:pt x="29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4"/>
          <p:cNvSpPr/>
          <p:nvPr/>
        </p:nvSpPr>
        <p:spPr>
          <a:xfrm>
            <a:off x="-37705" y="2800328"/>
            <a:ext cx="723026" cy="722574"/>
          </a:xfrm>
          <a:custGeom>
            <a:rect b="b" l="l" r="r" t="t"/>
            <a:pathLst>
              <a:path extrusionOk="0" h="12781" w="12789">
                <a:moveTo>
                  <a:pt x="12696" y="1"/>
                </a:moveTo>
                <a:cubicBezTo>
                  <a:pt x="12676" y="1"/>
                  <a:pt x="12656" y="9"/>
                  <a:pt x="12641" y="24"/>
                </a:cubicBezTo>
                <a:lnTo>
                  <a:pt x="32" y="12641"/>
                </a:lnTo>
                <a:cubicBezTo>
                  <a:pt x="1" y="12672"/>
                  <a:pt x="1" y="12719"/>
                  <a:pt x="32" y="12758"/>
                </a:cubicBezTo>
                <a:cubicBezTo>
                  <a:pt x="47" y="12773"/>
                  <a:pt x="63" y="12781"/>
                  <a:pt x="86" y="12781"/>
                </a:cubicBezTo>
                <a:cubicBezTo>
                  <a:pt x="109" y="12781"/>
                  <a:pt x="132" y="12773"/>
                  <a:pt x="140" y="12758"/>
                </a:cubicBezTo>
                <a:lnTo>
                  <a:pt x="12757" y="141"/>
                </a:lnTo>
                <a:cubicBezTo>
                  <a:pt x="12788" y="110"/>
                  <a:pt x="12788" y="55"/>
                  <a:pt x="12757" y="24"/>
                </a:cubicBezTo>
                <a:cubicBezTo>
                  <a:pt x="12738" y="9"/>
                  <a:pt x="12717" y="1"/>
                  <a:pt x="12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 name="Google Shape;435;p14"/>
          <p:cNvGrpSpPr/>
          <p:nvPr/>
        </p:nvGrpSpPr>
        <p:grpSpPr>
          <a:xfrm>
            <a:off x="-363200" y="2435356"/>
            <a:ext cx="921187" cy="920619"/>
            <a:chOff x="3429875" y="1645831"/>
            <a:chExt cx="921187" cy="920619"/>
          </a:xfrm>
        </p:grpSpPr>
        <p:sp>
          <p:nvSpPr>
            <p:cNvPr id="436" name="Google Shape;436;p14"/>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4"/>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4"/>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4"/>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4"/>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4"/>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4"/>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4"/>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 name="Google Shape;444;p14"/>
          <p:cNvSpPr/>
          <p:nvPr/>
        </p:nvSpPr>
        <p:spPr>
          <a:xfrm>
            <a:off x="-59960" y="3184075"/>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445" name="Shape 445"/>
        <p:cNvGrpSpPr/>
        <p:nvPr/>
      </p:nvGrpSpPr>
      <p:grpSpPr>
        <a:xfrm>
          <a:off x="0" y="0"/>
          <a:ext cx="0" cy="0"/>
          <a:chOff x="0" y="0"/>
          <a:chExt cx="0" cy="0"/>
        </a:xfrm>
      </p:grpSpPr>
      <p:sp>
        <p:nvSpPr>
          <p:cNvPr id="446" name="Google Shape;446;p15"/>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47" name="Google Shape;447;p15"/>
          <p:cNvGrpSpPr/>
          <p:nvPr/>
        </p:nvGrpSpPr>
        <p:grpSpPr>
          <a:xfrm>
            <a:off x="-220613" y="4438015"/>
            <a:ext cx="743488" cy="602656"/>
            <a:chOff x="1005462" y="33090"/>
            <a:chExt cx="743488" cy="602656"/>
          </a:xfrm>
        </p:grpSpPr>
        <p:sp>
          <p:nvSpPr>
            <p:cNvPr id="448" name="Google Shape;448;p15"/>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5"/>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5"/>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5"/>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5"/>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5"/>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5"/>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 name="Google Shape;455;p15"/>
          <p:cNvGrpSpPr/>
          <p:nvPr/>
        </p:nvGrpSpPr>
        <p:grpSpPr>
          <a:xfrm>
            <a:off x="522874" y="4037870"/>
            <a:ext cx="269497" cy="230589"/>
            <a:chOff x="-245801" y="266720"/>
            <a:chExt cx="269497" cy="230589"/>
          </a:xfrm>
        </p:grpSpPr>
        <p:sp>
          <p:nvSpPr>
            <p:cNvPr id="456" name="Google Shape;456;p15"/>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5"/>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 name="Google Shape;458;p15"/>
          <p:cNvSpPr/>
          <p:nvPr/>
        </p:nvSpPr>
        <p:spPr>
          <a:xfrm>
            <a:off x="-623738" y="4268450"/>
            <a:ext cx="1727427" cy="1929540"/>
          </a:xfrm>
          <a:custGeom>
            <a:rect b="b" l="l" r="r" t="t"/>
            <a:pathLst>
              <a:path extrusionOk="0" h="34130" w="30555">
                <a:moveTo>
                  <a:pt x="29779" y="0"/>
                </a:moveTo>
                <a:cubicBezTo>
                  <a:pt x="29221" y="0"/>
                  <a:pt x="28911" y="636"/>
                  <a:pt x="29252" y="1071"/>
                </a:cubicBezTo>
                <a:lnTo>
                  <a:pt x="26251" y="4080"/>
                </a:lnTo>
                <a:cubicBezTo>
                  <a:pt x="26235" y="4095"/>
                  <a:pt x="26227" y="4118"/>
                  <a:pt x="26227" y="4134"/>
                </a:cubicBezTo>
                <a:lnTo>
                  <a:pt x="26227" y="7794"/>
                </a:lnTo>
                <a:lnTo>
                  <a:pt x="21272" y="12742"/>
                </a:lnTo>
                <a:lnTo>
                  <a:pt x="20528" y="12718"/>
                </a:lnTo>
                <a:lnTo>
                  <a:pt x="17720" y="15526"/>
                </a:lnTo>
                <a:lnTo>
                  <a:pt x="17744" y="16270"/>
                </a:lnTo>
                <a:lnTo>
                  <a:pt x="32" y="33990"/>
                </a:lnTo>
                <a:cubicBezTo>
                  <a:pt x="1" y="34021"/>
                  <a:pt x="1" y="34075"/>
                  <a:pt x="32" y="34106"/>
                </a:cubicBezTo>
                <a:cubicBezTo>
                  <a:pt x="47" y="34122"/>
                  <a:pt x="70" y="34129"/>
                  <a:pt x="86" y="34129"/>
                </a:cubicBezTo>
                <a:cubicBezTo>
                  <a:pt x="109" y="34129"/>
                  <a:pt x="133" y="34122"/>
                  <a:pt x="148" y="34106"/>
                </a:cubicBezTo>
                <a:lnTo>
                  <a:pt x="26367" y="7887"/>
                </a:lnTo>
                <a:cubicBezTo>
                  <a:pt x="26382" y="7872"/>
                  <a:pt x="26390" y="7848"/>
                  <a:pt x="26390" y="7825"/>
                </a:cubicBezTo>
                <a:lnTo>
                  <a:pt x="26390" y="4165"/>
                </a:lnTo>
                <a:lnTo>
                  <a:pt x="29368" y="1187"/>
                </a:lnTo>
                <a:cubicBezTo>
                  <a:pt x="29490" y="1283"/>
                  <a:pt x="29633" y="1327"/>
                  <a:pt x="29774" y="1327"/>
                </a:cubicBezTo>
                <a:cubicBezTo>
                  <a:pt x="30046" y="1327"/>
                  <a:pt x="30310" y="1162"/>
                  <a:pt x="30407" y="877"/>
                </a:cubicBezTo>
                <a:cubicBezTo>
                  <a:pt x="30555" y="450"/>
                  <a:pt x="30229" y="0"/>
                  <a:pt x="29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 name="Google Shape;459;p15"/>
          <p:cNvGrpSpPr/>
          <p:nvPr/>
        </p:nvGrpSpPr>
        <p:grpSpPr>
          <a:xfrm>
            <a:off x="-220625" y="4570231"/>
            <a:ext cx="921187" cy="920619"/>
            <a:chOff x="3429875" y="1645831"/>
            <a:chExt cx="921187" cy="920619"/>
          </a:xfrm>
        </p:grpSpPr>
        <p:sp>
          <p:nvSpPr>
            <p:cNvPr id="460" name="Google Shape;460;p15"/>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5"/>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5"/>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5"/>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5"/>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5"/>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5"/>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5"/>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 name="Google Shape;468;p15"/>
          <p:cNvSpPr/>
          <p:nvPr/>
        </p:nvSpPr>
        <p:spPr>
          <a:xfrm>
            <a:off x="8595145" y="2736272"/>
            <a:ext cx="1263293" cy="1576725"/>
          </a:xfrm>
          <a:custGeom>
            <a:rect b="b" l="l" r="r" t="t"/>
            <a:pathLst>
              <a:path extrusionOk="0" h="29177" w="23377">
                <a:moveTo>
                  <a:pt x="23291" y="1"/>
                </a:moveTo>
                <a:cubicBezTo>
                  <a:pt x="23271" y="1"/>
                  <a:pt x="23252" y="7"/>
                  <a:pt x="23237" y="18"/>
                </a:cubicBezTo>
                <a:lnTo>
                  <a:pt x="11372" y="11883"/>
                </a:lnTo>
                <a:lnTo>
                  <a:pt x="10635" y="11852"/>
                </a:lnTo>
                <a:lnTo>
                  <a:pt x="7828" y="14667"/>
                </a:lnTo>
                <a:lnTo>
                  <a:pt x="7851" y="15404"/>
                </a:lnTo>
                <a:lnTo>
                  <a:pt x="7114" y="16141"/>
                </a:lnTo>
                <a:cubicBezTo>
                  <a:pt x="7099" y="16156"/>
                  <a:pt x="7091" y="16179"/>
                  <a:pt x="7091" y="16203"/>
                </a:cubicBezTo>
                <a:lnTo>
                  <a:pt x="7091" y="22236"/>
                </a:lnTo>
                <a:lnTo>
                  <a:pt x="1345" y="27982"/>
                </a:lnTo>
                <a:cubicBezTo>
                  <a:pt x="1209" y="27875"/>
                  <a:pt x="1067" y="27829"/>
                  <a:pt x="932" y="27829"/>
                </a:cubicBezTo>
                <a:cubicBezTo>
                  <a:pt x="412" y="27829"/>
                  <a:pt x="1" y="28507"/>
                  <a:pt x="469" y="28975"/>
                </a:cubicBezTo>
                <a:cubicBezTo>
                  <a:pt x="610" y="29116"/>
                  <a:pt x="772" y="29176"/>
                  <a:pt x="928" y="29176"/>
                </a:cubicBezTo>
                <a:cubicBezTo>
                  <a:pt x="1414" y="29176"/>
                  <a:pt x="1848" y="28597"/>
                  <a:pt x="1461" y="28099"/>
                </a:cubicBezTo>
                <a:lnTo>
                  <a:pt x="7231" y="22329"/>
                </a:lnTo>
                <a:cubicBezTo>
                  <a:pt x="7246" y="22313"/>
                  <a:pt x="7254" y="22290"/>
                  <a:pt x="7254" y="22267"/>
                </a:cubicBezTo>
                <a:lnTo>
                  <a:pt x="7254" y="16226"/>
                </a:lnTo>
                <a:lnTo>
                  <a:pt x="23345" y="135"/>
                </a:lnTo>
                <a:cubicBezTo>
                  <a:pt x="23376" y="104"/>
                  <a:pt x="23376" y="49"/>
                  <a:pt x="23345" y="18"/>
                </a:cubicBezTo>
                <a:cubicBezTo>
                  <a:pt x="23330" y="7"/>
                  <a:pt x="23310" y="1"/>
                  <a:pt x="232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5"/>
          <p:cNvSpPr/>
          <p:nvPr/>
        </p:nvSpPr>
        <p:spPr>
          <a:xfrm>
            <a:off x="8432052" y="4751162"/>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5"/>
          <p:cNvSpPr/>
          <p:nvPr/>
        </p:nvSpPr>
        <p:spPr>
          <a:xfrm>
            <a:off x="7848194" y="4786730"/>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5"/>
          <p:cNvSpPr/>
          <p:nvPr/>
        </p:nvSpPr>
        <p:spPr>
          <a:xfrm>
            <a:off x="6974300" y="3939449"/>
            <a:ext cx="1595777" cy="1929553"/>
          </a:xfrm>
          <a:custGeom>
            <a:rect b="b" l="l" r="r" t="t"/>
            <a:pathLst>
              <a:path extrusionOk="0" h="38062" w="31478">
                <a:moveTo>
                  <a:pt x="30702" y="1"/>
                </a:moveTo>
                <a:cubicBezTo>
                  <a:pt x="30151" y="1"/>
                  <a:pt x="29841" y="637"/>
                  <a:pt x="30174" y="1071"/>
                </a:cubicBezTo>
                <a:lnTo>
                  <a:pt x="24413" y="6840"/>
                </a:lnTo>
                <a:cubicBezTo>
                  <a:pt x="24397" y="6856"/>
                  <a:pt x="24389" y="6872"/>
                  <a:pt x="24389" y="6895"/>
                </a:cubicBezTo>
                <a:lnTo>
                  <a:pt x="24389" y="12936"/>
                </a:lnTo>
                <a:lnTo>
                  <a:pt x="20675" y="16650"/>
                </a:lnTo>
                <a:lnTo>
                  <a:pt x="20535" y="16650"/>
                </a:lnTo>
                <a:lnTo>
                  <a:pt x="17728" y="19465"/>
                </a:lnTo>
                <a:lnTo>
                  <a:pt x="17736" y="19597"/>
                </a:lnTo>
                <a:lnTo>
                  <a:pt x="16689" y="20636"/>
                </a:lnTo>
                <a:cubicBezTo>
                  <a:pt x="16642" y="20691"/>
                  <a:pt x="16673" y="20776"/>
                  <a:pt x="16751" y="20776"/>
                </a:cubicBezTo>
                <a:cubicBezTo>
                  <a:pt x="16766" y="20776"/>
                  <a:pt x="16790" y="20768"/>
                  <a:pt x="16805" y="20753"/>
                </a:cubicBezTo>
                <a:lnTo>
                  <a:pt x="17736" y="19822"/>
                </a:lnTo>
                <a:lnTo>
                  <a:pt x="17751" y="20210"/>
                </a:lnTo>
                <a:lnTo>
                  <a:pt x="32" y="37922"/>
                </a:lnTo>
                <a:cubicBezTo>
                  <a:pt x="1" y="37953"/>
                  <a:pt x="1" y="38007"/>
                  <a:pt x="32" y="38038"/>
                </a:cubicBezTo>
                <a:cubicBezTo>
                  <a:pt x="47" y="38054"/>
                  <a:pt x="70" y="38061"/>
                  <a:pt x="94" y="38061"/>
                </a:cubicBezTo>
                <a:cubicBezTo>
                  <a:pt x="117" y="38061"/>
                  <a:pt x="132" y="38054"/>
                  <a:pt x="148" y="38038"/>
                </a:cubicBezTo>
                <a:lnTo>
                  <a:pt x="26375" y="11819"/>
                </a:lnTo>
                <a:cubicBezTo>
                  <a:pt x="26390" y="11804"/>
                  <a:pt x="26398" y="11780"/>
                  <a:pt x="26398" y="11757"/>
                </a:cubicBezTo>
                <a:lnTo>
                  <a:pt x="26398" y="8097"/>
                </a:lnTo>
                <a:lnTo>
                  <a:pt x="29376" y="5119"/>
                </a:lnTo>
                <a:cubicBezTo>
                  <a:pt x="29512" y="5226"/>
                  <a:pt x="29654" y="5272"/>
                  <a:pt x="29789" y="5272"/>
                </a:cubicBezTo>
                <a:cubicBezTo>
                  <a:pt x="30308" y="5272"/>
                  <a:pt x="30720" y="4594"/>
                  <a:pt x="30252" y="4126"/>
                </a:cubicBezTo>
                <a:cubicBezTo>
                  <a:pt x="30108" y="3982"/>
                  <a:pt x="29944" y="3922"/>
                  <a:pt x="29787" y="3922"/>
                </a:cubicBezTo>
                <a:cubicBezTo>
                  <a:pt x="29298" y="3922"/>
                  <a:pt x="28867" y="4504"/>
                  <a:pt x="29259" y="5003"/>
                </a:cubicBezTo>
                <a:lnTo>
                  <a:pt x="26251" y="8011"/>
                </a:lnTo>
                <a:cubicBezTo>
                  <a:pt x="26235" y="8027"/>
                  <a:pt x="26227" y="8042"/>
                  <a:pt x="26227" y="8066"/>
                </a:cubicBezTo>
                <a:lnTo>
                  <a:pt x="26227" y="11726"/>
                </a:lnTo>
                <a:lnTo>
                  <a:pt x="21280" y="16674"/>
                </a:lnTo>
                <a:lnTo>
                  <a:pt x="20892" y="16658"/>
                </a:lnTo>
                <a:lnTo>
                  <a:pt x="24521" y="13029"/>
                </a:lnTo>
                <a:cubicBezTo>
                  <a:pt x="24537" y="13013"/>
                  <a:pt x="24544" y="12990"/>
                  <a:pt x="24552" y="12975"/>
                </a:cubicBezTo>
                <a:lnTo>
                  <a:pt x="24552" y="6934"/>
                </a:lnTo>
                <a:lnTo>
                  <a:pt x="30291" y="1187"/>
                </a:lnTo>
                <a:cubicBezTo>
                  <a:pt x="30416" y="1283"/>
                  <a:pt x="30559" y="1327"/>
                  <a:pt x="30701" y="1327"/>
                </a:cubicBezTo>
                <a:cubicBezTo>
                  <a:pt x="30972" y="1327"/>
                  <a:pt x="31233" y="1163"/>
                  <a:pt x="31330" y="877"/>
                </a:cubicBezTo>
                <a:cubicBezTo>
                  <a:pt x="31477" y="443"/>
                  <a:pt x="31159" y="1"/>
                  <a:pt x="30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 name="Google Shape;472;p15"/>
          <p:cNvGrpSpPr/>
          <p:nvPr/>
        </p:nvGrpSpPr>
        <p:grpSpPr>
          <a:xfrm>
            <a:off x="8595149" y="4493283"/>
            <a:ext cx="269497" cy="230589"/>
            <a:chOff x="-245801" y="266720"/>
            <a:chExt cx="269497" cy="230589"/>
          </a:xfrm>
        </p:grpSpPr>
        <p:sp>
          <p:nvSpPr>
            <p:cNvPr id="473" name="Google Shape;473;p15"/>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5"/>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spTree>
      <p:nvGrpSpPr>
        <p:cNvPr id="475" name="Shape 475"/>
        <p:cNvGrpSpPr/>
        <p:nvPr/>
      </p:nvGrpSpPr>
      <p:grpSpPr>
        <a:xfrm>
          <a:off x="0" y="0"/>
          <a:ext cx="0" cy="0"/>
          <a:chOff x="0" y="0"/>
          <a:chExt cx="0" cy="0"/>
        </a:xfrm>
      </p:grpSpPr>
      <p:sp>
        <p:nvSpPr>
          <p:cNvPr id="476" name="Google Shape;476;p16"/>
          <p:cNvSpPr/>
          <p:nvPr/>
        </p:nvSpPr>
        <p:spPr>
          <a:xfrm>
            <a:off x="5319850" y="0"/>
            <a:ext cx="3824400" cy="2527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6"/>
          <p:cNvSpPr txBox="1"/>
          <p:nvPr>
            <p:ph type="title"/>
          </p:nvPr>
        </p:nvSpPr>
        <p:spPr>
          <a:xfrm>
            <a:off x="713299" y="1146550"/>
            <a:ext cx="3603300" cy="116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78" name="Google Shape;478;p16"/>
          <p:cNvSpPr txBox="1"/>
          <p:nvPr>
            <p:ph idx="1" type="subTitle"/>
          </p:nvPr>
        </p:nvSpPr>
        <p:spPr>
          <a:xfrm>
            <a:off x="713225" y="2314150"/>
            <a:ext cx="3216300" cy="168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D1B4E5"/>
              </a:buClr>
              <a:buSzPts val="1500"/>
              <a:buFont typeface="Barlow"/>
              <a:buAutoNum type="arabicPeriod"/>
              <a:defRPr>
                <a:solidFill>
                  <a:schemeClr val="dk1"/>
                </a:solidFill>
              </a:defRPr>
            </a:lvl1pPr>
            <a:lvl2pPr lvl="1" rtl="0">
              <a:spcBef>
                <a:spcPts val="0"/>
              </a:spcBef>
              <a:spcAft>
                <a:spcPts val="0"/>
              </a:spcAft>
              <a:buClr>
                <a:srgbClr val="000000"/>
              </a:buClr>
              <a:buSzPts val="1200"/>
              <a:buFont typeface="Arimo"/>
              <a:buAutoNum type="alphaLcPeriod"/>
              <a:defRPr/>
            </a:lvl2pPr>
            <a:lvl3pPr lvl="2" rtl="0">
              <a:spcBef>
                <a:spcPts val="0"/>
              </a:spcBef>
              <a:spcAft>
                <a:spcPts val="0"/>
              </a:spcAft>
              <a:buClr>
                <a:srgbClr val="000000"/>
              </a:buClr>
              <a:buSzPts val="1200"/>
              <a:buFont typeface="Arimo"/>
              <a:buAutoNum type="romanLcPeriod"/>
              <a:defRPr/>
            </a:lvl3pPr>
            <a:lvl4pPr lvl="3" rtl="0">
              <a:spcBef>
                <a:spcPts val="0"/>
              </a:spcBef>
              <a:spcAft>
                <a:spcPts val="0"/>
              </a:spcAft>
              <a:buClr>
                <a:srgbClr val="000000"/>
              </a:buClr>
              <a:buSzPts val="1200"/>
              <a:buFont typeface="Arimo"/>
              <a:buAutoNum type="arabicPeriod"/>
              <a:defRPr/>
            </a:lvl4pPr>
            <a:lvl5pPr lvl="4" rtl="0">
              <a:spcBef>
                <a:spcPts val="0"/>
              </a:spcBef>
              <a:spcAft>
                <a:spcPts val="0"/>
              </a:spcAft>
              <a:buClr>
                <a:srgbClr val="000000"/>
              </a:buClr>
              <a:buSzPts val="1200"/>
              <a:buFont typeface="Arimo"/>
              <a:buAutoNum type="alphaLcPeriod"/>
              <a:defRPr/>
            </a:lvl5pPr>
            <a:lvl6pPr lvl="5" rtl="0">
              <a:spcBef>
                <a:spcPts val="0"/>
              </a:spcBef>
              <a:spcAft>
                <a:spcPts val="0"/>
              </a:spcAft>
              <a:buClr>
                <a:srgbClr val="000000"/>
              </a:buClr>
              <a:buSzPts val="1200"/>
              <a:buFont typeface="Arimo"/>
              <a:buAutoNum type="romanLcPeriod"/>
              <a:defRPr/>
            </a:lvl6pPr>
            <a:lvl7pPr lvl="6" rtl="0">
              <a:spcBef>
                <a:spcPts val="0"/>
              </a:spcBef>
              <a:spcAft>
                <a:spcPts val="0"/>
              </a:spcAft>
              <a:buClr>
                <a:srgbClr val="000000"/>
              </a:buClr>
              <a:buSzPts val="1200"/>
              <a:buFont typeface="Arimo"/>
              <a:buAutoNum type="arabicPeriod"/>
              <a:defRPr/>
            </a:lvl7pPr>
            <a:lvl8pPr lvl="7" rtl="0">
              <a:spcBef>
                <a:spcPts val="0"/>
              </a:spcBef>
              <a:spcAft>
                <a:spcPts val="0"/>
              </a:spcAft>
              <a:buClr>
                <a:srgbClr val="000000"/>
              </a:buClr>
              <a:buSzPts val="1200"/>
              <a:buFont typeface="Arimo"/>
              <a:buAutoNum type="alphaLcPeriod"/>
              <a:defRPr/>
            </a:lvl8pPr>
            <a:lvl9pPr lvl="8" rtl="0">
              <a:spcBef>
                <a:spcPts val="0"/>
              </a:spcBef>
              <a:spcAft>
                <a:spcPts val="0"/>
              </a:spcAft>
              <a:buClr>
                <a:srgbClr val="000000"/>
              </a:buClr>
              <a:buSzPts val="1200"/>
              <a:buFont typeface="Arimo"/>
              <a:buAutoNum type="romanLcPeriod"/>
              <a:defRPr/>
            </a:lvl9pPr>
          </a:lstStyle>
          <a:p/>
        </p:txBody>
      </p:sp>
      <p:sp>
        <p:nvSpPr>
          <p:cNvPr id="479" name="Google Shape;479;p16"/>
          <p:cNvSpPr/>
          <p:nvPr>
            <p:ph idx="2" type="pic"/>
          </p:nvPr>
        </p:nvSpPr>
        <p:spPr>
          <a:xfrm>
            <a:off x="4984475" y="924250"/>
            <a:ext cx="3294900" cy="3294900"/>
          </a:xfrm>
          <a:prstGeom prst="ellipse">
            <a:avLst/>
          </a:prstGeom>
          <a:noFill/>
          <a:ln cap="flat" cmpd="sng" w="76200">
            <a:solidFill>
              <a:schemeClr val="dk1"/>
            </a:solidFill>
            <a:prstDash val="solid"/>
            <a:round/>
            <a:headEnd len="sm" w="sm" type="none"/>
            <a:tailEnd len="sm" w="sm" type="none"/>
          </a:ln>
        </p:spPr>
      </p:sp>
      <p:sp>
        <p:nvSpPr>
          <p:cNvPr id="480" name="Google Shape;480;p16"/>
          <p:cNvSpPr/>
          <p:nvPr/>
        </p:nvSpPr>
        <p:spPr>
          <a:xfrm>
            <a:off x="0" y="4836725"/>
            <a:ext cx="5319900" cy="306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spTree>
      <p:nvGrpSpPr>
        <p:cNvPr id="481" name="Shape 481"/>
        <p:cNvGrpSpPr/>
        <p:nvPr/>
      </p:nvGrpSpPr>
      <p:grpSpPr>
        <a:xfrm>
          <a:off x="0" y="0"/>
          <a:ext cx="0" cy="0"/>
          <a:chOff x="0" y="0"/>
          <a:chExt cx="0" cy="0"/>
        </a:xfrm>
      </p:grpSpPr>
      <p:sp>
        <p:nvSpPr>
          <p:cNvPr id="482" name="Google Shape;482;p17"/>
          <p:cNvSpPr txBox="1"/>
          <p:nvPr>
            <p:ph type="title"/>
          </p:nvPr>
        </p:nvSpPr>
        <p:spPr>
          <a:xfrm>
            <a:off x="4205775" y="3205263"/>
            <a:ext cx="4023300" cy="596700"/>
          </a:xfrm>
          <a:prstGeom prst="rect">
            <a:avLst/>
          </a:prstGeom>
          <a:solidFill>
            <a:schemeClr val="accent2"/>
          </a:solid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p:txBody>
      </p:sp>
      <p:sp>
        <p:nvSpPr>
          <p:cNvPr id="483" name="Google Shape;483;p17"/>
          <p:cNvSpPr txBox="1"/>
          <p:nvPr>
            <p:ph idx="1" type="subTitle"/>
          </p:nvPr>
        </p:nvSpPr>
        <p:spPr>
          <a:xfrm>
            <a:off x="4205825" y="1341538"/>
            <a:ext cx="4023300" cy="1635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200"/>
              <a:buNone/>
              <a:defRPr sz="2400">
                <a:solidFill>
                  <a:schemeClr val="dk1"/>
                </a:solidFill>
              </a:defRPr>
            </a:lvl1pPr>
            <a:lvl2pPr lvl="1" rtl="0">
              <a:spcBef>
                <a:spcPts val="0"/>
              </a:spcBef>
              <a:spcAft>
                <a:spcPts val="0"/>
              </a:spcAft>
              <a:buClr>
                <a:schemeClr val="dk1"/>
              </a:buClr>
              <a:buSzPts val="1200"/>
              <a:buNone/>
              <a:defRPr>
                <a:solidFill>
                  <a:schemeClr val="dk1"/>
                </a:solidFill>
              </a:defRPr>
            </a:lvl2pPr>
            <a:lvl3pPr lvl="2" rtl="0">
              <a:spcBef>
                <a:spcPts val="0"/>
              </a:spcBef>
              <a:spcAft>
                <a:spcPts val="0"/>
              </a:spcAft>
              <a:buClr>
                <a:schemeClr val="dk1"/>
              </a:buClr>
              <a:buSzPts val="1200"/>
              <a:buNone/>
              <a:defRPr>
                <a:solidFill>
                  <a:schemeClr val="dk1"/>
                </a:solidFill>
              </a:defRPr>
            </a:lvl3pPr>
            <a:lvl4pPr lvl="3" rtl="0">
              <a:spcBef>
                <a:spcPts val="0"/>
              </a:spcBef>
              <a:spcAft>
                <a:spcPts val="0"/>
              </a:spcAft>
              <a:buClr>
                <a:schemeClr val="dk1"/>
              </a:buClr>
              <a:buSzPts val="1200"/>
              <a:buNone/>
              <a:defRPr>
                <a:solidFill>
                  <a:schemeClr val="dk1"/>
                </a:solidFill>
              </a:defRPr>
            </a:lvl4pPr>
            <a:lvl5pPr lvl="4" rtl="0">
              <a:spcBef>
                <a:spcPts val="0"/>
              </a:spcBef>
              <a:spcAft>
                <a:spcPts val="0"/>
              </a:spcAft>
              <a:buClr>
                <a:schemeClr val="dk1"/>
              </a:buClr>
              <a:buSzPts val="1200"/>
              <a:buNone/>
              <a:defRPr>
                <a:solidFill>
                  <a:schemeClr val="dk1"/>
                </a:solidFill>
              </a:defRPr>
            </a:lvl5pPr>
            <a:lvl6pPr lvl="5" rtl="0">
              <a:spcBef>
                <a:spcPts val="0"/>
              </a:spcBef>
              <a:spcAft>
                <a:spcPts val="0"/>
              </a:spcAft>
              <a:buClr>
                <a:schemeClr val="dk1"/>
              </a:buClr>
              <a:buSzPts val="1200"/>
              <a:buNone/>
              <a:defRPr>
                <a:solidFill>
                  <a:schemeClr val="dk1"/>
                </a:solidFill>
              </a:defRPr>
            </a:lvl6pPr>
            <a:lvl7pPr lvl="6" rtl="0">
              <a:spcBef>
                <a:spcPts val="0"/>
              </a:spcBef>
              <a:spcAft>
                <a:spcPts val="0"/>
              </a:spcAft>
              <a:buClr>
                <a:schemeClr val="dk1"/>
              </a:buClr>
              <a:buSzPts val="1200"/>
              <a:buNone/>
              <a:defRPr>
                <a:solidFill>
                  <a:schemeClr val="dk1"/>
                </a:solidFill>
              </a:defRPr>
            </a:lvl7pPr>
            <a:lvl8pPr lvl="7" rtl="0">
              <a:spcBef>
                <a:spcPts val="0"/>
              </a:spcBef>
              <a:spcAft>
                <a:spcPts val="0"/>
              </a:spcAft>
              <a:buClr>
                <a:schemeClr val="dk1"/>
              </a:buClr>
              <a:buSzPts val="1200"/>
              <a:buNone/>
              <a:defRPr>
                <a:solidFill>
                  <a:schemeClr val="dk1"/>
                </a:solidFill>
              </a:defRPr>
            </a:lvl8pPr>
            <a:lvl9pPr lvl="8" rtl="0">
              <a:spcBef>
                <a:spcPts val="0"/>
              </a:spcBef>
              <a:spcAft>
                <a:spcPts val="0"/>
              </a:spcAft>
              <a:buClr>
                <a:schemeClr val="dk1"/>
              </a:buClr>
              <a:buSzPts val="1200"/>
              <a:buNone/>
              <a:defRPr>
                <a:solidFill>
                  <a:schemeClr val="dk1"/>
                </a:solidFill>
              </a:defRPr>
            </a:lvl9pPr>
          </a:lstStyle>
          <a:p/>
        </p:txBody>
      </p:sp>
      <p:sp>
        <p:nvSpPr>
          <p:cNvPr id="484" name="Google Shape;484;p17"/>
          <p:cNvSpPr/>
          <p:nvPr>
            <p:ph idx="2" type="pic"/>
          </p:nvPr>
        </p:nvSpPr>
        <p:spPr>
          <a:xfrm>
            <a:off x="733400" y="1135500"/>
            <a:ext cx="2872500" cy="2872500"/>
          </a:xfrm>
          <a:prstGeom prst="ellipse">
            <a:avLst/>
          </a:prstGeom>
          <a:noFill/>
          <a:ln cap="flat" cmpd="sng" w="76200">
            <a:solidFill>
              <a:schemeClr val="dk1"/>
            </a:solidFill>
            <a:prstDash val="solid"/>
            <a:round/>
            <a:headEnd len="sm" w="sm" type="none"/>
            <a:tailEnd len="sm" w="sm" type="none"/>
          </a:ln>
        </p:spPr>
      </p:sp>
      <p:grpSp>
        <p:nvGrpSpPr>
          <p:cNvPr id="485" name="Google Shape;485;p17"/>
          <p:cNvGrpSpPr/>
          <p:nvPr/>
        </p:nvGrpSpPr>
        <p:grpSpPr>
          <a:xfrm>
            <a:off x="6843149" y="681195"/>
            <a:ext cx="269497" cy="230589"/>
            <a:chOff x="-245801" y="266720"/>
            <a:chExt cx="269497" cy="230589"/>
          </a:xfrm>
        </p:grpSpPr>
        <p:sp>
          <p:nvSpPr>
            <p:cNvPr id="486" name="Google Shape;486;p17"/>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7"/>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 name="Google Shape;488;p17"/>
          <p:cNvSpPr/>
          <p:nvPr/>
        </p:nvSpPr>
        <p:spPr>
          <a:xfrm>
            <a:off x="3453158" y="4548214"/>
            <a:ext cx="645424" cy="813550"/>
          </a:xfrm>
          <a:custGeom>
            <a:rect b="b" l="l" r="r" t="t"/>
            <a:pathLst>
              <a:path extrusionOk="0" h="13549" w="10749">
                <a:moveTo>
                  <a:pt x="10253" y="1"/>
                </a:moveTo>
                <a:cubicBezTo>
                  <a:pt x="9826" y="1"/>
                  <a:pt x="9593" y="482"/>
                  <a:pt x="9849" y="815"/>
                </a:cubicBezTo>
                <a:lnTo>
                  <a:pt x="7569" y="3095"/>
                </a:lnTo>
                <a:cubicBezTo>
                  <a:pt x="7562" y="3103"/>
                  <a:pt x="7554" y="3126"/>
                  <a:pt x="7554" y="3141"/>
                </a:cubicBezTo>
                <a:lnTo>
                  <a:pt x="7554" y="5918"/>
                </a:lnTo>
                <a:lnTo>
                  <a:pt x="32" y="13440"/>
                </a:lnTo>
                <a:cubicBezTo>
                  <a:pt x="1" y="13463"/>
                  <a:pt x="1" y="13502"/>
                  <a:pt x="32" y="13525"/>
                </a:cubicBezTo>
                <a:cubicBezTo>
                  <a:pt x="40" y="13541"/>
                  <a:pt x="55" y="13548"/>
                  <a:pt x="71" y="13548"/>
                </a:cubicBezTo>
                <a:cubicBezTo>
                  <a:pt x="86" y="13541"/>
                  <a:pt x="102" y="13541"/>
                  <a:pt x="117" y="13525"/>
                </a:cubicBezTo>
                <a:lnTo>
                  <a:pt x="7663" y="5987"/>
                </a:lnTo>
                <a:cubicBezTo>
                  <a:pt x="7670" y="5972"/>
                  <a:pt x="7678" y="5956"/>
                  <a:pt x="7678" y="5941"/>
                </a:cubicBezTo>
                <a:lnTo>
                  <a:pt x="7678" y="3165"/>
                </a:lnTo>
                <a:lnTo>
                  <a:pt x="9942" y="900"/>
                </a:lnTo>
                <a:cubicBezTo>
                  <a:pt x="10028" y="970"/>
                  <a:pt x="10136" y="1009"/>
                  <a:pt x="10253" y="1009"/>
                </a:cubicBezTo>
                <a:cubicBezTo>
                  <a:pt x="10524" y="1009"/>
                  <a:pt x="10749" y="784"/>
                  <a:pt x="10749" y="505"/>
                </a:cubicBezTo>
                <a:cubicBezTo>
                  <a:pt x="10749" y="226"/>
                  <a:pt x="10524" y="1"/>
                  <a:pt x="10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 name="Google Shape;489;p17"/>
          <p:cNvGrpSpPr/>
          <p:nvPr/>
        </p:nvGrpSpPr>
        <p:grpSpPr>
          <a:xfrm>
            <a:off x="3283896" y="4703800"/>
            <a:ext cx="297649" cy="255317"/>
            <a:chOff x="7284331" y="1245293"/>
            <a:chExt cx="279352" cy="239621"/>
          </a:xfrm>
        </p:grpSpPr>
        <p:sp>
          <p:nvSpPr>
            <p:cNvPr id="490" name="Google Shape;490;p17"/>
            <p:cNvSpPr/>
            <p:nvPr/>
          </p:nvSpPr>
          <p:spPr>
            <a:xfrm>
              <a:off x="7284331" y="1245293"/>
              <a:ext cx="279352" cy="239621"/>
            </a:xfrm>
            <a:custGeom>
              <a:rect b="b" l="l" r="r" t="t"/>
              <a:pathLst>
                <a:path extrusionOk="0" h="4252" w="4957">
                  <a:moveTo>
                    <a:pt x="2820" y="125"/>
                  </a:moveTo>
                  <a:cubicBezTo>
                    <a:pt x="3846" y="125"/>
                    <a:pt x="4832" y="920"/>
                    <a:pt x="4832" y="2126"/>
                  </a:cubicBezTo>
                  <a:cubicBezTo>
                    <a:pt x="4832" y="3227"/>
                    <a:pt x="3932" y="4119"/>
                    <a:pt x="2831" y="4119"/>
                  </a:cubicBezTo>
                  <a:cubicBezTo>
                    <a:pt x="1055" y="4119"/>
                    <a:pt x="164" y="1971"/>
                    <a:pt x="1420" y="714"/>
                  </a:cubicBezTo>
                  <a:cubicBezTo>
                    <a:pt x="1827" y="308"/>
                    <a:pt x="2328" y="125"/>
                    <a:pt x="2820" y="125"/>
                  </a:cubicBezTo>
                  <a:close/>
                  <a:moveTo>
                    <a:pt x="2831" y="1"/>
                  </a:moveTo>
                  <a:cubicBezTo>
                    <a:pt x="947" y="1"/>
                    <a:pt x="1" y="2289"/>
                    <a:pt x="1335" y="3622"/>
                  </a:cubicBezTo>
                  <a:cubicBezTo>
                    <a:pt x="1767" y="4057"/>
                    <a:pt x="2299" y="4252"/>
                    <a:pt x="2821" y="4252"/>
                  </a:cubicBezTo>
                  <a:cubicBezTo>
                    <a:pt x="3911" y="4252"/>
                    <a:pt x="4956" y="3405"/>
                    <a:pt x="4956" y="2126"/>
                  </a:cubicBezTo>
                  <a:cubicBezTo>
                    <a:pt x="4956" y="955"/>
                    <a:pt x="4002" y="9"/>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7"/>
            <p:cNvSpPr/>
            <p:nvPr/>
          </p:nvSpPr>
          <p:spPr>
            <a:xfrm>
              <a:off x="7390954" y="1311735"/>
              <a:ext cx="106286" cy="106286"/>
            </a:xfrm>
            <a:custGeom>
              <a:rect b="b" l="l" r="r" t="t"/>
              <a:pathLst>
                <a:path extrusionOk="0" h="1886" w="1886">
                  <a:moveTo>
                    <a:pt x="939" y="1"/>
                  </a:moveTo>
                  <a:cubicBezTo>
                    <a:pt x="420" y="1"/>
                    <a:pt x="1" y="427"/>
                    <a:pt x="1" y="947"/>
                  </a:cubicBezTo>
                  <a:cubicBezTo>
                    <a:pt x="1" y="1466"/>
                    <a:pt x="420" y="1885"/>
                    <a:pt x="939" y="1885"/>
                  </a:cubicBezTo>
                  <a:cubicBezTo>
                    <a:pt x="1459" y="1885"/>
                    <a:pt x="1885" y="1466"/>
                    <a:pt x="1885" y="947"/>
                  </a:cubicBezTo>
                  <a:cubicBezTo>
                    <a:pt x="1885" y="427"/>
                    <a:pt x="1459" y="1"/>
                    <a:pt x="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 name="Google Shape;492;p17"/>
          <p:cNvSpPr/>
          <p:nvPr/>
        </p:nvSpPr>
        <p:spPr>
          <a:xfrm>
            <a:off x="8864099" y="-365980"/>
            <a:ext cx="656592" cy="813970"/>
          </a:xfrm>
          <a:custGeom>
            <a:rect b="b" l="l" r="r" t="t"/>
            <a:pathLst>
              <a:path extrusionOk="0" h="13556" w="10935">
                <a:moveTo>
                  <a:pt x="10858" y="1"/>
                </a:moveTo>
                <a:cubicBezTo>
                  <a:pt x="10839" y="1"/>
                  <a:pt x="10822" y="8"/>
                  <a:pt x="10810" y="24"/>
                </a:cubicBezTo>
                <a:lnTo>
                  <a:pt x="3265" y="7569"/>
                </a:lnTo>
                <a:cubicBezTo>
                  <a:pt x="3257" y="7577"/>
                  <a:pt x="3249" y="7593"/>
                  <a:pt x="3249" y="7608"/>
                </a:cubicBezTo>
                <a:lnTo>
                  <a:pt x="3249" y="10392"/>
                </a:lnTo>
                <a:lnTo>
                  <a:pt x="985" y="12649"/>
                </a:lnTo>
                <a:cubicBezTo>
                  <a:pt x="900" y="12579"/>
                  <a:pt x="791" y="12540"/>
                  <a:pt x="675" y="12540"/>
                </a:cubicBezTo>
                <a:cubicBezTo>
                  <a:pt x="225" y="12540"/>
                  <a:pt x="0" y="13083"/>
                  <a:pt x="318" y="13409"/>
                </a:cubicBezTo>
                <a:cubicBezTo>
                  <a:pt x="420" y="13510"/>
                  <a:pt x="544" y="13556"/>
                  <a:pt x="667" y="13556"/>
                </a:cubicBezTo>
                <a:cubicBezTo>
                  <a:pt x="927" y="13556"/>
                  <a:pt x="1179" y="13350"/>
                  <a:pt x="1179" y="13044"/>
                </a:cubicBezTo>
                <a:cubicBezTo>
                  <a:pt x="1179" y="12936"/>
                  <a:pt x="1140" y="12827"/>
                  <a:pt x="1070" y="12742"/>
                </a:cubicBezTo>
                <a:lnTo>
                  <a:pt x="3358" y="10462"/>
                </a:lnTo>
                <a:cubicBezTo>
                  <a:pt x="3366" y="10446"/>
                  <a:pt x="3373" y="10431"/>
                  <a:pt x="3373" y="10415"/>
                </a:cubicBezTo>
                <a:lnTo>
                  <a:pt x="3373" y="7639"/>
                </a:lnTo>
                <a:lnTo>
                  <a:pt x="10911" y="109"/>
                </a:lnTo>
                <a:cubicBezTo>
                  <a:pt x="10934" y="86"/>
                  <a:pt x="10934" y="47"/>
                  <a:pt x="10911" y="24"/>
                </a:cubicBezTo>
                <a:cubicBezTo>
                  <a:pt x="10895" y="8"/>
                  <a:pt x="10876" y="1"/>
                  <a:pt x="108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7"/>
          <p:cNvSpPr/>
          <p:nvPr/>
        </p:nvSpPr>
        <p:spPr>
          <a:xfrm>
            <a:off x="8421726" y="222998"/>
            <a:ext cx="367896" cy="345619"/>
          </a:xfrm>
          <a:custGeom>
            <a:rect b="b" l="l" r="r" t="t"/>
            <a:pathLst>
              <a:path extrusionOk="0" h="5756" w="6127">
                <a:moveTo>
                  <a:pt x="5456" y="1"/>
                </a:moveTo>
                <a:cubicBezTo>
                  <a:pt x="5197" y="1"/>
                  <a:pt x="4948" y="202"/>
                  <a:pt x="4948" y="506"/>
                </a:cubicBezTo>
                <a:cubicBezTo>
                  <a:pt x="4948" y="615"/>
                  <a:pt x="4987" y="724"/>
                  <a:pt x="5057" y="817"/>
                </a:cubicBezTo>
                <a:lnTo>
                  <a:pt x="1024" y="4841"/>
                </a:lnTo>
                <a:cubicBezTo>
                  <a:pt x="939" y="4772"/>
                  <a:pt x="830" y="4733"/>
                  <a:pt x="714" y="4733"/>
                </a:cubicBezTo>
                <a:cubicBezTo>
                  <a:pt x="179" y="4733"/>
                  <a:pt x="1" y="5462"/>
                  <a:pt x="489" y="5702"/>
                </a:cubicBezTo>
                <a:cubicBezTo>
                  <a:pt x="566" y="5739"/>
                  <a:pt x="643" y="5755"/>
                  <a:pt x="716" y="5755"/>
                </a:cubicBezTo>
                <a:cubicBezTo>
                  <a:pt x="1107" y="5755"/>
                  <a:pt x="1398" y="5286"/>
                  <a:pt x="1117" y="4927"/>
                </a:cubicBezTo>
                <a:lnTo>
                  <a:pt x="5142" y="902"/>
                </a:lnTo>
                <a:cubicBezTo>
                  <a:pt x="5227" y="972"/>
                  <a:pt x="5336" y="1011"/>
                  <a:pt x="5452" y="1011"/>
                </a:cubicBezTo>
                <a:cubicBezTo>
                  <a:pt x="5902" y="1011"/>
                  <a:pt x="6127" y="468"/>
                  <a:pt x="5809" y="150"/>
                </a:cubicBezTo>
                <a:cubicBezTo>
                  <a:pt x="5706" y="47"/>
                  <a:pt x="5580" y="1"/>
                  <a:pt x="5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7"/>
          <p:cNvSpPr/>
          <p:nvPr/>
        </p:nvSpPr>
        <p:spPr>
          <a:xfrm>
            <a:off x="7914341" y="335172"/>
            <a:ext cx="345619" cy="346039"/>
          </a:xfrm>
          <a:custGeom>
            <a:rect b="b" l="l" r="r" t="t"/>
            <a:pathLst>
              <a:path extrusionOk="0" h="5763" w="5756">
                <a:moveTo>
                  <a:pt x="5251" y="1"/>
                </a:moveTo>
                <a:cubicBezTo>
                  <a:pt x="4832" y="1"/>
                  <a:pt x="4592" y="481"/>
                  <a:pt x="4855" y="815"/>
                </a:cubicBezTo>
                <a:lnTo>
                  <a:pt x="823" y="4847"/>
                </a:lnTo>
                <a:cubicBezTo>
                  <a:pt x="728" y="4770"/>
                  <a:pt x="619" y="4736"/>
                  <a:pt x="513" y="4736"/>
                </a:cubicBezTo>
                <a:cubicBezTo>
                  <a:pt x="254" y="4736"/>
                  <a:pt x="9" y="4941"/>
                  <a:pt x="9" y="5243"/>
                </a:cubicBezTo>
                <a:cubicBezTo>
                  <a:pt x="1" y="5530"/>
                  <a:pt x="226" y="5762"/>
                  <a:pt x="513" y="5762"/>
                </a:cubicBezTo>
                <a:cubicBezTo>
                  <a:pt x="807" y="5762"/>
                  <a:pt x="1032" y="5530"/>
                  <a:pt x="1025" y="5243"/>
                </a:cubicBezTo>
                <a:cubicBezTo>
                  <a:pt x="1017" y="5126"/>
                  <a:pt x="978" y="5018"/>
                  <a:pt x="916" y="4933"/>
                </a:cubicBezTo>
                <a:lnTo>
                  <a:pt x="4941" y="900"/>
                </a:lnTo>
                <a:cubicBezTo>
                  <a:pt x="5026" y="970"/>
                  <a:pt x="5135" y="1009"/>
                  <a:pt x="5251" y="1009"/>
                </a:cubicBezTo>
                <a:cubicBezTo>
                  <a:pt x="5530" y="1009"/>
                  <a:pt x="5755" y="784"/>
                  <a:pt x="5755" y="505"/>
                </a:cubicBezTo>
                <a:cubicBezTo>
                  <a:pt x="5755" y="225"/>
                  <a:pt x="5530" y="1"/>
                  <a:pt x="52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7"/>
          <p:cNvSpPr/>
          <p:nvPr/>
        </p:nvSpPr>
        <p:spPr>
          <a:xfrm>
            <a:off x="4192525" y="4196236"/>
            <a:ext cx="704448" cy="684873"/>
          </a:xfrm>
          <a:custGeom>
            <a:rect b="b" l="l" r="r" t="t"/>
            <a:pathLst>
              <a:path extrusionOk="0" h="11406" w="11732">
                <a:moveTo>
                  <a:pt x="11012" y="1"/>
                </a:moveTo>
                <a:cubicBezTo>
                  <a:pt x="10623" y="1"/>
                  <a:pt x="10336" y="474"/>
                  <a:pt x="10622" y="832"/>
                </a:cubicBezTo>
                <a:lnTo>
                  <a:pt x="8404" y="3042"/>
                </a:lnTo>
                <a:lnTo>
                  <a:pt x="8404" y="3034"/>
                </a:lnTo>
                <a:lnTo>
                  <a:pt x="5675" y="5756"/>
                </a:lnTo>
                <a:lnTo>
                  <a:pt x="5682" y="5756"/>
                </a:lnTo>
                <a:lnTo>
                  <a:pt x="944" y="10510"/>
                </a:lnTo>
                <a:cubicBezTo>
                  <a:pt x="845" y="10431"/>
                  <a:pt x="737" y="10397"/>
                  <a:pt x="633" y="10397"/>
                </a:cubicBezTo>
                <a:cubicBezTo>
                  <a:pt x="297" y="10397"/>
                  <a:pt x="1" y="10755"/>
                  <a:pt x="184" y="11123"/>
                </a:cubicBezTo>
                <a:cubicBezTo>
                  <a:pt x="279" y="11318"/>
                  <a:pt x="454" y="11406"/>
                  <a:pt x="629" y="11406"/>
                </a:cubicBezTo>
                <a:cubicBezTo>
                  <a:pt x="884" y="11406"/>
                  <a:pt x="1138" y="11218"/>
                  <a:pt x="1138" y="10905"/>
                </a:cubicBezTo>
                <a:cubicBezTo>
                  <a:pt x="1138" y="10789"/>
                  <a:pt x="1099" y="10680"/>
                  <a:pt x="1030" y="10595"/>
                </a:cubicBezTo>
                <a:lnTo>
                  <a:pt x="5853" y="5764"/>
                </a:lnTo>
                <a:lnTo>
                  <a:pt x="6287" y="5779"/>
                </a:lnTo>
                <a:lnTo>
                  <a:pt x="8428" y="3647"/>
                </a:lnTo>
                <a:lnTo>
                  <a:pt x="8412" y="3213"/>
                </a:lnTo>
                <a:lnTo>
                  <a:pt x="10708" y="917"/>
                </a:lnTo>
                <a:cubicBezTo>
                  <a:pt x="10793" y="987"/>
                  <a:pt x="10901" y="1026"/>
                  <a:pt x="11018" y="1026"/>
                </a:cubicBezTo>
                <a:cubicBezTo>
                  <a:pt x="11561" y="1026"/>
                  <a:pt x="11731" y="289"/>
                  <a:pt x="11243" y="56"/>
                </a:cubicBezTo>
                <a:cubicBezTo>
                  <a:pt x="11164" y="18"/>
                  <a:pt x="11086" y="1"/>
                  <a:pt x="11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 name="Google Shape;496;p17"/>
          <p:cNvGrpSpPr/>
          <p:nvPr/>
        </p:nvGrpSpPr>
        <p:grpSpPr>
          <a:xfrm>
            <a:off x="7754428" y="-330536"/>
            <a:ext cx="743251" cy="743068"/>
            <a:chOff x="7909701" y="231134"/>
            <a:chExt cx="697561" cy="697389"/>
          </a:xfrm>
        </p:grpSpPr>
        <p:sp>
          <p:nvSpPr>
            <p:cNvPr id="497" name="Google Shape;497;p17"/>
            <p:cNvSpPr/>
            <p:nvPr/>
          </p:nvSpPr>
          <p:spPr>
            <a:xfrm>
              <a:off x="8568771" y="231134"/>
              <a:ext cx="38490" cy="38378"/>
            </a:xfrm>
            <a:custGeom>
              <a:rect b="b" l="l" r="r" t="t"/>
              <a:pathLst>
                <a:path extrusionOk="0" h="681" w="683">
                  <a:moveTo>
                    <a:pt x="341" y="0"/>
                  </a:moveTo>
                  <a:cubicBezTo>
                    <a:pt x="254" y="0"/>
                    <a:pt x="167" y="33"/>
                    <a:pt x="101" y="99"/>
                  </a:cubicBezTo>
                  <a:cubicBezTo>
                    <a:pt x="85" y="114"/>
                    <a:pt x="70" y="130"/>
                    <a:pt x="54" y="153"/>
                  </a:cubicBezTo>
                  <a:cubicBezTo>
                    <a:pt x="47" y="169"/>
                    <a:pt x="31" y="192"/>
                    <a:pt x="23" y="207"/>
                  </a:cubicBezTo>
                  <a:cubicBezTo>
                    <a:pt x="16" y="231"/>
                    <a:pt x="8" y="254"/>
                    <a:pt x="8" y="277"/>
                  </a:cubicBezTo>
                  <a:cubicBezTo>
                    <a:pt x="0" y="293"/>
                    <a:pt x="0" y="316"/>
                    <a:pt x="0" y="339"/>
                  </a:cubicBezTo>
                  <a:cubicBezTo>
                    <a:pt x="0" y="363"/>
                    <a:pt x="0" y="386"/>
                    <a:pt x="8" y="409"/>
                  </a:cubicBezTo>
                  <a:cubicBezTo>
                    <a:pt x="16" y="432"/>
                    <a:pt x="16" y="448"/>
                    <a:pt x="31" y="471"/>
                  </a:cubicBezTo>
                  <a:cubicBezTo>
                    <a:pt x="39" y="494"/>
                    <a:pt x="47" y="510"/>
                    <a:pt x="62" y="533"/>
                  </a:cubicBezTo>
                  <a:cubicBezTo>
                    <a:pt x="70" y="549"/>
                    <a:pt x="85" y="564"/>
                    <a:pt x="101" y="580"/>
                  </a:cubicBezTo>
                  <a:cubicBezTo>
                    <a:pt x="116" y="595"/>
                    <a:pt x="132" y="611"/>
                    <a:pt x="155" y="626"/>
                  </a:cubicBezTo>
                  <a:cubicBezTo>
                    <a:pt x="171" y="634"/>
                    <a:pt x="194" y="650"/>
                    <a:pt x="209" y="657"/>
                  </a:cubicBezTo>
                  <a:cubicBezTo>
                    <a:pt x="233" y="665"/>
                    <a:pt x="256" y="673"/>
                    <a:pt x="279" y="673"/>
                  </a:cubicBezTo>
                  <a:cubicBezTo>
                    <a:pt x="295" y="681"/>
                    <a:pt x="318" y="681"/>
                    <a:pt x="341" y="681"/>
                  </a:cubicBezTo>
                  <a:cubicBezTo>
                    <a:pt x="364" y="681"/>
                    <a:pt x="388" y="681"/>
                    <a:pt x="411" y="673"/>
                  </a:cubicBezTo>
                  <a:cubicBezTo>
                    <a:pt x="434" y="673"/>
                    <a:pt x="450" y="665"/>
                    <a:pt x="473" y="657"/>
                  </a:cubicBezTo>
                  <a:cubicBezTo>
                    <a:pt x="496" y="650"/>
                    <a:pt x="512" y="634"/>
                    <a:pt x="535" y="626"/>
                  </a:cubicBezTo>
                  <a:cubicBezTo>
                    <a:pt x="551" y="611"/>
                    <a:pt x="566" y="595"/>
                    <a:pt x="582" y="580"/>
                  </a:cubicBezTo>
                  <a:cubicBezTo>
                    <a:pt x="597" y="564"/>
                    <a:pt x="613" y="549"/>
                    <a:pt x="628" y="533"/>
                  </a:cubicBezTo>
                  <a:cubicBezTo>
                    <a:pt x="636" y="510"/>
                    <a:pt x="651" y="494"/>
                    <a:pt x="659" y="471"/>
                  </a:cubicBezTo>
                  <a:cubicBezTo>
                    <a:pt x="667" y="448"/>
                    <a:pt x="675" y="432"/>
                    <a:pt x="675" y="409"/>
                  </a:cubicBezTo>
                  <a:cubicBezTo>
                    <a:pt x="682" y="386"/>
                    <a:pt x="682" y="363"/>
                    <a:pt x="682" y="339"/>
                  </a:cubicBezTo>
                  <a:cubicBezTo>
                    <a:pt x="682" y="316"/>
                    <a:pt x="682" y="293"/>
                    <a:pt x="675" y="277"/>
                  </a:cubicBezTo>
                  <a:cubicBezTo>
                    <a:pt x="675" y="254"/>
                    <a:pt x="667" y="231"/>
                    <a:pt x="659" y="207"/>
                  </a:cubicBezTo>
                  <a:cubicBezTo>
                    <a:pt x="651" y="192"/>
                    <a:pt x="636" y="169"/>
                    <a:pt x="628" y="153"/>
                  </a:cubicBezTo>
                  <a:cubicBezTo>
                    <a:pt x="613" y="130"/>
                    <a:pt x="597" y="114"/>
                    <a:pt x="582" y="99"/>
                  </a:cubicBezTo>
                  <a:cubicBezTo>
                    <a:pt x="516" y="33"/>
                    <a:pt x="428" y="0"/>
                    <a:pt x="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7"/>
            <p:cNvSpPr/>
            <p:nvPr/>
          </p:nvSpPr>
          <p:spPr>
            <a:xfrm>
              <a:off x="8373219" y="419190"/>
              <a:ext cx="53086" cy="38660"/>
            </a:xfrm>
            <a:custGeom>
              <a:rect b="b" l="l" r="r" t="t"/>
              <a:pathLst>
                <a:path extrusionOk="0" h="686" w="942">
                  <a:moveTo>
                    <a:pt x="468" y="0"/>
                  </a:moveTo>
                  <a:cubicBezTo>
                    <a:pt x="186" y="0"/>
                    <a:pt x="1" y="363"/>
                    <a:pt x="236" y="585"/>
                  </a:cubicBezTo>
                  <a:cubicBezTo>
                    <a:pt x="298" y="647"/>
                    <a:pt x="384" y="686"/>
                    <a:pt x="477" y="686"/>
                  </a:cubicBezTo>
                  <a:cubicBezTo>
                    <a:pt x="849" y="678"/>
                    <a:pt x="942" y="166"/>
                    <a:pt x="601" y="27"/>
                  </a:cubicBezTo>
                  <a:cubicBezTo>
                    <a:pt x="555" y="8"/>
                    <a:pt x="510" y="0"/>
                    <a:pt x="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7"/>
            <p:cNvSpPr/>
            <p:nvPr/>
          </p:nvSpPr>
          <p:spPr>
            <a:xfrm>
              <a:off x="7996882" y="795413"/>
              <a:ext cx="53199" cy="38716"/>
            </a:xfrm>
            <a:custGeom>
              <a:rect b="b" l="l" r="r" t="t"/>
              <a:pathLst>
                <a:path extrusionOk="0" h="687" w="944">
                  <a:moveTo>
                    <a:pt x="464" y="1"/>
                  </a:moveTo>
                  <a:cubicBezTo>
                    <a:pt x="187" y="1"/>
                    <a:pt x="1" y="365"/>
                    <a:pt x="230" y="594"/>
                  </a:cubicBezTo>
                  <a:cubicBezTo>
                    <a:pt x="299" y="656"/>
                    <a:pt x="385" y="687"/>
                    <a:pt x="470" y="687"/>
                  </a:cubicBezTo>
                  <a:cubicBezTo>
                    <a:pt x="842" y="687"/>
                    <a:pt x="943" y="167"/>
                    <a:pt x="594" y="28"/>
                  </a:cubicBezTo>
                  <a:cubicBezTo>
                    <a:pt x="549" y="9"/>
                    <a:pt x="505" y="1"/>
                    <a:pt x="4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7"/>
            <p:cNvSpPr/>
            <p:nvPr/>
          </p:nvSpPr>
          <p:spPr>
            <a:xfrm>
              <a:off x="8467219" y="325190"/>
              <a:ext cx="53086" cy="38265"/>
            </a:xfrm>
            <a:custGeom>
              <a:rect b="b" l="l" r="r" t="t"/>
              <a:pathLst>
                <a:path extrusionOk="0" h="679" w="942">
                  <a:moveTo>
                    <a:pt x="465" y="0"/>
                  </a:moveTo>
                  <a:cubicBezTo>
                    <a:pt x="185" y="0"/>
                    <a:pt x="0" y="357"/>
                    <a:pt x="236" y="586"/>
                  </a:cubicBezTo>
                  <a:cubicBezTo>
                    <a:pt x="298" y="648"/>
                    <a:pt x="383" y="679"/>
                    <a:pt x="476" y="679"/>
                  </a:cubicBezTo>
                  <a:cubicBezTo>
                    <a:pt x="848" y="679"/>
                    <a:pt x="941" y="167"/>
                    <a:pt x="600" y="27"/>
                  </a:cubicBezTo>
                  <a:cubicBezTo>
                    <a:pt x="554" y="9"/>
                    <a:pt x="508" y="0"/>
                    <a:pt x="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7"/>
            <p:cNvSpPr/>
            <p:nvPr/>
          </p:nvSpPr>
          <p:spPr>
            <a:xfrm>
              <a:off x="8185276" y="607527"/>
              <a:ext cx="53143" cy="38265"/>
            </a:xfrm>
            <a:custGeom>
              <a:rect b="b" l="l" r="r" t="t"/>
              <a:pathLst>
                <a:path extrusionOk="0" h="679" w="943">
                  <a:moveTo>
                    <a:pt x="461" y="0"/>
                  </a:moveTo>
                  <a:cubicBezTo>
                    <a:pt x="186" y="0"/>
                    <a:pt x="0" y="357"/>
                    <a:pt x="229" y="585"/>
                  </a:cubicBezTo>
                  <a:cubicBezTo>
                    <a:pt x="291" y="647"/>
                    <a:pt x="376" y="678"/>
                    <a:pt x="469" y="678"/>
                  </a:cubicBezTo>
                  <a:cubicBezTo>
                    <a:pt x="842" y="678"/>
                    <a:pt x="942" y="167"/>
                    <a:pt x="593" y="27"/>
                  </a:cubicBezTo>
                  <a:cubicBezTo>
                    <a:pt x="548" y="8"/>
                    <a:pt x="504" y="0"/>
                    <a:pt x="4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7"/>
            <p:cNvSpPr/>
            <p:nvPr/>
          </p:nvSpPr>
          <p:spPr>
            <a:xfrm>
              <a:off x="8279220" y="513133"/>
              <a:ext cx="53143" cy="38716"/>
            </a:xfrm>
            <a:custGeom>
              <a:rect b="b" l="l" r="r" t="t"/>
              <a:pathLst>
                <a:path extrusionOk="0" h="687" w="943">
                  <a:moveTo>
                    <a:pt x="463" y="0"/>
                  </a:moveTo>
                  <a:cubicBezTo>
                    <a:pt x="187" y="0"/>
                    <a:pt x="0" y="363"/>
                    <a:pt x="229" y="585"/>
                  </a:cubicBezTo>
                  <a:cubicBezTo>
                    <a:pt x="299" y="647"/>
                    <a:pt x="384" y="686"/>
                    <a:pt x="470" y="686"/>
                  </a:cubicBezTo>
                  <a:cubicBezTo>
                    <a:pt x="842" y="686"/>
                    <a:pt x="943" y="167"/>
                    <a:pt x="594" y="27"/>
                  </a:cubicBezTo>
                  <a:cubicBezTo>
                    <a:pt x="549" y="9"/>
                    <a:pt x="505" y="0"/>
                    <a:pt x="4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7"/>
            <p:cNvSpPr/>
            <p:nvPr/>
          </p:nvSpPr>
          <p:spPr>
            <a:xfrm>
              <a:off x="8090938" y="701470"/>
              <a:ext cx="53086" cy="38716"/>
            </a:xfrm>
            <a:custGeom>
              <a:rect b="b" l="l" r="r" t="t"/>
              <a:pathLst>
                <a:path extrusionOk="0" h="687" w="942">
                  <a:moveTo>
                    <a:pt x="465" y="0"/>
                  </a:moveTo>
                  <a:cubicBezTo>
                    <a:pt x="185" y="0"/>
                    <a:pt x="0" y="357"/>
                    <a:pt x="236" y="586"/>
                  </a:cubicBezTo>
                  <a:cubicBezTo>
                    <a:pt x="298" y="648"/>
                    <a:pt x="383" y="686"/>
                    <a:pt x="476" y="686"/>
                  </a:cubicBezTo>
                  <a:cubicBezTo>
                    <a:pt x="848" y="679"/>
                    <a:pt x="941" y="167"/>
                    <a:pt x="600" y="27"/>
                  </a:cubicBezTo>
                  <a:cubicBezTo>
                    <a:pt x="554" y="9"/>
                    <a:pt x="508" y="0"/>
                    <a:pt x="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7"/>
            <p:cNvSpPr/>
            <p:nvPr/>
          </p:nvSpPr>
          <p:spPr>
            <a:xfrm>
              <a:off x="7909701" y="890146"/>
              <a:ext cx="38941" cy="38378"/>
            </a:xfrm>
            <a:custGeom>
              <a:rect b="b" l="l" r="r" t="t"/>
              <a:pathLst>
                <a:path extrusionOk="0" h="681" w="691">
                  <a:moveTo>
                    <a:pt x="346" y="0"/>
                  </a:moveTo>
                  <a:cubicBezTo>
                    <a:pt x="259" y="0"/>
                    <a:pt x="171" y="33"/>
                    <a:pt x="102" y="99"/>
                  </a:cubicBezTo>
                  <a:cubicBezTo>
                    <a:pt x="86" y="115"/>
                    <a:pt x="71" y="130"/>
                    <a:pt x="63" y="146"/>
                  </a:cubicBezTo>
                  <a:cubicBezTo>
                    <a:pt x="47" y="169"/>
                    <a:pt x="40" y="184"/>
                    <a:pt x="32" y="208"/>
                  </a:cubicBezTo>
                  <a:cubicBezTo>
                    <a:pt x="24" y="231"/>
                    <a:pt x="16" y="246"/>
                    <a:pt x="9" y="270"/>
                  </a:cubicBezTo>
                  <a:cubicBezTo>
                    <a:pt x="9" y="293"/>
                    <a:pt x="1" y="316"/>
                    <a:pt x="9" y="340"/>
                  </a:cubicBezTo>
                  <a:cubicBezTo>
                    <a:pt x="1" y="526"/>
                    <a:pt x="156" y="681"/>
                    <a:pt x="342" y="681"/>
                  </a:cubicBezTo>
                  <a:lnTo>
                    <a:pt x="350" y="681"/>
                  </a:lnTo>
                  <a:cubicBezTo>
                    <a:pt x="536" y="681"/>
                    <a:pt x="691" y="526"/>
                    <a:pt x="691" y="340"/>
                  </a:cubicBezTo>
                  <a:cubicBezTo>
                    <a:pt x="691" y="316"/>
                    <a:pt x="683" y="293"/>
                    <a:pt x="683" y="270"/>
                  </a:cubicBezTo>
                  <a:cubicBezTo>
                    <a:pt x="675" y="246"/>
                    <a:pt x="668" y="231"/>
                    <a:pt x="660" y="208"/>
                  </a:cubicBezTo>
                  <a:cubicBezTo>
                    <a:pt x="652" y="184"/>
                    <a:pt x="644" y="169"/>
                    <a:pt x="629" y="146"/>
                  </a:cubicBezTo>
                  <a:cubicBezTo>
                    <a:pt x="621" y="130"/>
                    <a:pt x="606" y="115"/>
                    <a:pt x="590" y="99"/>
                  </a:cubicBezTo>
                  <a:cubicBezTo>
                    <a:pt x="520" y="33"/>
                    <a:pt x="43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5" name="Google Shape;505;p17"/>
          <p:cNvSpPr/>
          <p:nvPr/>
        </p:nvSpPr>
        <p:spPr>
          <a:xfrm>
            <a:off x="8736223" y="368282"/>
            <a:ext cx="584298" cy="582497"/>
          </a:xfrm>
          <a:custGeom>
            <a:rect b="b" l="l" r="r" t="t"/>
            <a:pathLst>
              <a:path extrusionOk="0" h="9701" w="9731">
                <a:moveTo>
                  <a:pt x="9645" y="0"/>
                </a:moveTo>
                <a:cubicBezTo>
                  <a:pt x="9633" y="0"/>
                  <a:pt x="9620" y="4"/>
                  <a:pt x="9609" y="14"/>
                </a:cubicBezTo>
                <a:lnTo>
                  <a:pt x="32" y="9592"/>
                </a:lnTo>
                <a:cubicBezTo>
                  <a:pt x="0" y="9615"/>
                  <a:pt x="0" y="9654"/>
                  <a:pt x="24" y="9685"/>
                </a:cubicBezTo>
                <a:cubicBezTo>
                  <a:pt x="39" y="9692"/>
                  <a:pt x="55" y="9700"/>
                  <a:pt x="70" y="9700"/>
                </a:cubicBezTo>
                <a:cubicBezTo>
                  <a:pt x="86" y="9700"/>
                  <a:pt x="101" y="9692"/>
                  <a:pt x="117" y="9685"/>
                </a:cubicBezTo>
                <a:lnTo>
                  <a:pt x="9694" y="100"/>
                </a:lnTo>
                <a:cubicBezTo>
                  <a:pt x="9730" y="57"/>
                  <a:pt x="9691" y="0"/>
                  <a:pt x="9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7"/>
          <p:cNvSpPr/>
          <p:nvPr/>
        </p:nvSpPr>
        <p:spPr>
          <a:xfrm>
            <a:off x="7190213" y="-3"/>
            <a:ext cx="583037" cy="582677"/>
          </a:xfrm>
          <a:custGeom>
            <a:rect b="b" l="l" r="r" t="t"/>
            <a:pathLst>
              <a:path extrusionOk="0" h="9704" w="9710">
                <a:moveTo>
                  <a:pt x="9644" y="0"/>
                </a:moveTo>
                <a:cubicBezTo>
                  <a:pt x="9628" y="0"/>
                  <a:pt x="9613" y="6"/>
                  <a:pt x="9601" y="18"/>
                </a:cubicBezTo>
                <a:lnTo>
                  <a:pt x="24" y="9602"/>
                </a:lnTo>
                <a:cubicBezTo>
                  <a:pt x="1" y="9626"/>
                  <a:pt x="1" y="9664"/>
                  <a:pt x="24" y="9688"/>
                </a:cubicBezTo>
                <a:cubicBezTo>
                  <a:pt x="32" y="9695"/>
                  <a:pt x="47" y="9703"/>
                  <a:pt x="63" y="9703"/>
                </a:cubicBezTo>
                <a:cubicBezTo>
                  <a:pt x="78" y="9695"/>
                  <a:pt x="94" y="9695"/>
                  <a:pt x="109" y="9680"/>
                </a:cubicBezTo>
                <a:lnTo>
                  <a:pt x="9686" y="103"/>
                </a:lnTo>
                <a:cubicBezTo>
                  <a:pt x="9710" y="80"/>
                  <a:pt x="9710" y="41"/>
                  <a:pt x="9686" y="18"/>
                </a:cubicBezTo>
                <a:cubicBezTo>
                  <a:pt x="9675" y="6"/>
                  <a:pt x="9659" y="0"/>
                  <a:pt x="9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7"/>
          <p:cNvSpPr/>
          <p:nvPr/>
        </p:nvSpPr>
        <p:spPr>
          <a:xfrm>
            <a:off x="4682670" y="4639203"/>
            <a:ext cx="723026" cy="722574"/>
          </a:xfrm>
          <a:custGeom>
            <a:rect b="b" l="l" r="r" t="t"/>
            <a:pathLst>
              <a:path extrusionOk="0" h="12781" w="12789">
                <a:moveTo>
                  <a:pt x="12696" y="1"/>
                </a:moveTo>
                <a:cubicBezTo>
                  <a:pt x="12676" y="1"/>
                  <a:pt x="12656" y="9"/>
                  <a:pt x="12641" y="24"/>
                </a:cubicBezTo>
                <a:lnTo>
                  <a:pt x="32" y="12641"/>
                </a:lnTo>
                <a:cubicBezTo>
                  <a:pt x="1" y="12672"/>
                  <a:pt x="1" y="12719"/>
                  <a:pt x="32" y="12758"/>
                </a:cubicBezTo>
                <a:cubicBezTo>
                  <a:pt x="47" y="12773"/>
                  <a:pt x="63" y="12781"/>
                  <a:pt x="86" y="12781"/>
                </a:cubicBezTo>
                <a:cubicBezTo>
                  <a:pt x="109" y="12781"/>
                  <a:pt x="132" y="12773"/>
                  <a:pt x="140" y="12758"/>
                </a:cubicBezTo>
                <a:lnTo>
                  <a:pt x="12757" y="141"/>
                </a:lnTo>
                <a:cubicBezTo>
                  <a:pt x="12788" y="110"/>
                  <a:pt x="12788" y="55"/>
                  <a:pt x="12757" y="24"/>
                </a:cubicBezTo>
                <a:cubicBezTo>
                  <a:pt x="12738" y="9"/>
                  <a:pt x="12717" y="1"/>
                  <a:pt x="12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4">
    <p:spTree>
      <p:nvGrpSpPr>
        <p:cNvPr id="508" name="Shape 508"/>
        <p:cNvGrpSpPr/>
        <p:nvPr/>
      </p:nvGrpSpPr>
      <p:grpSpPr>
        <a:xfrm>
          <a:off x="0" y="0"/>
          <a:ext cx="0" cy="0"/>
          <a:chOff x="0" y="0"/>
          <a:chExt cx="0" cy="0"/>
        </a:xfrm>
      </p:grpSpPr>
      <p:sp>
        <p:nvSpPr>
          <p:cNvPr id="509" name="Google Shape;509;p18"/>
          <p:cNvSpPr/>
          <p:nvPr/>
        </p:nvSpPr>
        <p:spPr>
          <a:xfrm>
            <a:off x="5786575" y="0"/>
            <a:ext cx="3357600" cy="514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8"/>
          <p:cNvSpPr txBox="1"/>
          <p:nvPr>
            <p:ph hasCustomPrompt="1" type="title"/>
          </p:nvPr>
        </p:nvSpPr>
        <p:spPr>
          <a:xfrm>
            <a:off x="1264225" y="539500"/>
            <a:ext cx="3035100" cy="5778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10000"/>
              <a:buNone/>
              <a:defRPr sz="3000">
                <a:solidFill>
                  <a:schemeClr val="accent1"/>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511" name="Google Shape;511;p18"/>
          <p:cNvSpPr txBox="1"/>
          <p:nvPr>
            <p:ph idx="1" type="subTitle"/>
          </p:nvPr>
        </p:nvSpPr>
        <p:spPr>
          <a:xfrm>
            <a:off x="1264230" y="1117288"/>
            <a:ext cx="3035100" cy="3936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2000"/>
              <a:buFont typeface="Titillium Web"/>
              <a:buNone/>
              <a:defRPr b="1" sz="2000">
                <a:solidFill>
                  <a:schemeClr val="lt1"/>
                </a:solidFill>
                <a:latin typeface="Titillium Web"/>
                <a:ea typeface="Titillium Web"/>
                <a:cs typeface="Titillium Web"/>
                <a:sym typeface="Titillium Web"/>
              </a:defRPr>
            </a:lvl1pPr>
            <a:lvl2pPr lvl="1" rtl="0" algn="ctr">
              <a:spcBef>
                <a:spcPts val="0"/>
              </a:spcBef>
              <a:spcAft>
                <a:spcPts val="0"/>
              </a:spcAft>
              <a:buClr>
                <a:schemeClr val="lt1"/>
              </a:buClr>
              <a:buSzPts val="2000"/>
              <a:buFont typeface="Titillium Web"/>
              <a:buNone/>
              <a:defRPr b="1" sz="2000">
                <a:solidFill>
                  <a:schemeClr val="lt1"/>
                </a:solidFill>
                <a:latin typeface="Titillium Web"/>
                <a:ea typeface="Titillium Web"/>
                <a:cs typeface="Titillium Web"/>
                <a:sym typeface="Titillium Web"/>
              </a:defRPr>
            </a:lvl2pPr>
            <a:lvl3pPr lvl="2" rtl="0" algn="ctr">
              <a:spcBef>
                <a:spcPts val="0"/>
              </a:spcBef>
              <a:spcAft>
                <a:spcPts val="0"/>
              </a:spcAft>
              <a:buClr>
                <a:schemeClr val="lt1"/>
              </a:buClr>
              <a:buSzPts val="2000"/>
              <a:buFont typeface="Titillium Web"/>
              <a:buNone/>
              <a:defRPr b="1" sz="2000">
                <a:solidFill>
                  <a:schemeClr val="lt1"/>
                </a:solidFill>
                <a:latin typeface="Titillium Web"/>
                <a:ea typeface="Titillium Web"/>
                <a:cs typeface="Titillium Web"/>
                <a:sym typeface="Titillium Web"/>
              </a:defRPr>
            </a:lvl3pPr>
            <a:lvl4pPr lvl="3" rtl="0" algn="ctr">
              <a:spcBef>
                <a:spcPts val="0"/>
              </a:spcBef>
              <a:spcAft>
                <a:spcPts val="0"/>
              </a:spcAft>
              <a:buClr>
                <a:schemeClr val="lt1"/>
              </a:buClr>
              <a:buSzPts val="2000"/>
              <a:buFont typeface="Titillium Web"/>
              <a:buNone/>
              <a:defRPr b="1" sz="2000">
                <a:solidFill>
                  <a:schemeClr val="lt1"/>
                </a:solidFill>
                <a:latin typeface="Titillium Web"/>
                <a:ea typeface="Titillium Web"/>
                <a:cs typeface="Titillium Web"/>
                <a:sym typeface="Titillium Web"/>
              </a:defRPr>
            </a:lvl4pPr>
            <a:lvl5pPr lvl="4" rtl="0" algn="ctr">
              <a:spcBef>
                <a:spcPts val="0"/>
              </a:spcBef>
              <a:spcAft>
                <a:spcPts val="0"/>
              </a:spcAft>
              <a:buClr>
                <a:schemeClr val="lt1"/>
              </a:buClr>
              <a:buSzPts val="2000"/>
              <a:buFont typeface="Titillium Web"/>
              <a:buNone/>
              <a:defRPr b="1" sz="2000">
                <a:solidFill>
                  <a:schemeClr val="lt1"/>
                </a:solidFill>
                <a:latin typeface="Titillium Web"/>
                <a:ea typeface="Titillium Web"/>
                <a:cs typeface="Titillium Web"/>
                <a:sym typeface="Titillium Web"/>
              </a:defRPr>
            </a:lvl5pPr>
            <a:lvl6pPr lvl="5" rtl="0" algn="ctr">
              <a:spcBef>
                <a:spcPts val="0"/>
              </a:spcBef>
              <a:spcAft>
                <a:spcPts val="0"/>
              </a:spcAft>
              <a:buClr>
                <a:schemeClr val="lt1"/>
              </a:buClr>
              <a:buSzPts val="2000"/>
              <a:buFont typeface="Titillium Web"/>
              <a:buNone/>
              <a:defRPr b="1" sz="2000">
                <a:solidFill>
                  <a:schemeClr val="lt1"/>
                </a:solidFill>
                <a:latin typeface="Titillium Web"/>
                <a:ea typeface="Titillium Web"/>
                <a:cs typeface="Titillium Web"/>
                <a:sym typeface="Titillium Web"/>
              </a:defRPr>
            </a:lvl6pPr>
            <a:lvl7pPr lvl="6" rtl="0" algn="ctr">
              <a:spcBef>
                <a:spcPts val="0"/>
              </a:spcBef>
              <a:spcAft>
                <a:spcPts val="0"/>
              </a:spcAft>
              <a:buClr>
                <a:schemeClr val="lt1"/>
              </a:buClr>
              <a:buSzPts val="2000"/>
              <a:buFont typeface="Titillium Web"/>
              <a:buNone/>
              <a:defRPr b="1" sz="2000">
                <a:solidFill>
                  <a:schemeClr val="lt1"/>
                </a:solidFill>
                <a:latin typeface="Titillium Web"/>
                <a:ea typeface="Titillium Web"/>
                <a:cs typeface="Titillium Web"/>
                <a:sym typeface="Titillium Web"/>
              </a:defRPr>
            </a:lvl7pPr>
            <a:lvl8pPr lvl="7" rtl="0" algn="ctr">
              <a:spcBef>
                <a:spcPts val="0"/>
              </a:spcBef>
              <a:spcAft>
                <a:spcPts val="0"/>
              </a:spcAft>
              <a:buClr>
                <a:schemeClr val="lt1"/>
              </a:buClr>
              <a:buSzPts val="2000"/>
              <a:buFont typeface="Titillium Web"/>
              <a:buNone/>
              <a:defRPr b="1" sz="2000">
                <a:solidFill>
                  <a:schemeClr val="lt1"/>
                </a:solidFill>
                <a:latin typeface="Titillium Web"/>
                <a:ea typeface="Titillium Web"/>
                <a:cs typeface="Titillium Web"/>
                <a:sym typeface="Titillium Web"/>
              </a:defRPr>
            </a:lvl8pPr>
            <a:lvl9pPr lvl="8" rtl="0" algn="ctr">
              <a:spcBef>
                <a:spcPts val="0"/>
              </a:spcBef>
              <a:spcAft>
                <a:spcPts val="0"/>
              </a:spcAft>
              <a:buClr>
                <a:schemeClr val="lt1"/>
              </a:buClr>
              <a:buSzPts val="2000"/>
              <a:buFont typeface="Titillium Web"/>
              <a:buNone/>
              <a:defRPr b="1" sz="2000">
                <a:solidFill>
                  <a:schemeClr val="lt1"/>
                </a:solidFill>
                <a:latin typeface="Titillium Web"/>
                <a:ea typeface="Titillium Web"/>
                <a:cs typeface="Titillium Web"/>
                <a:sym typeface="Titillium Web"/>
              </a:defRPr>
            </a:lvl9pPr>
          </a:lstStyle>
          <a:p/>
        </p:txBody>
      </p:sp>
      <p:sp>
        <p:nvSpPr>
          <p:cNvPr id="512" name="Google Shape;512;p18"/>
          <p:cNvSpPr txBox="1"/>
          <p:nvPr>
            <p:ph hasCustomPrompt="1" idx="2" type="title"/>
          </p:nvPr>
        </p:nvSpPr>
        <p:spPr>
          <a:xfrm>
            <a:off x="1264225" y="1920663"/>
            <a:ext cx="3035100" cy="5778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10000"/>
              <a:buNone/>
              <a:defRPr sz="3000">
                <a:solidFill>
                  <a:schemeClr val="accent1"/>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513" name="Google Shape;513;p18"/>
          <p:cNvSpPr txBox="1"/>
          <p:nvPr>
            <p:ph idx="3" type="subTitle"/>
          </p:nvPr>
        </p:nvSpPr>
        <p:spPr>
          <a:xfrm>
            <a:off x="1264223" y="2498753"/>
            <a:ext cx="3035100" cy="393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000"/>
              <a:buFont typeface="Titillium Web"/>
              <a:buNone/>
              <a:defRPr b="1" sz="2000">
                <a:solidFill>
                  <a:schemeClr val="dk1"/>
                </a:solidFill>
                <a:latin typeface="Titillium Web"/>
                <a:ea typeface="Titillium Web"/>
                <a:cs typeface="Titillium Web"/>
                <a:sym typeface="Titillium Web"/>
              </a:defRPr>
            </a:lvl1pPr>
            <a:lvl2pPr lvl="1" rtl="0" algn="ctr">
              <a:spcBef>
                <a:spcPts val="0"/>
              </a:spcBef>
              <a:spcAft>
                <a:spcPts val="0"/>
              </a:spcAft>
              <a:buSzPts val="2000"/>
              <a:buFont typeface="Titillium Web"/>
              <a:buNone/>
              <a:defRPr b="1" sz="2000">
                <a:latin typeface="Titillium Web"/>
                <a:ea typeface="Titillium Web"/>
                <a:cs typeface="Titillium Web"/>
                <a:sym typeface="Titillium Web"/>
              </a:defRPr>
            </a:lvl2pPr>
            <a:lvl3pPr lvl="2" rtl="0" algn="ctr">
              <a:spcBef>
                <a:spcPts val="0"/>
              </a:spcBef>
              <a:spcAft>
                <a:spcPts val="0"/>
              </a:spcAft>
              <a:buSzPts val="2000"/>
              <a:buFont typeface="Titillium Web"/>
              <a:buNone/>
              <a:defRPr b="1" sz="2000">
                <a:latin typeface="Titillium Web"/>
                <a:ea typeface="Titillium Web"/>
                <a:cs typeface="Titillium Web"/>
                <a:sym typeface="Titillium Web"/>
              </a:defRPr>
            </a:lvl3pPr>
            <a:lvl4pPr lvl="3" rtl="0" algn="ctr">
              <a:spcBef>
                <a:spcPts val="0"/>
              </a:spcBef>
              <a:spcAft>
                <a:spcPts val="0"/>
              </a:spcAft>
              <a:buSzPts val="2000"/>
              <a:buFont typeface="Titillium Web"/>
              <a:buNone/>
              <a:defRPr b="1" sz="2000">
                <a:latin typeface="Titillium Web"/>
                <a:ea typeface="Titillium Web"/>
                <a:cs typeface="Titillium Web"/>
                <a:sym typeface="Titillium Web"/>
              </a:defRPr>
            </a:lvl4pPr>
            <a:lvl5pPr lvl="4" rtl="0" algn="ctr">
              <a:spcBef>
                <a:spcPts val="0"/>
              </a:spcBef>
              <a:spcAft>
                <a:spcPts val="0"/>
              </a:spcAft>
              <a:buSzPts val="2000"/>
              <a:buFont typeface="Titillium Web"/>
              <a:buNone/>
              <a:defRPr b="1" sz="2000">
                <a:latin typeface="Titillium Web"/>
                <a:ea typeface="Titillium Web"/>
                <a:cs typeface="Titillium Web"/>
                <a:sym typeface="Titillium Web"/>
              </a:defRPr>
            </a:lvl5pPr>
            <a:lvl6pPr lvl="5" rtl="0" algn="ctr">
              <a:spcBef>
                <a:spcPts val="0"/>
              </a:spcBef>
              <a:spcAft>
                <a:spcPts val="0"/>
              </a:spcAft>
              <a:buSzPts val="2000"/>
              <a:buFont typeface="Titillium Web"/>
              <a:buNone/>
              <a:defRPr b="1" sz="2000">
                <a:latin typeface="Titillium Web"/>
                <a:ea typeface="Titillium Web"/>
                <a:cs typeface="Titillium Web"/>
                <a:sym typeface="Titillium Web"/>
              </a:defRPr>
            </a:lvl6pPr>
            <a:lvl7pPr lvl="6" rtl="0" algn="ctr">
              <a:spcBef>
                <a:spcPts val="0"/>
              </a:spcBef>
              <a:spcAft>
                <a:spcPts val="0"/>
              </a:spcAft>
              <a:buSzPts val="2000"/>
              <a:buFont typeface="Titillium Web"/>
              <a:buNone/>
              <a:defRPr b="1" sz="2000">
                <a:latin typeface="Titillium Web"/>
                <a:ea typeface="Titillium Web"/>
                <a:cs typeface="Titillium Web"/>
                <a:sym typeface="Titillium Web"/>
              </a:defRPr>
            </a:lvl7pPr>
            <a:lvl8pPr lvl="7" rtl="0" algn="ctr">
              <a:spcBef>
                <a:spcPts val="0"/>
              </a:spcBef>
              <a:spcAft>
                <a:spcPts val="0"/>
              </a:spcAft>
              <a:buSzPts val="2000"/>
              <a:buFont typeface="Titillium Web"/>
              <a:buNone/>
              <a:defRPr b="1" sz="2000">
                <a:latin typeface="Titillium Web"/>
                <a:ea typeface="Titillium Web"/>
                <a:cs typeface="Titillium Web"/>
                <a:sym typeface="Titillium Web"/>
              </a:defRPr>
            </a:lvl8pPr>
            <a:lvl9pPr lvl="8" rtl="0" algn="ctr">
              <a:spcBef>
                <a:spcPts val="0"/>
              </a:spcBef>
              <a:spcAft>
                <a:spcPts val="0"/>
              </a:spcAft>
              <a:buSzPts val="2000"/>
              <a:buFont typeface="Titillium Web"/>
              <a:buNone/>
              <a:defRPr b="1" sz="2000">
                <a:latin typeface="Titillium Web"/>
                <a:ea typeface="Titillium Web"/>
                <a:cs typeface="Titillium Web"/>
                <a:sym typeface="Titillium Web"/>
              </a:defRPr>
            </a:lvl9pPr>
          </a:lstStyle>
          <a:p/>
        </p:txBody>
      </p:sp>
      <p:sp>
        <p:nvSpPr>
          <p:cNvPr id="514" name="Google Shape;514;p18"/>
          <p:cNvSpPr txBox="1"/>
          <p:nvPr>
            <p:ph hasCustomPrompt="1" idx="4" type="title"/>
          </p:nvPr>
        </p:nvSpPr>
        <p:spPr>
          <a:xfrm>
            <a:off x="1264225" y="3302150"/>
            <a:ext cx="3035100" cy="5778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10000"/>
              <a:buNone/>
              <a:defRPr sz="3000">
                <a:solidFill>
                  <a:schemeClr val="accent1"/>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515" name="Google Shape;515;p18"/>
          <p:cNvSpPr txBox="1"/>
          <p:nvPr>
            <p:ph idx="5" type="subTitle"/>
          </p:nvPr>
        </p:nvSpPr>
        <p:spPr>
          <a:xfrm>
            <a:off x="1264230" y="3879940"/>
            <a:ext cx="3035100" cy="3936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000"/>
              <a:buFont typeface="Titillium Web"/>
              <a:buNone/>
              <a:defRPr b="1" sz="2000">
                <a:solidFill>
                  <a:schemeClr val="dk1"/>
                </a:solidFill>
                <a:latin typeface="Titillium Web"/>
                <a:ea typeface="Titillium Web"/>
                <a:cs typeface="Titillium Web"/>
                <a:sym typeface="Titillium Web"/>
              </a:defRPr>
            </a:lvl1pPr>
            <a:lvl2pPr lvl="1" rtl="0" algn="ctr">
              <a:spcBef>
                <a:spcPts val="0"/>
              </a:spcBef>
              <a:spcAft>
                <a:spcPts val="0"/>
              </a:spcAft>
              <a:buSzPts val="2000"/>
              <a:buFont typeface="Titillium Web"/>
              <a:buNone/>
              <a:defRPr b="1" sz="2000">
                <a:latin typeface="Titillium Web"/>
                <a:ea typeface="Titillium Web"/>
                <a:cs typeface="Titillium Web"/>
                <a:sym typeface="Titillium Web"/>
              </a:defRPr>
            </a:lvl2pPr>
            <a:lvl3pPr lvl="2" rtl="0" algn="ctr">
              <a:spcBef>
                <a:spcPts val="0"/>
              </a:spcBef>
              <a:spcAft>
                <a:spcPts val="0"/>
              </a:spcAft>
              <a:buSzPts val="2000"/>
              <a:buFont typeface="Titillium Web"/>
              <a:buNone/>
              <a:defRPr b="1" sz="2000">
                <a:latin typeface="Titillium Web"/>
                <a:ea typeface="Titillium Web"/>
                <a:cs typeface="Titillium Web"/>
                <a:sym typeface="Titillium Web"/>
              </a:defRPr>
            </a:lvl3pPr>
            <a:lvl4pPr lvl="3" rtl="0" algn="ctr">
              <a:spcBef>
                <a:spcPts val="0"/>
              </a:spcBef>
              <a:spcAft>
                <a:spcPts val="0"/>
              </a:spcAft>
              <a:buSzPts val="2000"/>
              <a:buFont typeface="Titillium Web"/>
              <a:buNone/>
              <a:defRPr b="1" sz="2000">
                <a:latin typeface="Titillium Web"/>
                <a:ea typeface="Titillium Web"/>
                <a:cs typeface="Titillium Web"/>
                <a:sym typeface="Titillium Web"/>
              </a:defRPr>
            </a:lvl4pPr>
            <a:lvl5pPr lvl="4" rtl="0" algn="ctr">
              <a:spcBef>
                <a:spcPts val="0"/>
              </a:spcBef>
              <a:spcAft>
                <a:spcPts val="0"/>
              </a:spcAft>
              <a:buSzPts val="2000"/>
              <a:buFont typeface="Titillium Web"/>
              <a:buNone/>
              <a:defRPr b="1" sz="2000">
                <a:latin typeface="Titillium Web"/>
                <a:ea typeface="Titillium Web"/>
                <a:cs typeface="Titillium Web"/>
                <a:sym typeface="Titillium Web"/>
              </a:defRPr>
            </a:lvl5pPr>
            <a:lvl6pPr lvl="5" rtl="0" algn="ctr">
              <a:spcBef>
                <a:spcPts val="0"/>
              </a:spcBef>
              <a:spcAft>
                <a:spcPts val="0"/>
              </a:spcAft>
              <a:buSzPts val="2000"/>
              <a:buFont typeface="Titillium Web"/>
              <a:buNone/>
              <a:defRPr b="1" sz="2000">
                <a:latin typeface="Titillium Web"/>
                <a:ea typeface="Titillium Web"/>
                <a:cs typeface="Titillium Web"/>
                <a:sym typeface="Titillium Web"/>
              </a:defRPr>
            </a:lvl6pPr>
            <a:lvl7pPr lvl="6" rtl="0" algn="ctr">
              <a:spcBef>
                <a:spcPts val="0"/>
              </a:spcBef>
              <a:spcAft>
                <a:spcPts val="0"/>
              </a:spcAft>
              <a:buSzPts val="2000"/>
              <a:buFont typeface="Titillium Web"/>
              <a:buNone/>
              <a:defRPr b="1" sz="2000">
                <a:latin typeface="Titillium Web"/>
                <a:ea typeface="Titillium Web"/>
                <a:cs typeface="Titillium Web"/>
                <a:sym typeface="Titillium Web"/>
              </a:defRPr>
            </a:lvl7pPr>
            <a:lvl8pPr lvl="7" rtl="0" algn="ctr">
              <a:spcBef>
                <a:spcPts val="0"/>
              </a:spcBef>
              <a:spcAft>
                <a:spcPts val="0"/>
              </a:spcAft>
              <a:buSzPts val="2000"/>
              <a:buFont typeface="Titillium Web"/>
              <a:buNone/>
              <a:defRPr b="1" sz="2000">
                <a:latin typeface="Titillium Web"/>
                <a:ea typeface="Titillium Web"/>
                <a:cs typeface="Titillium Web"/>
                <a:sym typeface="Titillium Web"/>
              </a:defRPr>
            </a:lvl8pPr>
            <a:lvl9pPr lvl="8" rtl="0" algn="ctr">
              <a:spcBef>
                <a:spcPts val="0"/>
              </a:spcBef>
              <a:spcAft>
                <a:spcPts val="0"/>
              </a:spcAft>
              <a:buSzPts val="2000"/>
              <a:buFont typeface="Titillium Web"/>
              <a:buNone/>
              <a:defRPr b="1" sz="2000">
                <a:latin typeface="Titillium Web"/>
                <a:ea typeface="Titillium Web"/>
                <a:cs typeface="Titillium Web"/>
                <a:sym typeface="Titillium Web"/>
              </a:defRPr>
            </a:lvl9pPr>
          </a:lstStyle>
          <a:p/>
        </p:txBody>
      </p:sp>
      <p:sp>
        <p:nvSpPr>
          <p:cNvPr id="516" name="Google Shape;516;p18"/>
          <p:cNvSpPr txBox="1"/>
          <p:nvPr>
            <p:ph idx="6" type="subTitle"/>
          </p:nvPr>
        </p:nvSpPr>
        <p:spPr>
          <a:xfrm>
            <a:off x="1264225" y="1572200"/>
            <a:ext cx="3035100" cy="296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517" name="Google Shape;517;p18"/>
          <p:cNvSpPr txBox="1"/>
          <p:nvPr>
            <p:ph idx="7" type="subTitle"/>
          </p:nvPr>
        </p:nvSpPr>
        <p:spPr>
          <a:xfrm>
            <a:off x="1264225" y="2953688"/>
            <a:ext cx="3035100" cy="296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518" name="Google Shape;518;p18"/>
          <p:cNvSpPr txBox="1"/>
          <p:nvPr>
            <p:ph idx="8" type="subTitle"/>
          </p:nvPr>
        </p:nvSpPr>
        <p:spPr>
          <a:xfrm>
            <a:off x="1264225" y="4334750"/>
            <a:ext cx="3035100" cy="296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519" name="Google Shape;519;p18"/>
          <p:cNvSpPr/>
          <p:nvPr>
            <p:ph idx="9" type="pic"/>
          </p:nvPr>
        </p:nvSpPr>
        <p:spPr>
          <a:xfrm>
            <a:off x="5066750" y="938975"/>
            <a:ext cx="3265500" cy="3265500"/>
          </a:xfrm>
          <a:prstGeom prst="ellipse">
            <a:avLst/>
          </a:prstGeom>
          <a:noFill/>
          <a:ln cap="flat" cmpd="sng" w="76200">
            <a:solidFill>
              <a:schemeClr val="dk1"/>
            </a:solidFill>
            <a:prstDash val="solid"/>
            <a:round/>
            <a:headEnd len="sm" w="sm" type="none"/>
            <a:tailEnd len="sm" w="sm" type="none"/>
          </a:ln>
        </p:spPr>
      </p:sp>
      <p:sp>
        <p:nvSpPr>
          <p:cNvPr id="520" name="Google Shape;520;p18"/>
          <p:cNvSpPr/>
          <p:nvPr/>
        </p:nvSpPr>
        <p:spPr>
          <a:xfrm>
            <a:off x="0" y="0"/>
            <a:ext cx="496800" cy="514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 name="Google Shape;521;p18"/>
          <p:cNvGrpSpPr/>
          <p:nvPr/>
        </p:nvGrpSpPr>
        <p:grpSpPr>
          <a:xfrm>
            <a:off x="5943327" y="3665228"/>
            <a:ext cx="3460854" cy="2514510"/>
            <a:chOff x="5943327" y="3665228"/>
            <a:chExt cx="3460854" cy="2514510"/>
          </a:xfrm>
        </p:grpSpPr>
        <p:sp>
          <p:nvSpPr>
            <p:cNvPr id="522" name="Google Shape;522;p18"/>
            <p:cNvSpPr/>
            <p:nvPr/>
          </p:nvSpPr>
          <p:spPr>
            <a:xfrm rot="10800000">
              <a:off x="5943327" y="4334759"/>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 name="Google Shape;523;p18"/>
            <p:cNvGrpSpPr/>
            <p:nvPr/>
          </p:nvGrpSpPr>
          <p:grpSpPr>
            <a:xfrm>
              <a:off x="8004046" y="3861472"/>
              <a:ext cx="1400135" cy="1397586"/>
              <a:chOff x="1182471" y="-1089503"/>
              <a:chExt cx="1400135" cy="1397586"/>
            </a:xfrm>
          </p:grpSpPr>
          <p:sp>
            <p:nvSpPr>
              <p:cNvPr id="524" name="Google Shape;524;p18"/>
              <p:cNvSpPr/>
              <p:nvPr/>
            </p:nvSpPr>
            <p:spPr>
              <a:xfrm>
                <a:off x="2530619" y="-1089503"/>
                <a:ext cx="51986" cy="48582"/>
              </a:xfrm>
              <a:custGeom>
                <a:rect b="b" l="l" r="r" t="t"/>
                <a:pathLst>
                  <a:path extrusionOk="0" h="899" w="962">
                    <a:moveTo>
                      <a:pt x="469" y="1"/>
                    </a:moveTo>
                    <a:cubicBezTo>
                      <a:pt x="440" y="1"/>
                      <a:pt x="411" y="3"/>
                      <a:pt x="380" y="7"/>
                    </a:cubicBezTo>
                    <a:cubicBezTo>
                      <a:pt x="357" y="15"/>
                      <a:pt x="326" y="22"/>
                      <a:pt x="303" y="30"/>
                    </a:cubicBezTo>
                    <a:cubicBezTo>
                      <a:pt x="272" y="46"/>
                      <a:pt x="248" y="61"/>
                      <a:pt x="225" y="77"/>
                    </a:cubicBezTo>
                    <a:cubicBezTo>
                      <a:pt x="194" y="92"/>
                      <a:pt x="171" y="108"/>
                      <a:pt x="155" y="131"/>
                    </a:cubicBezTo>
                    <a:cubicBezTo>
                      <a:pt x="132" y="154"/>
                      <a:pt x="117" y="170"/>
                      <a:pt x="101" y="201"/>
                    </a:cubicBezTo>
                    <a:cubicBezTo>
                      <a:pt x="86" y="224"/>
                      <a:pt x="70" y="247"/>
                      <a:pt x="54" y="278"/>
                    </a:cubicBezTo>
                    <a:cubicBezTo>
                      <a:pt x="47" y="301"/>
                      <a:pt x="39" y="332"/>
                      <a:pt x="31" y="356"/>
                    </a:cubicBezTo>
                    <a:cubicBezTo>
                      <a:pt x="0" y="503"/>
                      <a:pt x="47" y="658"/>
                      <a:pt x="155" y="767"/>
                    </a:cubicBezTo>
                    <a:cubicBezTo>
                      <a:pt x="171" y="782"/>
                      <a:pt x="194" y="805"/>
                      <a:pt x="225" y="821"/>
                    </a:cubicBezTo>
                    <a:cubicBezTo>
                      <a:pt x="248" y="837"/>
                      <a:pt x="272" y="852"/>
                      <a:pt x="303" y="860"/>
                    </a:cubicBezTo>
                    <a:cubicBezTo>
                      <a:pt x="326" y="868"/>
                      <a:pt x="357" y="883"/>
                      <a:pt x="380" y="883"/>
                    </a:cubicBezTo>
                    <a:cubicBezTo>
                      <a:pt x="411" y="891"/>
                      <a:pt x="442" y="899"/>
                      <a:pt x="473" y="899"/>
                    </a:cubicBezTo>
                    <a:cubicBezTo>
                      <a:pt x="752" y="899"/>
                      <a:pt x="962" y="635"/>
                      <a:pt x="908" y="356"/>
                    </a:cubicBezTo>
                    <a:cubicBezTo>
                      <a:pt x="900" y="332"/>
                      <a:pt x="892" y="301"/>
                      <a:pt x="884" y="278"/>
                    </a:cubicBezTo>
                    <a:cubicBezTo>
                      <a:pt x="877" y="247"/>
                      <a:pt x="861" y="224"/>
                      <a:pt x="845" y="201"/>
                    </a:cubicBezTo>
                    <a:cubicBezTo>
                      <a:pt x="830" y="170"/>
                      <a:pt x="807" y="154"/>
                      <a:pt x="783" y="131"/>
                    </a:cubicBezTo>
                    <a:cubicBezTo>
                      <a:pt x="768" y="108"/>
                      <a:pt x="745" y="92"/>
                      <a:pt x="721" y="77"/>
                    </a:cubicBezTo>
                    <a:cubicBezTo>
                      <a:pt x="690" y="61"/>
                      <a:pt x="667" y="46"/>
                      <a:pt x="644" y="30"/>
                    </a:cubicBezTo>
                    <a:cubicBezTo>
                      <a:pt x="613" y="22"/>
                      <a:pt x="590" y="15"/>
                      <a:pt x="559" y="7"/>
                    </a:cubicBezTo>
                    <a:cubicBezTo>
                      <a:pt x="528" y="3"/>
                      <a:pt x="498" y="1"/>
                      <a:pt x="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8"/>
              <p:cNvSpPr/>
              <p:nvPr/>
            </p:nvSpPr>
            <p:spPr>
              <a:xfrm>
                <a:off x="2399895" y="-967102"/>
                <a:ext cx="67064" cy="48528"/>
              </a:xfrm>
              <a:custGeom>
                <a:rect b="b" l="l" r="r" t="t"/>
                <a:pathLst>
                  <a:path extrusionOk="0" h="898" w="1241">
                    <a:moveTo>
                      <a:pt x="615" y="1"/>
                    </a:moveTo>
                    <a:cubicBezTo>
                      <a:pt x="250" y="1"/>
                      <a:pt x="0" y="471"/>
                      <a:pt x="302" y="766"/>
                    </a:cubicBezTo>
                    <a:cubicBezTo>
                      <a:pt x="387" y="851"/>
                      <a:pt x="504" y="898"/>
                      <a:pt x="620" y="898"/>
                    </a:cubicBezTo>
                    <a:cubicBezTo>
                      <a:pt x="1109" y="898"/>
                      <a:pt x="1240" y="223"/>
                      <a:pt x="791" y="37"/>
                    </a:cubicBezTo>
                    <a:cubicBezTo>
                      <a:pt x="730" y="12"/>
                      <a:pt x="671" y="1"/>
                      <a:pt x="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8"/>
              <p:cNvSpPr/>
              <p:nvPr/>
            </p:nvSpPr>
            <p:spPr>
              <a:xfrm>
                <a:off x="1418844" y="14375"/>
                <a:ext cx="67064" cy="48528"/>
              </a:xfrm>
              <a:custGeom>
                <a:rect b="b" l="l" r="r" t="t"/>
                <a:pathLst>
                  <a:path extrusionOk="0" h="898" w="1241">
                    <a:moveTo>
                      <a:pt x="611" y="0"/>
                    </a:moveTo>
                    <a:cubicBezTo>
                      <a:pt x="244" y="0"/>
                      <a:pt x="1" y="464"/>
                      <a:pt x="302" y="766"/>
                    </a:cubicBezTo>
                    <a:cubicBezTo>
                      <a:pt x="388" y="851"/>
                      <a:pt x="496" y="898"/>
                      <a:pt x="620" y="898"/>
                    </a:cubicBezTo>
                    <a:cubicBezTo>
                      <a:pt x="1109" y="898"/>
                      <a:pt x="1241" y="223"/>
                      <a:pt x="791" y="37"/>
                    </a:cubicBezTo>
                    <a:cubicBezTo>
                      <a:pt x="729" y="12"/>
                      <a:pt x="668" y="0"/>
                      <a:pt x="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8"/>
              <p:cNvSpPr/>
              <p:nvPr/>
            </p:nvSpPr>
            <p:spPr>
              <a:xfrm>
                <a:off x="2277494" y="-844323"/>
                <a:ext cx="67118" cy="48582"/>
              </a:xfrm>
              <a:custGeom>
                <a:rect b="b" l="l" r="r" t="t"/>
                <a:pathLst>
                  <a:path extrusionOk="0" h="899" w="1242">
                    <a:moveTo>
                      <a:pt x="606" y="1"/>
                    </a:moveTo>
                    <a:cubicBezTo>
                      <a:pt x="244" y="1"/>
                      <a:pt x="0" y="465"/>
                      <a:pt x="295" y="766"/>
                    </a:cubicBezTo>
                    <a:cubicBezTo>
                      <a:pt x="380" y="852"/>
                      <a:pt x="497" y="898"/>
                      <a:pt x="613" y="898"/>
                    </a:cubicBezTo>
                    <a:cubicBezTo>
                      <a:pt x="1102" y="898"/>
                      <a:pt x="1241" y="223"/>
                      <a:pt x="784" y="37"/>
                    </a:cubicBezTo>
                    <a:cubicBezTo>
                      <a:pt x="723" y="12"/>
                      <a:pt x="663" y="1"/>
                      <a:pt x="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8"/>
              <p:cNvSpPr/>
              <p:nvPr/>
            </p:nvSpPr>
            <p:spPr>
              <a:xfrm>
                <a:off x="1296064" y="136722"/>
                <a:ext cx="67064" cy="48582"/>
              </a:xfrm>
              <a:custGeom>
                <a:rect b="b" l="l" r="r" t="t"/>
                <a:pathLst>
                  <a:path extrusionOk="0" h="899" w="1241">
                    <a:moveTo>
                      <a:pt x="605" y="1"/>
                    </a:moveTo>
                    <a:cubicBezTo>
                      <a:pt x="243" y="1"/>
                      <a:pt x="0" y="465"/>
                      <a:pt x="302" y="766"/>
                    </a:cubicBezTo>
                    <a:cubicBezTo>
                      <a:pt x="380" y="852"/>
                      <a:pt x="496" y="898"/>
                      <a:pt x="620" y="898"/>
                    </a:cubicBezTo>
                    <a:cubicBezTo>
                      <a:pt x="1109" y="898"/>
                      <a:pt x="1240" y="223"/>
                      <a:pt x="783" y="37"/>
                    </a:cubicBezTo>
                    <a:cubicBezTo>
                      <a:pt x="722" y="12"/>
                      <a:pt x="662" y="1"/>
                      <a:pt x="6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8"/>
              <p:cNvSpPr/>
              <p:nvPr/>
            </p:nvSpPr>
            <p:spPr>
              <a:xfrm>
                <a:off x="1909532" y="-476363"/>
                <a:ext cx="67118" cy="48528"/>
              </a:xfrm>
              <a:custGeom>
                <a:rect b="b" l="l" r="r" t="t"/>
                <a:pathLst>
                  <a:path extrusionOk="0" h="898" w="1242">
                    <a:moveTo>
                      <a:pt x="606" y="0"/>
                    </a:moveTo>
                    <a:cubicBezTo>
                      <a:pt x="244" y="0"/>
                      <a:pt x="0" y="464"/>
                      <a:pt x="295" y="766"/>
                    </a:cubicBezTo>
                    <a:cubicBezTo>
                      <a:pt x="381" y="851"/>
                      <a:pt x="497" y="898"/>
                      <a:pt x="613" y="898"/>
                    </a:cubicBezTo>
                    <a:cubicBezTo>
                      <a:pt x="1102" y="898"/>
                      <a:pt x="1241" y="223"/>
                      <a:pt x="784" y="37"/>
                    </a:cubicBezTo>
                    <a:cubicBezTo>
                      <a:pt x="723" y="12"/>
                      <a:pt x="663" y="0"/>
                      <a:pt x="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8"/>
              <p:cNvSpPr/>
              <p:nvPr/>
            </p:nvSpPr>
            <p:spPr>
              <a:xfrm>
                <a:off x="2154714" y="-721922"/>
                <a:ext cx="67064" cy="48528"/>
              </a:xfrm>
              <a:custGeom>
                <a:rect b="b" l="l" r="r" t="t"/>
                <a:pathLst>
                  <a:path extrusionOk="0" h="898" w="1241">
                    <a:moveTo>
                      <a:pt x="613" y="0"/>
                    </a:moveTo>
                    <a:cubicBezTo>
                      <a:pt x="245" y="0"/>
                      <a:pt x="0" y="471"/>
                      <a:pt x="303" y="773"/>
                    </a:cubicBezTo>
                    <a:cubicBezTo>
                      <a:pt x="388" y="851"/>
                      <a:pt x="496" y="898"/>
                      <a:pt x="621" y="898"/>
                    </a:cubicBezTo>
                    <a:cubicBezTo>
                      <a:pt x="1109" y="898"/>
                      <a:pt x="1241" y="223"/>
                      <a:pt x="791" y="37"/>
                    </a:cubicBezTo>
                    <a:cubicBezTo>
                      <a:pt x="730" y="12"/>
                      <a:pt x="670"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8"/>
              <p:cNvSpPr/>
              <p:nvPr/>
            </p:nvSpPr>
            <p:spPr>
              <a:xfrm>
                <a:off x="2031934" y="-599143"/>
                <a:ext cx="67496" cy="48528"/>
              </a:xfrm>
              <a:custGeom>
                <a:rect b="b" l="l" r="r" t="t"/>
                <a:pathLst>
                  <a:path extrusionOk="0" h="898" w="1249">
                    <a:moveTo>
                      <a:pt x="613" y="0"/>
                    </a:moveTo>
                    <a:cubicBezTo>
                      <a:pt x="250" y="0"/>
                      <a:pt x="1" y="464"/>
                      <a:pt x="302" y="766"/>
                    </a:cubicBezTo>
                    <a:cubicBezTo>
                      <a:pt x="388" y="851"/>
                      <a:pt x="504" y="898"/>
                      <a:pt x="620" y="898"/>
                    </a:cubicBezTo>
                    <a:cubicBezTo>
                      <a:pt x="1109" y="898"/>
                      <a:pt x="1249" y="223"/>
                      <a:pt x="791" y="37"/>
                    </a:cubicBezTo>
                    <a:cubicBezTo>
                      <a:pt x="730" y="12"/>
                      <a:pt x="670"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8"/>
              <p:cNvSpPr/>
              <p:nvPr/>
            </p:nvSpPr>
            <p:spPr>
              <a:xfrm>
                <a:off x="1786752" y="-353962"/>
                <a:ext cx="67118" cy="48528"/>
              </a:xfrm>
              <a:custGeom>
                <a:rect b="b" l="l" r="r" t="t"/>
                <a:pathLst>
                  <a:path extrusionOk="0" h="898" w="1242">
                    <a:moveTo>
                      <a:pt x="613" y="0"/>
                    </a:moveTo>
                    <a:cubicBezTo>
                      <a:pt x="245" y="0"/>
                      <a:pt x="1" y="471"/>
                      <a:pt x="303" y="773"/>
                    </a:cubicBezTo>
                    <a:cubicBezTo>
                      <a:pt x="388" y="851"/>
                      <a:pt x="497" y="897"/>
                      <a:pt x="621" y="897"/>
                    </a:cubicBezTo>
                    <a:cubicBezTo>
                      <a:pt x="1109" y="897"/>
                      <a:pt x="1241" y="223"/>
                      <a:pt x="791" y="36"/>
                    </a:cubicBezTo>
                    <a:cubicBezTo>
                      <a:pt x="730" y="11"/>
                      <a:pt x="670"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8"/>
              <p:cNvSpPr/>
              <p:nvPr/>
            </p:nvSpPr>
            <p:spPr>
              <a:xfrm>
                <a:off x="1664026" y="-231237"/>
                <a:ext cx="67442" cy="48582"/>
              </a:xfrm>
              <a:custGeom>
                <a:rect b="b" l="l" r="r" t="t"/>
                <a:pathLst>
                  <a:path extrusionOk="0" h="899" w="1248">
                    <a:moveTo>
                      <a:pt x="613" y="1"/>
                    </a:moveTo>
                    <a:cubicBezTo>
                      <a:pt x="249" y="1"/>
                      <a:pt x="0" y="465"/>
                      <a:pt x="302" y="767"/>
                    </a:cubicBezTo>
                    <a:cubicBezTo>
                      <a:pt x="387" y="852"/>
                      <a:pt x="503" y="898"/>
                      <a:pt x="620" y="898"/>
                    </a:cubicBezTo>
                    <a:cubicBezTo>
                      <a:pt x="1108" y="898"/>
                      <a:pt x="1248" y="224"/>
                      <a:pt x="790" y="38"/>
                    </a:cubicBezTo>
                    <a:cubicBezTo>
                      <a:pt x="729" y="12"/>
                      <a:pt x="670" y="1"/>
                      <a:pt x="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8"/>
              <p:cNvSpPr/>
              <p:nvPr/>
            </p:nvSpPr>
            <p:spPr>
              <a:xfrm>
                <a:off x="1541624" y="-108836"/>
                <a:ext cx="67064" cy="48960"/>
              </a:xfrm>
              <a:custGeom>
                <a:rect b="b" l="l" r="r" t="t"/>
                <a:pathLst>
                  <a:path extrusionOk="0" h="906" w="1241">
                    <a:moveTo>
                      <a:pt x="613" y="1"/>
                    </a:moveTo>
                    <a:cubicBezTo>
                      <a:pt x="245" y="1"/>
                      <a:pt x="0" y="472"/>
                      <a:pt x="302" y="774"/>
                    </a:cubicBezTo>
                    <a:cubicBezTo>
                      <a:pt x="380" y="859"/>
                      <a:pt x="496" y="906"/>
                      <a:pt x="613" y="906"/>
                    </a:cubicBezTo>
                    <a:cubicBezTo>
                      <a:pt x="1109" y="906"/>
                      <a:pt x="1241" y="231"/>
                      <a:pt x="791" y="37"/>
                    </a:cubicBezTo>
                    <a:cubicBezTo>
                      <a:pt x="730" y="12"/>
                      <a:pt x="670" y="1"/>
                      <a:pt x="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8"/>
              <p:cNvSpPr/>
              <p:nvPr/>
            </p:nvSpPr>
            <p:spPr>
              <a:xfrm>
                <a:off x="1182471" y="259501"/>
                <a:ext cx="48636" cy="48582"/>
              </a:xfrm>
              <a:custGeom>
                <a:rect b="b" l="l" r="r" t="t"/>
                <a:pathLst>
                  <a:path extrusionOk="0" h="899" w="900">
                    <a:moveTo>
                      <a:pt x="454" y="1"/>
                    </a:moveTo>
                    <a:cubicBezTo>
                      <a:pt x="425" y="1"/>
                      <a:pt x="396" y="3"/>
                      <a:pt x="365" y="6"/>
                    </a:cubicBezTo>
                    <a:cubicBezTo>
                      <a:pt x="334" y="14"/>
                      <a:pt x="310" y="22"/>
                      <a:pt x="279" y="37"/>
                    </a:cubicBezTo>
                    <a:cubicBezTo>
                      <a:pt x="256" y="45"/>
                      <a:pt x="225" y="61"/>
                      <a:pt x="202" y="76"/>
                    </a:cubicBezTo>
                    <a:cubicBezTo>
                      <a:pt x="178" y="92"/>
                      <a:pt x="155" y="107"/>
                      <a:pt x="140" y="131"/>
                    </a:cubicBezTo>
                    <a:cubicBezTo>
                      <a:pt x="116" y="154"/>
                      <a:pt x="93" y="177"/>
                      <a:pt x="78" y="200"/>
                    </a:cubicBezTo>
                    <a:cubicBezTo>
                      <a:pt x="62" y="224"/>
                      <a:pt x="47" y="247"/>
                      <a:pt x="39" y="278"/>
                    </a:cubicBezTo>
                    <a:cubicBezTo>
                      <a:pt x="31" y="301"/>
                      <a:pt x="23" y="332"/>
                      <a:pt x="16" y="363"/>
                    </a:cubicBezTo>
                    <a:cubicBezTo>
                      <a:pt x="0" y="417"/>
                      <a:pt x="0" y="479"/>
                      <a:pt x="16" y="534"/>
                    </a:cubicBezTo>
                    <a:cubicBezTo>
                      <a:pt x="23" y="565"/>
                      <a:pt x="31" y="596"/>
                      <a:pt x="39" y="619"/>
                    </a:cubicBezTo>
                    <a:cubicBezTo>
                      <a:pt x="47" y="642"/>
                      <a:pt x="62" y="673"/>
                      <a:pt x="78" y="697"/>
                    </a:cubicBezTo>
                    <a:cubicBezTo>
                      <a:pt x="93" y="720"/>
                      <a:pt x="116" y="743"/>
                      <a:pt x="140" y="766"/>
                    </a:cubicBezTo>
                    <a:cubicBezTo>
                      <a:pt x="217" y="852"/>
                      <a:pt x="334" y="898"/>
                      <a:pt x="450" y="898"/>
                    </a:cubicBezTo>
                    <a:cubicBezTo>
                      <a:pt x="481" y="898"/>
                      <a:pt x="512" y="890"/>
                      <a:pt x="543" y="890"/>
                    </a:cubicBezTo>
                    <a:cubicBezTo>
                      <a:pt x="566" y="883"/>
                      <a:pt x="597" y="875"/>
                      <a:pt x="628" y="859"/>
                    </a:cubicBezTo>
                    <a:cubicBezTo>
                      <a:pt x="652" y="852"/>
                      <a:pt x="675" y="836"/>
                      <a:pt x="706" y="821"/>
                    </a:cubicBezTo>
                    <a:cubicBezTo>
                      <a:pt x="729" y="805"/>
                      <a:pt x="752" y="782"/>
                      <a:pt x="768" y="766"/>
                    </a:cubicBezTo>
                    <a:cubicBezTo>
                      <a:pt x="791" y="743"/>
                      <a:pt x="807" y="720"/>
                      <a:pt x="822" y="697"/>
                    </a:cubicBezTo>
                    <a:cubicBezTo>
                      <a:pt x="838" y="673"/>
                      <a:pt x="853" y="642"/>
                      <a:pt x="869" y="619"/>
                    </a:cubicBezTo>
                    <a:cubicBezTo>
                      <a:pt x="876" y="596"/>
                      <a:pt x="884" y="565"/>
                      <a:pt x="892" y="534"/>
                    </a:cubicBezTo>
                    <a:cubicBezTo>
                      <a:pt x="900" y="479"/>
                      <a:pt x="900" y="417"/>
                      <a:pt x="892" y="363"/>
                    </a:cubicBezTo>
                    <a:cubicBezTo>
                      <a:pt x="884" y="332"/>
                      <a:pt x="876" y="301"/>
                      <a:pt x="869" y="278"/>
                    </a:cubicBezTo>
                    <a:cubicBezTo>
                      <a:pt x="853" y="247"/>
                      <a:pt x="838" y="224"/>
                      <a:pt x="822" y="200"/>
                    </a:cubicBezTo>
                    <a:cubicBezTo>
                      <a:pt x="807" y="177"/>
                      <a:pt x="791" y="154"/>
                      <a:pt x="768" y="131"/>
                    </a:cubicBezTo>
                    <a:cubicBezTo>
                      <a:pt x="752" y="107"/>
                      <a:pt x="729" y="92"/>
                      <a:pt x="706" y="76"/>
                    </a:cubicBezTo>
                    <a:cubicBezTo>
                      <a:pt x="675" y="61"/>
                      <a:pt x="652" y="45"/>
                      <a:pt x="628" y="37"/>
                    </a:cubicBezTo>
                    <a:cubicBezTo>
                      <a:pt x="597" y="22"/>
                      <a:pt x="566" y="14"/>
                      <a:pt x="543" y="6"/>
                    </a:cubicBezTo>
                    <a:cubicBezTo>
                      <a:pt x="512" y="3"/>
                      <a:pt x="483"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 name="Google Shape;536;p18"/>
            <p:cNvSpPr/>
            <p:nvPr/>
          </p:nvSpPr>
          <p:spPr>
            <a:xfrm>
              <a:off x="6891287" y="4086025"/>
              <a:ext cx="1727427" cy="1929540"/>
            </a:xfrm>
            <a:custGeom>
              <a:rect b="b" l="l" r="r" t="t"/>
              <a:pathLst>
                <a:path extrusionOk="0" h="34130" w="30555">
                  <a:moveTo>
                    <a:pt x="29779" y="0"/>
                  </a:moveTo>
                  <a:cubicBezTo>
                    <a:pt x="29221" y="0"/>
                    <a:pt x="28911" y="636"/>
                    <a:pt x="29252" y="1071"/>
                  </a:cubicBezTo>
                  <a:lnTo>
                    <a:pt x="26251" y="4080"/>
                  </a:lnTo>
                  <a:cubicBezTo>
                    <a:pt x="26235" y="4095"/>
                    <a:pt x="26227" y="4118"/>
                    <a:pt x="26227" y="4134"/>
                  </a:cubicBezTo>
                  <a:lnTo>
                    <a:pt x="26227" y="7794"/>
                  </a:lnTo>
                  <a:lnTo>
                    <a:pt x="21272" y="12742"/>
                  </a:lnTo>
                  <a:lnTo>
                    <a:pt x="20528" y="12718"/>
                  </a:lnTo>
                  <a:lnTo>
                    <a:pt x="17720" y="15526"/>
                  </a:lnTo>
                  <a:lnTo>
                    <a:pt x="17744" y="16270"/>
                  </a:lnTo>
                  <a:lnTo>
                    <a:pt x="32" y="33990"/>
                  </a:lnTo>
                  <a:cubicBezTo>
                    <a:pt x="1" y="34021"/>
                    <a:pt x="1" y="34075"/>
                    <a:pt x="32" y="34106"/>
                  </a:cubicBezTo>
                  <a:cubicBezTo>
                    <a:pt x="47" y="34122"/>
                    <a:pt x="70" y="34129"/>
                    <a:pt x="86" y="34129"/>
                  </a:cubicBezTo>
                  <a:cubicBezTo>
                    <a:pt x="109" y="34129"/>
                    <a:pt x="133" y="34122"/>
                    <a:pt x="148" y="34106"/>
                  </a:cubicBezTo>
                  <a:lnTo>
                    <a:pt x="26367" y="7887"/>
                  </a:lnTo>
                  <a:cubicBezTo>
                    <a:pt x="26382" y="7872"/>
                    <a:pt x="26390" y="7848"/>
                    <a:pt x="26390" y="7825"/>
                  </a:cubicBezTo>
                  <a:lnTo>
                    <a:pt x="26390" y="4165"/>
                  </a:lnTo>
                  <a:lnTo>
                    <a:pt x="29368" y="1187"/>
                  </a:lnTo>
                  <a:cubicBezTo>
                    <a:pt x="29490" y="1283"/>
                    <a:pt x="29633" y="1327"/>
                    <a:pt x="29774" y="1327"/>
                  </a:cubicBezTo>
                  <a:cubicBezTo>
                    <a:pt x="30046" y="1327"/>
                    <a:pt x="30310" y="1162"/>
                    <a:pt x="30407" y="877"/>
                  </a:cubicBezTo>
                  <a:cubicBezTo>
                    <a:pt x="30555" y="450"/>
                    <a:pt x="30229" y="0"/>
                    <a:pt x="29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8"/>
            <p:cNvSpPr/>
            <p:nvPr/>
          </p:nvSpPr>
          <p:spPr>
            <a:xfrm>
              <a:off x="7798045" y="3665228"/>
              <a:ext cx="723026" cy="722574"/>
            </a:xfrm>
            <a:custGeom>
              <a:rect b="b" l="l" r="r" t="t"/>
              <a:pathLst>
                <a:path extrusionOk="0" h="12781" w="12789">
                  <a:moveTo>
                    <a:pt x="12696" y="1"/>
                  </a:moveTo>
                  <a:cubicBezTo>
                    <a:pt x="12676" y="1"/>
                    <a:pt x="12656" y="9"/>
                    <a:pt x="12641" y="24"/>
                  </a:cubicBezTo>
                  <a:lnTo>
                    <a:pt x="32" y="12641"/>
                  </a:lnTo>
                  <a:cubicBezTo>
                    <a:pt x="1" y="12672"/>
                    <a:pt x="1" y="12719"/>
                    <a:pt x="32" y="12758"/>
                  </a:cubicBezTo>
                  <a:cubicBezTo>
                    <a:pt x="47" y="12773"/>
                    <a:pt x="63" y="12781"/>
                    <a:pt x="86" y="12781"/>
                  </a:cubicBezTo>
                  <a:cubicBezTo>
                    <a:pt x="109" y="12781"/>
                    <a:pt x="132" y="12773"/>
                    <a:pt x="140" y="12758"/>
                  </a:cubicBezTo>
                  <a:lnTo>
                    <a:pt x="12757" y="141"/>
                  </a:lnTo>
                  <a:cubicBezTo>
                    <a:pt x="12788" y="110"/>
                    <a:pt x="12788" y="55"/>
                    <a:pt x="12757" y="24"/>
                  </a:cubicBezTo>
                  <a:cubicBezTo>
                    <a:pt x="12738" y="9"/>
                    <a:pt x="12717" y="1"/>
                    <a:pt x="126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 name="Google Shape;538;p18"/>
            <p:cNvGrpSpPr/>
            <p:nvPr/>
          </p:nvGrpSpPr>
          <p:grpSpPr>
            <a:xfrm>
              <a:off x="7294400" y="4387806"/>
              <a:ext cx="921187" cy="920619"/>
              <a:chOff x="3429875" y="1645831"/>
              <a:chExt cx="921187" cy="920619"/>
            </a:xfrm>
          </p:grpSpPr>
          <p:sp>
            <p:nvSpPr>
              <p:cNvPr id="539" name="Google Shape;539;p18"/>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8"/>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8"/>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8"/>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8"/>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8"/>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8"/>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8"/>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 name="Google Shape;547;p18"/>
          <p:cNvGrpSpPr/>
          <p:nvPr/>
        </p:nvGrpSpPr>
        <p:grpSpPr>
          <a:xfrm>
            <a:off x="7143400" y="-331928"/>
            <a:ext cx="2292338" cy="3506281"/>
            <a:chOff x="7143400" y="-331928"/>
            <a:chExt cx="2292338" cy="3506281"/>
          </a:xfrm>
        </p:grpSpPr>
        <p:grpSp>
          <p:nvGrpSpPr>
            <p:cNvPr id="548" name="Google Shape;548;p18"/>
            <p:cNvGrpSpPr/>
            <p:nvPr/>
          </p:nvGrpSpPr>
          <p:grpSpPr>
            <a:xfrm>
              <a:off x="8247387" y="-184785"/>
              <a:ext cx="743488" cy="602656"/>
              <a:chOff x="1005462" y="33090"/>
              <a:chExt cx="743488" cy="602656"/>
            </a:xfrm>
          </p:grpSpPr>
          <p:sp>
            <p:nvSpPr>
              <p:cNvPr id="549" name="Google Shape;549;p18"/>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8"/>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8"/>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8"/>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8"/>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8"/>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8"/>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 name="Google Shape;556;p18"/>
            <p:cNvSpPr/>
            <p:nvPr/>
          </p:nvSpPr>
          <p:spPr>
            <a:xfrm>
              <a:off x="8172445" y="-331928"/>
              <a:ext cx="1263293" cy="1576725"/>
            </a:xfrm>
            <a:custGeom>
              <a:rect b="b" l="l" r="r" t="t"/>
              <a:pathLst>
                <a:path extrusionOk="0" h="29177" w="23377">
                  <a:moveTo>
                    <a:pt x="23291" y="1"/>
                  </a:moveTo>
                  <a:cubicBezTo>
                    <a:pt x="23271" y="1"/>
                    <a:pt x="23252" y="7"/>
                    <a:pt x="23237" y="18"/>
                  </a:cubicBezTo>
                  <a:lnTo>
                    <a:pt x="11372" y="11883"/>
                  </a:lnTo>
                  <a:lnTo>
                    <a:pt x="10635" y="11852"/>
                  </a:lnTo>
                  <a:lnTo>
                    <a:pt x="7828" y="14667"/>
                  </a:lnTo>
                  <a:lnTo>
                    <a:pt x="7851" y="15404"/>
                  </a:lnTo>
                  <a:lnTo>
                    <a:pt x="7114" y="16141"/>
                  </a:lnTo>
                  <a:cubicBezTo>
                    <a:pt x="7099" y="16156"/>
                    <a:pt x="7091" y="16179"/>
                    <a:pt x="7091" y="16203"/>
                  </a:cubicBezTo>
                  <a:lnTo>
                    <a:pt x="7091" y="22236"/>
                  </a:lnTo>
                  <a:lnTo>
                    <a:pt x="1345" y="27982"/>
                  </a:lnTo>
                  <a:cubicBezTo>
                    <a:pt x="1209" y="27875"/>
                    <a:pt x="1067" y="27829"/>
                    <a:pt x="932" y="27829"/>
                  </a:cubicBezTo>
                  <a:cubicBezTo>
                    <a:pt x="412" y="27829"/>
                    <a:pt x="1" y="28507"/>
                    <a:pt x="469" y="28975"/>
                  </a:cubicBezTo>
                  <a:cubicBezTo>
                    <a:pt x="610" y="29116"/>
                    <a:pt x="772" y="29176"/>
                    <a:pt x="928" y="29176"/>
                  </a:cubicBezTo>
                  <a:cubicBezTo>
                    <a:pt x="1414" y="29176"/>
                    <a:pt x="1848" y="28597"/>
                    <a:pt x="1461" y="28099"/>
                  </a:cubicBezTo>
                  <a:lnTo>
                    <a:pt x="7231" y="22329"/>
                  </a:lnTo>
                  <a:cubicBezTo>
                    <a:pt x="7246" y="22313"/>
                    <a:pt x="7254" y="22290"/>
                    <a:pt x="7254" y="22267"/>
                  </a:cubicBezTo>
                  <a:lnTo>
                    <a:pt x="7254" y="16226"/>
                  </a:lnTo>
                  <a:lnTo>
                    <a:pt x="23345" y="135"/>
                  </a:lnTo>
                  <a:cubicBezTo>
                    <a:pt x="23376" y="104"/>
                    <a:pt x="23376" y="49"/>
                    <a:pt x="23345" y="18"/>
                  </a:cubicBezTo>
                  <a:cubicBezTo>
                    <a:pt x="23330" y="7"/>
                    <a:pt x="23310" y="1"/>
                    <a:pt x="232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8"/>
            <p:cNvSpPr/>
            <p:nvPr/>
          </p:nvSpPr>
          <p:spPr>
            <a:xfrm>
              <a:off x="7624990" y="539512"/>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8"/>
            <p:cNvSpPr/>
            <p:nvPr/>
          </p:nvSpPr>
          <p:spPr>
            <a:xfrm>
              <a:off x="8739169" y="76480"/>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8"/>
            <p:cNvSpPr/>
            <p:nvPr/>
          </p:nvSpPr>
          <p:spPr>
            <a:xfrm>
              <a:off x="7143400" y="1244799"/>
              <a:ext cx="1595777" cy="1929553"/>
            </a:xfrm>
            <a:custGeom>
              <a:rect b="b" l="l" r="r" t="t"/>
              <a:pathLst>
                <a:path extrusionOk="0" h="38062" w="31478">
                  <a:moveTo>
                    <a:pt x="30702" y="1"/>
                  </a:moveTo>
                  <a:cubicBezTo>
                    <a:pt x="30151" y="1"/>
                    <a:pt x="29841" y="637"/>
                    <a:pt x="30174" y="1071"/>
                  </a:cubicBezTo>
                  <a:lnTo>
                    <a:pt x="24413" y="6840"/>
                  </a:lnTo>
                  <a:cubicBezTo>
                    <a:pt x="24397" y="6856"/>
                    <a:pt x="24389" y="6872"/>
                    <a:pt x="24389" y="6895"/>
                  </a:cubicBezTo>
                  <a:lnTo>
                    <a:pt x="24389" y="12936"/>
                  </a:lnTo>
                  <a:lnTo>
                    <a:pt x="20675" y="16650"/>
                  </a:lnTo>
                  <a:lnTo>
                    <a:pt x="20535" y="16650"/>
                  </a:lnTo>
                  <a:lnTo>
                    <a:pt x="17728" y="19465"/>
                  </a:lnTo>
                  <a:lnTo>
                    <a:pt x="17736" y="19597"/>
                  </a:lnTo>
                  <a:lnTo>
                    <a:pt x="16689" y="20636"/>
                  </a:lnTo>
                  <a:cubicBezTo>
                    <a:pt x="16642" y="20691"/>
                    <a:pt x="16673" y="20776"/>
                    <a:pt x="16751" y="20776"/>
                  </a:cubicBezTo>
                  <a:cubicBezTo>
                    <a:pt x="16766" y="20776"/>
                    <a:pt x="16790" y="20768"/>
                    <a:pt x="16805" y="20753"/>
                  </a:cubicBezTo>
                  <a:lnTo>
                    <a:pt x="17736" y="19822"/>
                  </a:lnTo>
                  <a:lnTo>
                    <a:pt x="17751" y="20210"/>
                  </a:lnTo>
                  <a:lnTo>
                    <a:pt x="32" y="37922"/>
                  </a:lnTo>
                  <a:cubicBezTo>
                    <a:pt x="1" y="37953"/>
                    <a:pt x="1" y="38007"/>
                    <a:pt x="32" y="38038"/>
                  </a:cubicBezTo>
                  <a:cubicBezTo>
                    <a:pt x="47" y="38054"/>
                    <a:pt x="70" y="38061"/>
                    <a:pt x="94" y="38061"/>
                  </a:cubicBezTo>
                  <a:cubicBezTo>
                    <a:pt x="117" y="38061"/>
                    <a:pt x="132" y="38054"/>
                    <a:pt x="148" y="38038"/>
                  </a:cubicBezTo>
                  <a:lnTo>
                    <a:pt x="26375" y="11819"/>
                  </a:lnTo>
                  <a:cubicBezTo>
                    <a:pt x="26390" y="11804"/>
                    <a:pt x="26398" y="11780"/>
                    <a:pt x="26398" y="11757"/>
                  </a:cubicBezTo>
                  <a:lnTo>
                    <a:pt x="26398" y="8097"/>
                  </a:lnTo>
                  <a:lnTo>
                    <a:pt x="29376" y="5119"/>
                  </a:lnTo>
                  <a:cubicBezTo>
                    <a:pt x="29512" y="5226"/>
                    <a:pt x="29654" y="5272"/>
                    <a:pt x="29789" y="5272"/>
                  </a:cubicBezTo>
                  <a:cubicBezTo>
                    <a:pt x="30308" y="5272"/>
                    <a:pt x="30720" y="4594"/>
                    <a:pt x="30252" y="4126"/>
                  </a:cubicBezTo>
                  <a:cubicBezTo>
                    <a:pt x="30108" y="3982"/>
                    <a:pt x="29944" y="3922"/>
                    <a:pt x="29787" y="3922"/>
                  </a:cubicBezTo>
                  <a:cubicBezTo>
                    <a:pt x="29298" y="3922"/>
                    <a:pt x="28867" y="4504"/>
                    <a:pt x="29259" y="5003"/>
                  </a:cubicBezTo>
                  <a:lnTo>
                    <a:pt x="26251" y="8011"/>
                  </a:lnTo>
                  <a:cubicBezTo>
                    <a:pt x="26235" y="8027"/>
                    <a:pt x="26227" y="8042"/>
                    <a:pt x="26227" y="8066"/>
                  </a:cubicBezTo>
                  <a:lnTo>
                    <a:pt x="26227" y="11726"/>
                  </a:lnTo>
                  <a:lnTo>
                    <a:pt x="21280" y="16674"/>
                  </a:lnTo>
                  <a:lnTo>
                    <a:pt x="20892" y="16658"/>
                  </a:lnTo>
                  <a:lnTo>
                    <a:pt x="24521" y="13029"/>
                  </a:lnTo>
                  <a:cubicBezTo>
                    <a:pt x="24537" y="13013"/>
                    <a:pt x="24544" y="12990"/>
                    <a:pt x="24552" y="12975"/>
                  </a:cubicBezTo>
                  <a:lnTo>
                    <a:pt x="24552" y="6934"/>
                  </a:lnTo>
                  <a:lnTo>
                    <a:pt x="30291" y="1187"/>
                  </a:lnTo>
                  <a:cubicBezTo>
                    <a:pt x="30416" y="1283"/>
                    <a:pt x="30559" y="1327"/>
                    <a:pt x="30701" y="1327"/>
                  </a:cubicBezTo>
                  <a:cubicBezTo>
                    <a:pt x="30972" y="1327"/>
                    <a:pt x="31233" y="1163"/>
                    <a:pt x="31330" y="877"/>
                  </a:cubicBezTo>
                  <a:cubicBezTo>
                    <a:pt x="31477" y="443"/>
                    <a:pt x="31159" y="1"/>
                    <a:pt x="30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 name="Google Shape;560;p18"/>
            <p:cNvGrpSpPr/>
            <p:nvPr/>
          </p:nvGrpSpPr>
          <p:grpSpPr>
            <a:xfrm>
              <a:off x="8806174" y="889795"/>
              <a:ext cx="269497" cy="230589"/>
              <a:chOff x="-245801" y="266720"/>
              <a:chExt cx="269497" cy="230589"/>
            </a:xfrm>
          </p:grpSpPr>
          <p:sp>
            <p:nvSpPr>
              <p:cNvPr id="561" name="Google Shape;561;p18"/>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8"/>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18"/>
            <p:cNvGrpSpPr/>
            <p:nvPr/>
          </p:nvGrpSpPr>
          <p:grpSpPr>
            <a:xfrm>
              <a:off x="7191250" y="-95546"/>
              <a:ext cx="1208950" cy="1034520"/>
              <a:chOff x="5451525" y="-113896"/>
              <a:chExt cx="1208950" cy="1034520"/>
            </a:xfrm>
          </p:grpSpPr>
          <p:sp>
            <p:nvSpPr>
              <p:cNvPr id="564" name="Google Shape;564;p18"/>
              <p:cNvSpPr/>
              <p:nvPr/>
            </p:nvSpPr>
            <p:spPr>
              <a:xfrm>
                <a:off x="5889324" y="-113896"/>
                <a:ext cx="771151" cy="964344"/>
              </a:xfrm>
              <a:custGeom>
                <a:rect b="b" l="l" r="r" t="t"/>
                <a:pathLst>
                  <a:path extrusionOk="0" h="17845" w="14270">
                    <a:moveTo>
                      <a:pt x="14184" y="1"/>
                    </a:moveTo>
                    <a:cubicBezTo>
                      <a:pt x="14165" y="1"/>
                      <a:pt x="14146" y="9"/>
                      <a:pt x="14130" y="24"/>
                    </a:cubicBezTo>
                    <a:lnTo>
                      <a:pt x="4188" y="9958"/>
                    </a:lnTo>
                    <a:cubicBezTo>
                      <a:pt x="4173" y="9973"/>
                      <a:pt x="4165" y="9997"/>
                      <a:pt x="4165" y="10020"/>
                    </a:cubicBezTo>
                    <a:lnTo>
                      <a:pt x="4165" y="13680"/>
                    </a:lnTo>
                    <a:lnTo>
                      <a:pt x="1187" y="16658"/>
                    </a:lnTo>
                    <a:cubicBezTo>
                      <a:pt x="1065" y="16560"/>
                      <a:pt x="921" y="16514"/>
                      <a:pt x="780" y="16514"/>
                    </a:cubicBezTo>
                    <a:cubicBezTo>
                      <a:pt x="509" y="16514"/>
                      <a:pt x="245" y="16680"/>
                      <a:pt x="148" y="16961"/>
                    </a:cubicBezTo>
                    <a:cubicBezTo>
                      <a:pt x="1" y="17395"/>
                      <a:pt x="327" y="17845"/>
                      <a:pt x="776" y="17845"/>
                    </a:cubicBezTo>
                    <a:cubicBezTo>
                      <a:pt x="1335" y="17845"/>
                      <a:pt x="1645" y="17209"/>
                      <a:pt x="1304" y="16774"/>
                    </a:cubicBezTo>
                    <a:lnTo>
                      <a:pt x="4305" y="13766"/>
                    </a:lnTo>
                    <a:cubicBezTo>
                      <a:pt x="4320" y="13750"/>
                      <a:pt x="4328" y="13735"/>
                      <a:pt x="4336" y="13711"/>
                    </a:cubicBezTo>
                    <a:lnTo>
                      <a:pt x="4336" y="10051"/>
                    </a:lnTo>
                    <a:lnTo>
                      <a:pt x="14239" y="140"/>
                    </a:lnTo>
                    <a:cubicBezTo>
                      <a:pt x="14270" y="109"/>
                      <a:pt x="14270" y="55"/>
                      <a:pt x="14239" y="24"/>
                    </a:cubicBezTo>
                    <a:cubicBezTo>
                      <a:pt x="14223" y="9"/>
                      <a:pt x="14204" y="1"/>
                      <a:pt x="14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 name="Google Shape;565;p18"/>
              <p:cNvGrpSpPr/>
              <p:nvPr/>
            </p:nvGrpSpPr>
            <p:grpSpPr>
              <a:xfrm>
                <a:off x="5451525" y="6"/>
                <a:ext cx="921187" cy="920619"/>
                <a:chOff x="3429875" y="1645831"/>
                <a:chExt cx="921187" cy="920619"/>
              </a:xfrm>
            </p:grpSpPr>
            <p:sp>
              <p:nvSpPr>
                <p:cNvPr id="566" name="Google Shape;566;p18"/>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8"/>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8"/>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8"/>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8"/>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8"/>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8"/>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8"/>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BODY_1">
    <p:spTree>
      <p:nvGrpSpPr>
        <p:cNvPr id="574" name="Shape 574"/>
        <p:cNvGrpSpPr/>
        <p:nvPr/>
      </p:nvGrpSpPr>
      <p:grpSpPr>
        <a:xfrm>
          <a:off x="0" y="0"/>
          <a:ext cx="0" cy="0"/>
          <a:chOff x="0" y="0"/>
          <a:chExt cx="0" cy="0"/>
        </a:xfrm>
      </p:grpSpPr>
      <p:sp>
        <p:nvSpPr>
          <p:cNvPr id="575" name="Google Shape;575;p19"/>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76" name="Google Shape;576;p19"/>
          <p:cNvSpPr txBox="1"/>
          <p:nvPr>
            <p:ph idx="1" type="body"/>
          </p:nvPr>
        </p:nvSpPr>
        <p:spPr>
          <a:xfrm>
            <a:off x="720000" y="1203200"/>
            <a:ext cx="3837900" cy="3400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200"/>
            </a:lvl1pPr>
            <a:lvl2pPr indent="-304800" lvl="1" marL="914400" rtl="0">
              <a:spcBef>
                <a:spcPts val="0"/>
              </a:spcBef>
              <a:spcAft>
                <a:spcPts val="0"/>
              </a:spcAft>
              <a:buSzPts val="1200"/>
              <a:buFont typeface="Roboto Condensed Light"/>
              <a:buChar char="○"/>
              <a:defRPr/>
            </a:lvl2pPr>
            <a:lvl3pPr indent="-304800" lvl="2" marL="1371600" rtl="0">
              <a:spcBef>
                <a:spcPts val="0"/>
              </a:spcBef>
              <a:spcAft>
                <a:spcPts val="0"/>
              </a:spcAft>
              <a:buSzPts val="1200"/>
              <a:buFont typeface="Roboto Condensed Light"/>
              <a:buChar char="■"/>
              <a:defRPr/>
            </a:lvl3pPr>
            <a:lvl4pPr indent="-304800" lvl="3" marL="1828800" rtl="0">
              <a:spcBef>
                <a:spcPts val="0"/>
              </a:spcBef>
              <a:spcAft>
                <a:spcPts val="0"/>
              </a:spcAft>
              <a:buSzPts val="1200"/>
              <a:buFont typeface="Roboto Condensed Light"/>
              <a:buChar char="●"/>
              <a:defRPr/>
            </a:lvl4pPr>
            <a:lvl5pPr indent="-304800" lvl="4" marL="2286000" rtl="0">
              <a:spcBef>
                <a:spcPts val="0"/>
              </a:spcBef>
              <a:spcAft>
                <a:spcPts val="0"/>
              </a:spcAft>
              <a:buSzPts val="1200"/>
              <a:buFont typeface="Roboto Condensed Light"/>
              <a:buChar char="○"/>
              <a:defRPr/>
            </a:lvl5pPr>
            <a:lvl6pPr indent="-304800" lvl="5" marL="2743200" rtl="0">
              <a:spcBef>
                <a:spcPts val="0"/>
              </a:spcBef>
              <a:spcAft>
                <a:spcPts val="0"/>
              </a:spcAft>
              <a:buSzPts val="1200"/>
              <a:buFont typeface="Roboto Condensed Light"/>
              <a:buChar char="■"/>
              <a:defRPr/>
            </a:lvl6pPr>
            <a:lvl7pPr indent="-304800" lvl="6" marL="3200400" rtl="0">
              <a:spcBef>
                <a:spcPts val="0"/>
              </a:spcBef>
              <a:spcAft>
                <a:spcPts val="0"/>
              </a:spcAft>
              <a:buSzPts val="1200"/>
              <a:buFont typeface="Roboto Condensed Light"/>
              <a:buChar char="●"/>
              <a:defRPr/>
            </a:lvl7pPr>
            <a:lvl8pPr indent="-304800" lvl="7" marL="3657600" rtl="0">
              <a:spcBef>
                <a:spcPts val="0"/>
              </a:spcBef>
              <a:spcAft>
                <a:spcPts val="0"/>
              </a:spcAft>
              <a:buSzPts val="1200"/>
              <a:buFont typeface="Roboto Condensed Light"/>
              <a:buChar char="○"/>
              <a:defRPr/>
            </a:lvl8pPr>
            <a:lvl9pPr indent="-304800" lvl="8" marL="4114800" rtl="0">
              <a:spcBef>
                <a:spcPts val="0"/>
              </a:spcBef>
              <a:spcAft>
                <a:spcPts val="0"/>
              </a:spcAft>
              <a:buSzPts val="1200"/>
              <a:buFont typeface="Roboto Condensed Light"/>
              <a:buChar char="■"/>
              <a:defRPr/>
            </a:lvl9pPr>
          </a:lstStyle>
          <a:p/>
        </p:txBody>
      </p:sp>
      <p:sp>
        <p:nvSpPr>
          <p:cNvPr id="577" name="Google Shape;577;p19"/>
          <p:cNvSpPr txBox="1"/>
          <p:nvPr>
            <p:ph idx="2" type="body"/>
          </p:nvPr>
        </p:nvSpPr>
        <p:spPr>
          <a:xfrm>
            <a:off x="4557900" y="1203200"/>
            <a:ext cx="3837900" cy="3400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200"/>
            </a:lvl1pPr>
            <a:lvl2pPr indent="-304800" lvl="1" marL="914400" rtl="0">
              <a:spcBef>
                <a:spcPts val="0"/>
              </a:spcBef>
              <a:spcAft>
                <a:spcPts val="0"/>
              </a:spcAft>
              <a:buSzPts val="1200"/>
              <a:buFont typeface="Roboto Condensed Light"/>
              <a:buChar char="○"/>
              <a:defRPr/>
            </a:lvl2pPr>
            <a:lvl3pPr indent="-304800" lvl="2" marL="1371600" rtl="0">
              <a:spcBef>
                <a:spcPts val="0"/>
              </a:spcBef>
              <a:spcAft>
                <a:spcPts val="0"/>
              </a:spcAft>
              <a:buSzPts val="1200"/>
              <a:buFont typeface="Roboto Condensed Light"/>
              <a:buChar char="■"/>
              <a:defRPr/>
            </a:lvl3pPr>
            <a:lvl4pPr indent="-304800" lvl="3" marL="1828800" rtl="0">
              <a:spcBef>
                <a:spcPts val="0"/>
              </a:spcBef>
              <a:spcAft>
                <a:spcPts val="0"/>
              </a:spcAft>
              <a:buSzPts val="1200"/>
              <a:buFont typeface="Roboto Condensed Light"/>
              <a:buChar char="●"/>
              <a:defRPr/>
            </a:lvl4pPr>
            <a:lvl5pPr indent="-304800" lvl="4" marL="2286000" rtl="0">
              <a:spcBef>
                <a:spcPts val="0"/>
              </a:spcBef>
              <a:spcAft>
                <a:spcPts val="0"/>
              </a:spcAft>
              <a:buSzPts val="1200"/>
              <a:buFont typeface="Roboto Condensed Light"/>
              <a:buChar char="○"/>
              <a:defRPr/>
            </a:lvl5pPr>
            <a:lvl6pPr indent="-304800" lvl="5" marL="2743200" rtl="0">
              <a:spcBef>
                <a:spcPts val="0"/>
              </a:spcBef>
              <a:spcAft>
                <a:spcPts val="0"/>
              </a:spcAft>
              <a:buSzPts val="1200"/>
              <a:buFont typeface="Roboto Condensed Light"/>
              <a:buChar char="■"/>
              <a:defRPr/>
            </a:lvl6pPr>
            <a:lvl7pPr indent="-304800" lvl="6" marL="3200400" rtl="0">
              <a:spcBef>
                <a:spcPts val="0"/>
              </a:spcBef>
              <a:spcAft>
                <a:spcPts val="0"/>
              </a:spcAft>
              <a:buSzPts val="1200"/>
              <a:buFont typeface="Roboto Condensed Light"/>
              <a:buChar char="●"/>
              <a:defRPr/>
            </a:lvl7pPr>
            <a:lvl8pPr indent="-304800" lvl="7" marL="3657600" rtl="0">
              <a:spcBef>
                <a:spcPts val="0"/>
              </a:spcBef>
              <a:spcAft>
                <a:spcPts val="0"/>
              </a:spcAft>
              <a:buSzPts val="1200"/>
              <a:buFont typeface="Roboto Condensed Light"/>
              <a:buChar char="○"/>
              <a:defRPr/>
            </a:lvl8pPr>
            <a:lvl9pPr indent="-304800" lvl="8" marL="4114800" rtl="0">
              <a:spcBef>
                <a:spcPts val="0"/>
              </a:spcBef>
              <a:spcAft>
                <a:spcPts val="0"/>
              </a:spcAft>
              <a:buSzPts val="1200"/>
              <a:buFont typeface="Roboto Condensed Light"/>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578" name="Shape 578"/>
        <p:cNvGrpSpPr/>
        <p:nvPr/>
      </p:nvGrpSpPr>
      <p:grpSpPr>
        <a:xfrm>
          <a:off x="0" y="0"/>
          <a:ext cx="0" cy="0"/>
          <a:chOff x="0" y="0"/>
          <a:chExt cx="0" cy="0"/>
        </a:xfrm>
      </p:grpSpPr>
      <p:sp>
        <p:nvSpPr>
          <p:cNvPr id="579" name="Google Shape;579;p20"/>
          <p:cNvSpPr txBox="1"/>
          <p:nvPr>
            <p:ph idx="1" type="subTitle"/>
          </p:nvPr>
        </p:nvSpPr>
        <p:spPr>
          <a:xfrm>
            <a:off x="730925" y="2146275"/>
            <a:ext cx="23898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sz="2000">
                <a:solidFill>
                  <a:schemeClr val="lt1"/>
                </a:solidFill>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580" name="Google Shape;580;p20"/>
          <p:cNvSpPr txBox="1"/>
          <p:nvPr>
            <p:ph idx="2" type="subTitle"/>
          </p:nvPr>
        </p:nvSpPr>
        <p:spPr>
          <a:xfrm>
            <a:off x="5937425" y="2146275"/>
            <a:ext cx="23898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sz="2000">
                <a:solidFill>
                  <a:schemeClr val="lt1"/>
                </a:solidFill>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581" name="Google Shape;581;p20"/>
          <p:cNvSpPr txBox="1"/>
          <p:nvPr>
            <p:ph idx="3" type="subTitle"/>
          </p:nvPr>
        </p:nvSpPr>
        <p:spPr>
          <a:xfrm>
            <a:off x="3334212" y="2146275"/>
            <a:ext cx="23898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sz="2000">
                <a:solidFill>
                  <a:schemeClr val="lt1"/>
                </a:solidFill>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582" name="Google Shape;582;p20"/>
          <p:cNvSpPr txBox="1"/>
          <p:nvPr>
            <p:ph idx="4" type="subTitle"/>
          </p:nvPr>
        </p:nvSpPr>
        <p:spPr>
          <a:xfrm>
            <a:off x="731525" y="2539804"/>
            <a:ext cx="2389800" cy="18651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Char char="●"/>
              <a:defRPr>
                <a:solidFill>
                  <a:schemeClr val="dk1"/>
                </a:solidFill>
              </a:defRPr>
            </a:lvl1pPr>
            <a:lvl2pPr lvl="1" rtl="0" algn="ctr">
              <a:spcBef>
                <a:spcPts val="0"/>
              </a:spcBef>
              <a:spcAft>
                <a:spcPts val="0"/>
              </a:spcAft>
              <a:buClr>
                <a:schemeClr val="dk1"/>
              </a:buClr>
              <a:buSzPts val="1200"/>
              <a:buChar char="○"/>
              <a:defRPr>
                <a:solidFill>
                  <a:schemeClr val="dk1"/>
                </a:solidFill>
              </a:defRPr>
            </a:lvl2pPr>
            <a:lvl3pPr lvl="2" rtl="0" algn="ctr">
              <a:spcBef>
                <a:spcPts val="0"/>
              </a:spcBef>
              <a:spcAft>
                <a:spcPts val="0"/>
              </a:spcAft>
              <a:buClr>
                <a:schemeClr val="dk1"/>
              </a:buClr>
              <a:buSzPts val="1200"/>
              <a:buChar char="■"/>
              <a:defRPr>
                <a:solidFill>
                  <a:schemeClr val="dk1"/>
                </a:solidFill>
              </a:defRPr>
            </a:lvl3pPr>
            <a:lvl4pPr lvl="3" rtl="0" algn="ctr">
              <a:spcBef>
                <a:spcPts val="0"/>
              </a:spcBef>
              <a:spcAft>
                <a:spcPts val="0"/>
              </a:spcAft>
              <a:buClr>
                <a:schemeClr val="dk1"/>
              </a:buClr>
              <a:buSzPts val="1200"/>
              <a:buChar char="●"/>
              <a:defRPr>
                <a:solidFill>
                  <a:schemeClr val="dk1"/>
                </a:solidFill>
              </a:defRPr>
            </a:lvl4pPr>
            <a:lvl5pPr lvl="4" rtl="0" algn="ctr">
              <a:spcBef>
                <a:spcPts val="0"/>
              </a:spcBef>
              <a:spcAft>
                <a:spcPts val="0"/>
              </a:spcAft>
              <a:buClr>
                <a:schemeClr val="dk1"/>
              </a:buClr>
              <a:buSzPts val="1200"/>
              <a:buChar char="○"/>
              <a:defRPr>
                <a:solidFill>
                  <a:schemeClr val="dk1"/>
                </a:solidFill>
              </a:defRPr>
            </a:lvl5pPr>
            <a:lvl6pPr lvl="5" rtl="0" algn="ctr">
              <a:spcBef>
                <a:spcPts val="0"/>
              </a:spcBef>
              <a:spcAft>
                <a:spcPts val="0"/>
              </a:spcAft>
              <a:buClr>
                <a:schemeClr val="dk1"/>
              </a:buClr>
              <a:buSzPts val="1200"/>
              <a:buChar char="■"/>
              <a:defRPr>
                <a:solidFill>
                  <a:schemeClr val="dk1"/>
                </a:solidFill>
              </a:defRPr>
            </a:lvl6pPr>
            <a:lvl7pPr lvl="6" rtl="0" algn="ctr">
              <a:spcBef>
                <a:spcPts val="0"/>
              </a:spcBef>
              <a:spcAft>
                <a:spcPts val="0"/>
              </a:spcAft>
              <a:buClr>
                <a:schemeClr val="dk1"/>
              </a:buClr>
              <a:buSzPts val="1200"/>
              <a:buChar char="●"/>
              <a:defRPr>
                <a:solidFill>
                  <a:schemeClr val="dk1"/>
                </a:solidFill>
              </a:defRPr>
            </a:lvl7pPr>
            <a:lvl8pPr lvl="7" rtl="0" algn="ctr">
              <a:spcBef>
                <a:spcPts val="0"/>
              </a:spcBef>
              <a:spcAft>
                <a:spcPts val="0"/>
              </a:spcAft>
              <a:buClr>
                <a:schemeClr val="dk1"/>
              </a:buClr>
              <a:buSzPts val="1200"/>
              <a:buChar char="○"/>
              <a:defRPr>
                <a:solidFill>
                  <a:schemeClr val="dk1"/>
                </a:solidFill>
              </a:defRPr>
            </a:lvl8pPr>
            <a:lvl9pPr lvl="8" rtl="0" algn="ctr">
              <a:spcBef>
                <a:spcPts val="0"/>
              </a:spcBef>
              <a:spcAft>
                <a:spcPts val="0"/>
              </a:spcAft>
              <a:buClr>
                <a:schemeClr val="dk1"/>
              </a:buClr>
              <a:buSzPts val="1200"/>
              <a:buChar char="■"/>
              <a:defRPr>
                <a:solidFill>
                  <a:schemeClr val="dk1"/>
                </a:solidFill>
              </a:defRPr>
            </a:lvl9pPr>
          </a:lstStyle>
          <a:p/>
        </p:txBody>
      </p:sp>
      <p:sp>
        <p:nvSpPr>
          <p:cNvPr id="583" name="Google Shape;583;p20"/>
          <p:cNvSpPr txBox="1"/>
          <p:nvPr>
            <p:ph idx="5" type="subTitle"/>
          </p:nvPr>
        </p:nvSpPr>
        <p:spPr>
          <a:xfrm>
            <a:off x="3334738" y="2539650"/>
            <a:ext cx="2389800" cy="18651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Char char="●"/>
              <a:defRPr>
                <a:solidFill>
                  <a:schemeClr val="dk1"/>
                </a:solidFill>
              </a:defRPr>
            </a:lvl1pPr>
            <a:lvl2pPr lvl="1" rtl="0" algn="ctr">
              <a:spcBef>
                <a:spcPts val="0"/>
              </a:spcBef>
              <a:spcAft>
                <a:spcPts val="0"/>
              </a:spcAft>
              <a:buClr>
                <a:schemeClr val="dk1"/>
              </a:buClr>
              <a:buSzPts val="1200"/>
              <a:buChar char="○"/>
              <a:defRPr>
                <a:solidFill>
                  <a:schemeClr val="dk1"/>
                </a:solidFill>
              </a:defRPr>
            </a:lvl2pPr>
            <a:lvl3pPr lvl="2" rtl="0" algn="ctr">
              <a:spcBef>
                <a:spcPts val="0"/>
              </a:spcBef>
              <a:spcAft>
                <a:spcPts val="0"/>
              </a:spcAft>
              <a:buClr>
                <a:schemeClr val="dk1"/>
              </a:buClr>
              <a:buSzPts val="1200"/>
              <a:buChar char="■"/>
              <a:defRPr>
                <a:solidFill>
                  <a:schemeClr val="dk1"/>
                </a:solidFill>
              </a:defRPr>
            </a:lvl3pPr>
            <a:lvl4pPr lvl="3" rtl="0" algn="ctr">
              <a:spcBef>
                <a:spcPts val="0"/>
              </a:spcBef>
              <a:spcAft>
                <a:spcPts val="0"/>
              </a:spcAft>
              <a:buClr>
                <a:schemeClr val="dk1"/>
              </a:buClr>
              <a:buSzPts val="1200"/>
              <a:buChar char="●"/>
              <a:defRPr>
                <a:solidFill>
                  <a:schemeClr val="dk1"/>
                </a:solidFill>
              </a:defRPr>
            </a:lvl4pPr>
            <a:lvl5pPr lvl="4" rtl="0" algn="ctr">
              <a:spcBef>
                <a:spcPts val="0"/>
              </a:spcBef>
              <a:spcAft>
                <a:spcPts val="0"/>
              </a:spcAft>
              <a:buClr>
                <a:schemeClr val="dk1"/>
              </a:buClr>
              <a:buSzPts val="1200"/>
              <a:buChar char="○"/>
              <a:defRPr>
                <a:solidFill>
                  <a:schemeClr val="dk1"/>
                </a:solidFill>
              </a:defRPr>
            </a:lvl5pPr>
            <a:lvl6pPr lvl="5" rtl="0" algn="ctr">
              <a:spcBef>
                <a:spcPts val="0"/>
              </a:spcBef>
              <a:spcAft>
                <a:spcPts val="0"/>
              </a:spcAft>
              <a:buClr>
                <a:schemeClr val="dk1"/>
              </a:buClr>
              <a:buSzPts val="1200"/>
              <a:buChar char="■"/>
              <a:defRPr>
                <a:solidFill>
                  <a:schemeClr val="dk1"/>
                </a:solidFill>
              </a:defRPr>
            </a:lvl6pPr>
            <a:lvl7pPr lvl="6" rtl="0" algn="ctr">
              <a:spcBef>
                <a:spcPts val="0"/>
              </a:spcBef>
              <a:spcAft>
                <a:spcPts val="0"/>
              </a:spcAft>
              <a:buClr>
                <a:schemeClr val="dk1"/>
              </a:buClr>
              <a:buSzPts val="1200"/>
              <a:buChar char="●"/>
              <a:defRPr>
                <a:solidFill>
                  <a:schemeClr val="dk1"/>
                </a:solidFill>
              </a:defRPr>
            </a:lvl7pPr>
            <a:lvl8pPr lvl="7" rtl="0" algn="ctr">
              <a:spcBef>
                <a:spcPts val="0"/>
              </a:spcBef>
              <a:spcAft>
                <a:spcPts val="0"/>
              </a:spcAft>
              <a:buClr>
                <a:schemeClr val="dk1"/>
              </a:buClr>
              <a:buSzPts val="1200"/>
              <a:buChar char="○"/>
              <a:defRPr>
                <a:solidFill>
                  <a:schemeClr val="dk1"/>
                </a:solidFill>
              </a:defRPr>
            </a:lvl8pPr>
            <a:lvl9pPr lvl="8" rtl="0" algn="ctr">
              <a:spcBef>
                <a:spcPts val="0"/>
              </a:spcBef>
              <a:spcAft>
                <a:spcPts val="0"/>
              </a:spcAft>
              <a:buClr>
                <a:schemeClr val="dk1"/>
              </a:buClr>
              <a:buSzPts val="1200"/>
              <a:buChar char="■"/>
              <a:defRPr>
                <a:solidFill>
                  <a:schemeClr val="dk1"/>
                </a:solidFill>
              </a:defRPr>
            </a:lvl9pPr>
          </a:lstStyle>
          <a:p/>
        </p:txBody>
      </p:sp>
      <p:sp>
        <p:nvSpPr>
          <p:cNvPr id="584" name="Google Shape;584;p20"/>
          <p:cNvSpPr txBox="1"/>
          <p:nvPr>
            <p:ph idx="6" type="subTitle"/>
          </p:nvPr>
        </p:nvSpPr>
        <p:spPr>
          <a:xfrm>
            <a:off x="5937425" y="2539688"/>
            <a:ext cx="2389800" cy="18651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Char char="●"/>
              <a:defRPr>
                <a:solidFill>
                  <a:schemeClr val="dk1"/>
                </a:solidFill>
              </a:defRPr>
            </a:lvl1pPr>
            <a:lvl2pPr lvl="1" rtl="0" algn="ctr">
              <a:spcBef>
                <a:spcPts val="0"/>
              </a:spcBef>
              <a:spcAft>
                <a:spcPts val="0"/>
              </a:spcAft>
              <a:buClr>
                <a:schemeClr val="dk1"/>
              </a:buClr>
              <a:buSzPts val="1200"/>
              <a:buChar char="○"/>
              <a:defRPr>
                <a:solidFill>
                  <a:schemeClr val="dk1"/>
                </a:solidFill>
              </a:defRPr>
            </a:lvl2pPr>
            <a:lvl3pPr lvl="2" rtl="0" algn="ctr">
              <a:spcBef>
                <a:spcPts val="0"/>
              </a:spcBef>
              <a:spcAft>
                <a:spcPts val="0"/>
              </a:spcAft>
              <a:buClr>
                <a:schemeClr val="dk1"/>
              </a:buClr>
              <a:buSzPts val="1200"/>
              <a:buChar char="■"/>
              <a:defRPr>
                <a:solidFill>
                  <a:schemeClr val="dk1"/>
                </a:solidFill>
              </a:defRPr>
            </a:lvl3pPr>
            <a:lvl4pPr lvl="3" rtl="0" algn="ctr">
              <a:spcBef>
                <a:spcPts val="0"/>
              </a:spcBef>
              <a:spcAft>
                <a:spcPts val="0"/>
              </a:spcAft>
              <a:buClr>
                <a:schemeClr val="dk1"/>
              </a:buClr>
              <a:buSzPts val="1200"/>
              <a:buChar char="●"/>
              <a:defRPr>
                <a:solidFill>
                  <a:schemeClr val="dk1"/>
                </a:solidFill>
              </a:defRPr>
            </a:lvl4pPr>
            <a:lvl5pPr lvl="4" rtl="0" algn="ctr">
              <a:spcBef>
                <a:spcPts val="0"/>
              </a:spcBef>
              <a:spcAft>
                <a:spcPts val="0"/>
              </a:spcAft>
              <a:buClr>
                <a:schemeClr val="dk1"/>
              </a:buClr>
              <a:buSzPts val="1200"/>
              <a:buChar char="○"/>
              <a:defRPr>
                <a:solidFill>
                  <a:schemeClr val="dk1"/>
                </a:solidFill>
              </a:defRPr>
            </a:lvl5pPr>
            <a:lvl6pPr lvl="5" rtl="0" algn="ctr">
              <a:spcBef>
                <a:spcPts val="0"/>
              </a:spcBef>
              <a:spcAft>
                <a:spcPts val="0"/>
              </a:spcAft>
              <a:buClr>
                <a:schemeClr val="dk1"/>
              </a:buClr>
              <a:buSzPts val="1200"/>
              <a:buChar char="■"/>
              <a:defRPr>
                <a:solidFill>
                  <a:schemeClr val="dk1"/>
                </a:solidFill>
              </a:defRPr>
            </a:lvl6pPr>
            <a:lvl7pPr lvl="6" rtl="0" algn="ctr">
              <a:spcBef>
                <a:spcPts val="0"/>
              </a:spcBef>
              <a:spcAft>
                <a:spcPts val="0"/>
              </a:spcAft>
              <a:buClr>
                <a:schemeClr val="dk1"/>
              </a:buClr>
              <a:buSzPts val="1200"/>
              <a:buChar char="●"/>
              <a:defRPr>
                <a:solidFill>
                  <a:schemeClr val="dk1"/>
                </a:solidFill>
              </a:defRPr>
            </a:lvl7pPr>
            <a:lvl8pPr lvl="7" rtl="0" algn="ctr">
              <a:spcBef>
                <a:spcPts val="0"/>
              </a:spcBef>
              <a:spcAft>
                <a:spcPts val="0"/>
              </a:spcAft>
              <a:buClr>
                <a:schemeClr val="dk1"/>
              </a:buClr>
              <a:buSzPts val="1200"/>
              <a:buChar char="○"/>
              <a:defRPr>
                <a:solidFill>
                  <a:schemeClr val="dk1"/>
                </a:solidFill>
              </a:defRPr>
            </a:lvl8pPr>
            <a:lvl9pPr lvl="8" rtl="0" algn="ctr">
              <a:spcBef>
                <a:spcPts val="0"/>
              </a:spcBef>
              <a:spcAft>
                <a:spcPts val="0"/>
              </a:spcAft>
              <a:buClr>
                <a:schemeClr val="dk1"/>
              </a:buClr>
              <a:buSzPts val="1200"/>
              <a:buChar char="■"/>
              <a:defRPr>
                <a:solidFill>
                  <a:schemeClr val="dk1"/>
                </a:solidFill>
              </a:defRPr>
            </a:lvl9pPr>
          </a:lstStyle>
          <a:p/>
        </p:txBody>
      </p:sp>
      <p:sp>
        <p:nvSpPr>
          <p:cNvPr id="585" name="Google Shape;585;p20"/>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86" name="Google Shape;586;p20"/>
          <p:cNvGrpSpPr/>
          <p:nvPr/>
        </p:nvGrpSpPr>
        <p:grpSpPr>
          <a:xfrm>
            <a:off x="521183" y="4314634"/>
            <a:ext cx="246301" cy="210632"/>
            <a:chOff x="6506733" y="1087209"/>
            <a:chExt cx="246301" cy="210632"/>
          </a:xfrm>
        </p:grpSpPr>
        <p:sp>
          <p:nvSpPr>
            <p:cNvPr id="587" name="Google Shape;587;p20"/>
            <p:cNvSpPr/>
            <p:nvPr/>
          </p:nvSpPr>
          <p:spPr>
            <a:xfrm>
              <a:off x="6506733" y="1087209"/>
              <a:ext cx="246301" cy="210632"/>
            </a:xfrm>
            <a:custGeom>
              <a:rect b="b" l="l" r="r" t="t"/>
              <a:pathLst>
                <a:path extrusionOk="0" h="2799" w="3273">
                  <a:moveTo>
                    <a:pt x="1404" y="123"/>
                  </a:moveTo>
                  <a:cubicBezTo>
                    <a:pt x="2536" y="123"/>
                    <a:pt x="3110" y="1496"/>
                    <a:pt x="2304" y="2302"/>
                  </a:cubicBezTo>
                  <a:cubicBezTo>
                    <a:pt x="2043" y="2563"/>
                    <a:pt x="1723" y="2680"/>
                    <a:pt x="1410" y="2680"/>
                  </a:cubicBezTo>
                  <a:cubicBezTo>
                    <a:pt x="753" y="2680"/>
                    <a:pt x="125" y="2169"/>
                    <a:pt x="125" y="1403"/>
                  </a:cubicBezTo>
                  <a:cubicBezTo>
                    <a:pt x="125" y="697"/>
                    <a:pt x="698" y="123"/>
                    <a:pt x="1404" y="123"/>
                  </a:cubicBezTo>
                  <a:close/>
                  <a:moveTo>
                    <a:pt x="1410" y="0"/>
                  </a:moveTo>
                  <a:cubicBezTo>
                    <a:pt x="690" y="0"/>
                    <a:pt x="0" y="558"/>
                    <a:pt x="0" y="1403"/>
                  </a:cubicBezTo>
                  <a:cubicBezTo>
                    <a:pt x="0" y="2171"/>
                    <a:pt x="629" y="2799"/>
                    <a:pt x="1404" y="2799"/>
                  </a:cubicBezTo>
                  <a:cubicBezTo>
                    <a:pt x="2645" y="2799"/>
                    <a:pt x="3273" y="1294"/>
                    <a:pt x="2389" y="410"/>
                  </a:cubicBezTo>
                  <a:cubicBezTo>
                    <a:pt x="2103" y="127"/>
                    <a:pt x="1753" y="0"/>
                    <a:pt x="1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a:off x="6566258" y="1146659"/>
              <a:ext cx="92260" cy="92260"/>
            </a:xfrm>
            <a:custGeom>
              <a:rect b="b" l="l" r="r" t="t"/>
              <a:pathLst>
                <a:path extrusionOk="0" h="1226" w="1226">
                  <a:moveTo>
                    <a:pt x="613" y="0"/>
                  </a:moveTo>
                  <a:cubicBezTo>
                    <a:pt x="272" y="0"/>
                    <a:pt x="0" y="272"/>
                    <a:pt x="0" y="613"/>
                  </a:cubicBezTo>
                  <a:cubicBezTo>
                    <a:pt x="0" y="946"/>
                    <a:pt x="272" y="1226"/>
                    <a:pt x="613" y="1226"/>
                  </a:cubicBezTo>
                  <a:cubicBezTo>
                    <a:pt x="947" y="1226"/>
                    <a:pt x="1226" y="946"/>
                    <a:pt x="1226" y="613"/>
                  </a:cubicBezTo>
                  <a:cubicBezTo>
                    <a:pt x="1226" y="272"/>
                    <a:pt x="947"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20"/>
          <p:cNvGrpSpPr/>
          <p:nvPr/>
        </p:nvGrpSpPr>
        <p:grpSpPr>
          <a:xfrm>
            <a:off x="211073" y="4706474"/>
            <a:ext cx="786165" cy="637318"/>
            <a:chOff x="6109323" y="430024"/>
            <a:chExt cx="786165" cy="637318"/>
          </a:xfrm>
        </p:grpSpPr>
        <p:sp>
          <p:nvSpPr>
            <p:cNvPr id="590" name="Google Shape;590;p20"/>
            <p:cNvSpPr/>
            <p:nvPr/>
          </p:nvSpPr>
          <p:spPr>
            <a:xfrm>
              <a:off x="6109323" y="1033403"/>
              <a:ext cx="182713" cy="33939"/>
            </a:xfrm>
            <a:custGeom>
              <a:rect b="b" l="l" r="r" t="t"/>
              <a:pathLst>
                <a:path extrusionOk="0" h="451" w="2428">
                  <a:moveTo>
                    <a:pt x="442" y="1"/>
                  </a:moveTo>
                  <a:lnTo>
                    <a:pt x="0" y="451"/>
                  </a:lnTo>
                  <a:lnTo>
                    <a:pt x="1978" y="451"/>
                  </a:lnTo>
                  <a:lnTo>
                    <a:pt x="24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a:off x="6209710" y="933091"/>
              <a:ext cx="182713" cy="33337"/>
            </a:xfrm>
            <a:custGeom>
              <a:rect b="b" l="l" r="r" t="t"/>
              <a:pathLst>
                <a:path extrusionOk="0" h="443" w="2428">
                  <a:moveTo>
                    <a:pt x="450" y="0"/>
                  </a:moveTo>
                  <a:lnTo>
                    <a:pt x="0" y="442"/>
                  </a:lnTo>
                  <a:lnTo>
                    <a:pt x="1978" y="442"/>
                  </a:lnTo>
                  <a:lnTo>
                    <a:pt x="2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0"/>
            <p:cNvSpPr/>
            <p:nvPr/>
          </p:nvSpPr>
          <p:spPr>
            <a:xfrm>
              <a:off x="6310097" y="832101"/>
              <a:ext cx="182713" cy="33939"/>
            </a:xfrm>
            <a:custGeom>
              <a:rect b="b" l="l" r="r" t="t"/>
              <a:pathLst>
                <a:path extrusionOk="0" h="451" w="2428">
                  <a:moveTo>
                    <a:pt x="450" y="0"/>
                  </a:moveTo>
                  <a:lnTo>
                    <a:pt x="0" y="450"/>
                  </a:lnTo>
                  <a:lnTo>
                    <a:pt x="1985" y="450"/>
                  </a:lnTo>
                  <a:lnTo>
                    <a:pt x="24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0"/>
            <p:cNvSpPr/>
            <p:nvPr/>
          </p:nvSpPr>
          <p:spPr>
            <a:xfrm>
              <a:off x="6411011" y="731713"/>
              <a:ext cx="182713" cy="33337"/>
            </a:xfrm>
            <a:custGeom>
              <a:rect b="b" l="l" r="r" t="t"/>
              <a:pathLst>
                <a:path extrusionOk="0" h="443" w="2428">
                  <a:moveTo>
                    <a:pt x="443" y="1"/>
                  </a:moveTo>
                  <a:lnTo>
                    <a:pt x="1" y="443"/>
                  </a:lnTo>
                  <a:lnTo>
                    <a:pt x="1978" y="443"/>
                  </a:lnTo>
                  <a:lnTo>
                    <a:pt x="24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a:off x="6511398" y="630799"/>
              <a:ext cx="182713" cy="33864"/>
            </a:xfrm>
            <a:custGeom>
              <a:rect b="b" l="l" r="r" t="t"/>
              <a:pathLst>
                <a:path extrusionOk="0" h="450" w="2428">
                  <a:moveTo>
                    <a:pt x="450" y="0"/>
                  </a:moveTo>
                  <a:lnTo>
                    <a:pt x="1" y="450"/>
                  </a:lnTo>
                  <a:lnTo>
                    <a:pt x="1986" y="450"/>
                  </a:lnTo>
                  <a:lnTo>
                    <a:pt x="2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a:off x="6612388" y="530412"/>
              <a:ext cx="182713" cy="33864"/>
            </a:xfrm>
            <a:custGeom>
              <a:rect b="b" l="l" r="r" t="t"/>
              <a:pathLst>
                <a:path extrusionOk="0" h="450" w="2428">
                  <a:moveTo>
                    <a:pt x="442" y="0"/>
                  </a:moveTo>
                  <a:lnTo>
                    <a:pt x="0" y="450"/>
                  </a:lnTo>
                  <a:lnTo>
                    <a:pt x="1978" y="450"/>
                  </a:lnTo>
                  <a:lnTo>
                    <a:pt x="24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a:off x="6712699" y="430024"/>
              <a:ext cx="182788" cy="33337"/>
            </a:xfrm>
            <a:custGeom>
              <a:rect b="b" l="l" r="r" t="t"/>
              <a:pathLst>
                <a:path extrusionOk="0" h="443" w="2429">
                  <a:moveTo>
                    <a:pt x="443" y="0"/>
                  </a:moveTo>
                  <a:lnTo>
                    <a:pt x="1" y="442"/>
                  </a:lnTo>
                  <a:lnTo>
                    <a:pt x="1978" y="442"/>
                  </a:lnTo>
                  <a:lnTo>
                    <a:pt x="2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 name="Google Shape;597;p20"/>
          <p:cNvSpPr/>
          <p:nvPr/>
        </p:nvSpPr>
        <p:spPr>
          <a:xfrm>
            <a:off x="-1132675" y="4500074"/>
            <a:ext cx="1595777" cy="1929553"/>
          </a:xfrm>
          <a:custGeom>
            <a:rect b="b" l="l" r="r" t="t"/>
            <a:pathLst>
              <a:path extrusionOk="0" h="38062" w="31478">
                <a:moveTo>
                  <a:pt x="30702" y="1"/>
                </a:moveTo>
                <a:cubicBezTo>
                  <a:pt x="30151" y="1"/>
                  <a:pt x="29841" y="637"/>
                  <a:pt x="30174" y="1071"/>
                </a:cubicBezTo>
                <a:lnTo>
                  <a:pt x="24413" y="6840"/>
                </a:lnTo>
                <a:cubicBezTo>
                  <a:pt x="24397" y="6856"/>
                  <a:pt x="24389" y="6872"/>
                  <a:pt x="24389" y="6895"/>
                </a:cubicBezTo>
                <a:lnTo>
                  <a:pt x="24389" y="12936"/>
                </a:lnTo>
                <a:lnTo>
                  <a:pt x="20675" y="16650"/>
                </a:lnTo>
                <a:lnTo>
                  <a:pt x="20535" y="16650"/>
                </a:lnTo>
                <a:lnTo>
                  <a:pt x="17728" y="19465"/>
                </a:lnTo>
                <a:lnTo>
                  <a:pt x="17736" y="19597"/>
                </a:lnTo>
                <a:lnTo>
                  <a:pt x="16689" y="20636"/>
                </a:lnTo>
                <a:cubicBezTo>
                  <a:pt x="16642" y="20691"/>
                  <a:pt x="16673" y="20776"/>
                  <a:pt x="16751" y="20776"/>
                </a:cubicBezTo>
                <a:cubicBezTo>
                  <a:pt x="16766" y="20776"/>
                  <a:pt x="16790" y="20768"/>
                  <a:pt x="16805" y="20753"/>
                </a:cubicBezTo>
                <a:lnTo>
                  <a:pt x="17736" y="19822"/>
                </a:lnTo>
                <a:lnTo>
                  <a:pt x="17751" y="20210"/>
                </a:lnTo>
                <a:lnTo>
                  <a:pt x="32" y="37922"/>
                </a:lnTo>
                <a:cubicBezTo>
                  <a:pt x="1" y="37953"/>
                  <a:pt x="1" y="38007"/>
                  <a:pt x="32" y="38038"/>
                </a:cubicBezTo>
                <a:cubicBezTo>
                  <a:pt x="47" y="38054"/>
                  <a:pt x="70" y="38061"/>
                  <a:pt x="94" y="38061"/>
                </a:cubicBezTo>
                <a:cubicBezTo>
                  <a:pt x="117" y="38061"/>
                  <a:pt x="132" y="38054"/>
                  <a:pt x="148" y="38038"/>
                </a:cubicBezTo>
                <a:lnTo>
                  <a:pt x="26375" y="11819"/>
                </a:lnTo>
                <a:cubicBezTo>
                  <a:pt x="26390" y="11804"/>
                  <a:pt x="26398" y="11780"/>
                  <a:pt x="26398" y="11757"/>
                </a:cubicBezTo>
                <a:lnTo>
                  <a:pt x="26398" y="8097"/>
                </a:lnTo>
                <a:lnTo>
                  <a:pt x="29376" y="5119"/>
                </a:lnTo>
                <a:cubicBezTo>
                  <a:pt x="29512" y="5226"/>
                  <a:pt x="29654" y="5272"/>
                  <a:pt x="29789" y="5272"/>
                </a:cubicBezTo>
                <a:cubicBezTo>
                  <a:pt x="30308" y="5272"/>
                  <a:pt x="30720" y="4594"/>
                  <a:pt x="30252" y="4126"/>
                </a:cubicBezTo>
                <a:cubicBezTo>
                  <a:pt x="30108" y="3982"/>
                  <a:pt x="29944" y="3922"/>
                  <a:pt x="29787" y="3922"/>
                </a:cubicBezTo>
                <a:cubicBezTo>
                  <a:pt x="29298" y="3922"/>
                  <a:pt x="28867" y="4504"/>
                  <a:pt x="29259" y="5003"/>
                </a:cubicBezTo>
                <a:lnTo>
                  <a:pt x="26251" y="8011"/>
                </a:lnTo>
                <a:cubicBezTo>
                  <a:pt x="26235" y="8027"/>
                  <a:pt x="26227" y="8042"/>
                  <a:pt x="26227" y="8066"/>
                </a:cubicBezTo>
                <a:lnTo>
                  <a:pt x="26227" y="11726"/>
                </a:lnTo>
                <a:lnTo>
                  <a:pt x="21280" y="16674"/>
                </a:lnTo>
                <a:lnTo>
                  <a:pt x="20892" y="16658"/>
                </a:lnTo>
                <a:lnTo>
                  <a:pt x="24521" y="13029"/>
                </a:lnTo>
                <a:cubicBezTo>
                  <a:pt x="24537" y="13013"/>
                  <a:pt x="24544" y="12990"/>
                  <a:pt x="24552" y="12975"/>
                </a:cubicBezTo>
                <a:lnTo>
                  <a:pt x="24552" y="6934"/>
                </a:lnTo>
                <a:lnTo>
                  <a:pt x="30291" y="1187"/>
                </a:lnTo>
                <a:cubicBezTo>
                  <a:pt x="30416" y="1283"/>
                  <a:pt x="30559" y="1327"/>
                  <a:pt x="30701" y="1327"/>
                </a:cubicBezTo>
                <a:cubicBezTo>
                  <a:pt x="30972" y="1327"/>
                  <a:pt x="31233" y="1163"/>
                  <a:pt x="31330" y="877"/>
                </a:cubicBezTo>
                <a:cubicBezTo>
                  <a:pt x="31477" y="443"/>
                  <a:pt x="31159" y="1"/>
                  <a:pt x="30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8675195" y="3031847"/>
            <a:ext cx="1263293" cy="1576725"/>
          </a:xfrm>
          <a:custGeom>
            <a:rect b="b" l="l" r="r" t="t"/>
            <a:pathLst>
              <a:path extrusionOk="0" h="29177" w="23377">
                <a:moveTo>
                  <a:pt x="23291" y="1"/>
                </a:moveTo>
                <a:cubicBezTo>
                  <a:pt x="23271" y="1"/>
                  <a:pt x="23252" y="7"/>
                  <a:pt x="23237" y="18"/>
                </a:cubicBezTo>
                <a:lnTo>
                  <a:pt x="11372" y="11883"/>
                </a:lnTo>
                <a:lnTo>
                  <a:pt x="10635" y="11852"/>
                </a:lnTo>
                <a:lnTo>
                  <a:pt x="7828" y="14667"/>
                </a:lnTo>
                <a:lnTo>
                  <a:pt x="7851" y="15404"/>
                </a:lnTo>
                <a:lnTo>
                  <a:pt x="7114" y="16141"/>
                </a:lnTo>
                <a:cubicBezTo>
                  <a:pt x="7099" y="16156"/>
                  <a:pt x="7091" y="16179"/>
                  <a:pt x="7091" y="16203"/>
                </a:cubicBezTo>
                <a:lnTo>
                  <a:pt x="7091" y="22236"/>
                </a:lnTo>
                <a:lnTo>
                  <a:pt x="1345" y="27982"/>
                </a:lnTo>
                <a:cubicBezTo>
                  <a:pt x="1209" y="27875"/>
                  <a:pt x="1067" y="27829"/>
                  <a:pt x="932" y="27829"/>
                </a:cubicBezTo>
                <a:cubicBezTo>
                  <a:pt x="412" y="27829"/>
                  <a:pt x="1" y="28507"/>
                  <a:pt x="469" y="28975"/>
                </a:cubicBezTo>
                <a:cubicBezTo>
                  <a:pt x="610" y="29116"/>
                  <a:pt x="772" y="29176"/>
                  <a:pt x="928" y="29176"/>
                </a:cubicBezTo>
                <a:cubicBezTo>
                  <a:pt x="1414" y="29176"/>
                  <a:pt x="1848" y="28597"/>
                  <a:pt x="1461" y="28099"/>
                </a:cubicBezTo>
                <a:lnTo>
                  <a:pt x="7231" y="22329"/>
                </a:lnTo>
                <a:cubicBezTo>
                  <a:pt x="7246" y="22313"/>
                  <a:pt x="7254" y="22290"/>
                  <a:pt x="7254" y="22267"/>
                </a:cubicBezTo>
                <a:lnTo>
                  <a:pt x="7254" y="16226"/>
                </a:lnTo>
                <a:lnTo>
                  <a:pt x="23345" y="135"/>
                </a:lnTo>
                <a:cubicBezTo>
                  <a:pt x="23376" y="104"/>
                  <a:pt x="23376" y="49"/>
                  <a:pt x="23345" y="18"/>
                </a:cubicBezTo>
                <a:cubicBezTo>
                  <a:pt x="23330" y="7"/>
                  <a:pt x="23310" y="1"/>
                  <a:pt x="232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a:off x="7828315" y="4404912"/>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a:off x="8560094" y="4662155"/>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 name="Google Shape;601;p20"/>
          <p:cNvGrpSpPr/>
          <p:nvPr/>
        </p:nvGrpSpPr>
        <p:grpSpPr>
          <a:xfrm>
            <a:off x="8405699" y="4706483"/>
            <a:ext cx="269497" cy="230589"/>
            <a:chOff x="-245801" y="266720"/>
            <a:chExt cx="269497" cy="230589"/>
          </a:xfrm>
        </p:grpSpPr>
        <p:sp>
          <p:nvSpPr>
            <p:cNvPr id="602" name="Google Shape;602;p20"/>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0" name="Shape 70"/>
        <p:cNvGrpSpPr/>
        <p:nvPr/>
      </p:nvGrpSpPr>
      <p:grpSpPr>
        <a:xfrm>
          <a:off x="0" y="0"/>
          <a:ext cx="0" cy="0"/>
          <a:chOff x="0" y="0"/>
          <a:chExt cx="0" cy="0"/>
        </a:xfrm>
      </p:grpSpPr>
      <p:sp>
        <p:nvSpPr>
          <p:cNvPr id="71" name="Google Shape;71;p3"/>
          <p:cNvSpPr txBox="1"/>
          <p:nvPr>
            <p:ph type="title"/>
          </p:nvPr>
        </p:nvSpPr>
        <p:spPr>
          <a:xfrm>
            <a:off x="1640000" y="2554200"/>
            <a:ext cx="58641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2" name="Google Shape;72;p3"/>
          <p:cNvSpPr txBox="1"/>
          <p:nvPr>
            <p:ph hasCustomPrompt="1" idx="2" type="title"/>
          </p:nvPr>
        </p:nvSpPr>
        <p:spPr>
          <a:xfrm>
            <a:off x="3960300" y="1149000"/>
            <a:ext cx="1223100" cy="1223100"/>
          </a:xfrm>
          <a:prstGeom prst="rect">
            <a:avLst/>
          </a:prstGeom>
          <a:solidFill>
            <a:schemeClr val="accent2"/>
          </a:solidFill>
          <a:ln>
            <a:noFill/>
          </a:ln>
        </p:spPr>
        <p:txBody>
          <a:bodyPr anchorCtr="0" anchor="ctr" bIns="91425" lIns="91425" spcFirstLastPara="1" rIns="91425" wrap="square" tIns="91425">
            <a:noAutofit/>
          </a:bodyPr>
          <a:lstStyle>
            <a:lvl1pPr lvl="0" rtl="0" algn="ctr">
              <a:spcBef>
                <a:spcPts val="0"/>
              </a:spcBef>
              <a:spcAft>
                <a:spcPts val="0"/>
              </a:spcAft>
              <a:buSzPts val="10000"/>
              <a:buNone/>
              <a:defRPr sz="6000">
                <a:solidFill>
                  <a:schemeClr val="lt1"/>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 name="Google Shape;73;p3"/>
          <p:cNvSpPr txBox="1"/>
          <p:nvPr>
            <p:ph idx="1" type="subTitle"/>
          </p:nvPr>
        </p:nvSpPr>
        <p:spPr>
          <a:xfrm>
            <a:off x="2144550" y="3396000"/>
            <a:ext cx="4854600" cy="598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200"/>
              <a:buNone/>
              <a:defRPr sz="1800">
                <a:solidFill>
                  <a:schemeClr val="dk1"/>
                </a:solidFill>
              </a:defRPr>
            </a:lvl1pPr>
            <a:lvl2pPr lvl="1">
              <a:spcBef>
                <a:spcPts val="0"/>
              </a:spcBef>
              <a:spcAft>
                <a:spcPts val="0"/>
              </a:spcAft>
              <a:buClr>
                <a:schemeClr val="dk1"/>
              </a:buClr>
              <a:buSzPts val="1200"/>
              <a:buNone/>
              <a:defRPr>
                <a:solidFill>
                  <a:schemeClr val="dk1"/>
                </a:solidFill>
              </a:defRPr>
            </a:lvl2pPr>
            <a:lvl3pPr lvl="2">
              <a:spcBef>
                <a:spcPts val="0"/>
              </a:spcBef>
              <a:spcAft>
                <a:spcPts val="0"/>
              </a:spcAft>
              <a:buClr>
                <a:schemeClr val="dk1"/>
              </a:buClr>
              <a:buSzPts val="1200"/>
              <a:buNone/>
              <a:defRPr>
                <a:solidFill>
                  <a:schemeClr val="dk1"/>
                </a:solidFill>
              </a:defRPr>
            </a:lvl3pPr>
            <a:lvl4pPr lvl="3">
              <a:spcBef>
                <a:spcPts val="0"/>
              </a:spcBef>
              <a:spcAft>
                <a:spcPts val="0"/>
              </a:spcAft>
              <a:buClr>
                <a:schemeClr val="dk1"/>
              </a:buClr>
              <a:buSzPts val="1200"/>
              <a:buNone/>
              <a:defRPr>
                <a:solidFill>
                  <a:schemeClr val="dk1"/>
                </a:solidFill>
              </a:defRPr>
            </a:lvl4pPr>
            <a:lvl5pPr lvl="4">
              <a:spcBef>
                <a:spcPts val="0"/>
              </a:spcBef>
              <a:spcAft>
                <a:spcPts val="0"/>
              </a:spcAft>
              <a:buClr>
                <a:schemeClr val="dk1"/>
              </a:buClr>
              <a:buSzPts val="1200"/>
              <a:buNone/>
              <a:defRPr>
                <a:solidFill>
                  <a:schemeClr val="dk1"/>
                </a:solidFill>
              </a:defRPr>
            </a:lvl5pPr>
            <a:lvl6pPr lvl="5">
              <a:spcBef>
                <a:spcPts val="0"/>
              </a:spcBef>
              <a:spcAft>
                <a:spcPts val="0"/>
              </a:spcAft>
              <a:buClr>
                <a:schemeClr val="dk1"/>
              </a:buClr>
              <a:buSzPts val="1200"/>
              <a:buNone/>
              <a:defRPr>
                <a:solidFill>
                  <a:schemeClr val="dk1"/>
                </a:solidFill>
              </a:defRPr>
            </a:lvl6pPr>
            <a:lvl7pPr lvl="6">
              <a:spcBef>
                <a:spcPts val="0"/>
              </a:spcBef>
              <a:spcAft>
                <a:spcPts val="0"/>
              </a:spcAft>
              <a:buClr>
                <a:schemeClr val="dk1"/>
              </a:buClr>
              <a:buSzPts val="1200"/>
              <a:buNone/>
              <a:defRPr>
                <a:solidFill>
                  <a:schemeClr val="dk1"/>
                </a:solidFill>
              </a:defRPr>
            </a:lvl7pPr>
            <a:lvl8pPr lvl="7">
              <a:spcBef>
                <a:spcPts val="0"/>
              </a:spcBef>
              <a:spcAft>
                <a:spcPts val="0"/>
              </a:spcAft>
              <a:buClr>
                <a:schemeClr val="dk1"/>
              </a:buClr>
              <a:buSzPts val="1200"/>
              <a:buNone/>
              <a:defRPr>
                <a:solidFill>
                  <a:schemeClr val="dk1"/>
                </a:solidFill>
              </a:defRPr>
            </a:lvl8pPr>
            <a:lvl9pPr lvl="8">
              <a:spcBef>
                <a:spcPts val="0"/>
              </a:spcBef>
              <a:spcAft>
                <a:spcPts val="0"/>
              </a:spcAft>
              <a:buClr>
                <a:schemeClr val="dk1"/>
              </a:buClr>
              <a:buSzPts val="1200"/>
              <a:buNone/>
              <a:defRPr>
                <a:solidFill>
                  <a:schemeClr val="dk1"/>
                </a:solidFill>
              </a:defRPr>
            </a:lvl9pPr>
          </a:lstStyle>
          <a:p/>
        </p:txBody>
      </p:sp>
      <p:grpSp>
        <p:nvGrpSpPr>
          <p:cNvPr id="74" name="Google Shape;74;p3"/>
          <p:cNvGrpSpPr/>
          <p:nvPr/>
        </p:nvGrpSpPr>
        <p:grpSpPr>
          <a:xfrm>
            <a:off x="7517519" y="2918009"/>
            <a:ext cx="2499397" cy="2480016"/>
            <a:chOff x="7517519" y="2918009"/>
            <a:chExt cx="2499397" cy="2480016"/>
          </a:xfrm>
        </p:grpSpPr>
        <p:sp>
          <p:nvSpPr>
            <p:cNvPr id="75" name="Google Shape;75;p3"/>
            <p:cNvSpPr/>
            <p:nvPr/>
          </p:nvSpPr>
          <p:spPr>
            <a:xfrm>
              <a:off x="8357077" y="2918009"/>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 name="Google Shape;76;p3"/>
            <p:cNvGrpSpPr/>
            <p:nvPr/>
          </p:nvGrpSpPr>
          <p:grpSpPr>
            <a:xfrm>
              <a:off x="8540225" y="4477406"/>
              <a:ext cx="921187" cy="920619"/>
              <a:chOff x="3429875" y="1645831"/>
              <a:chExt cx="921187" cy="920619"/>
            </a:xfrm>
          </p:grpSpPr>
          <p:sp>
            <p:nvSpPr>
              <p:cNvPr id="77" name="Google Shape;77;p3"/>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3"/>
            <p:cNvSpPr/>
            <p:nvPr/>
          </p:nvSpPr>
          <p:spPr>
            <a:xfrm>
              <a:off x="8310165" y="4564287"/>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7517519" y="4564280"/>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3"/>
            <p:cNvGrpSpPr/>
            <p:nvPr/>
          </p:nvGrpSpPr>
          <p:grpSpPr>
            <a:xfrm>
              <a:off x="8061224" y="4842895"/>
              <a:ext cx="269497" cy="230589"/>
              <a:chOff x="-245801" y="266720"/>
              <a:chExt cx="269497" cy="230589"/>
            </a:xfrm>
          </p:grpSpPr>
          <p:sp>
            <p:nvSpPr>
              <p:cNvPr id="88" name="Google Shape;88;p3"/>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 name="Google Shape;90;p3"/>
          <p:cNvGrpSpPr/>
          <p:nvPr/>
        </p:nvGrpSpPr>
        <p:grpSpPr>
          <a:xfrm rot="10800000">
            <a:off x="-674131" y="9"/>
            <a:ext cx="2499397" cy="2480016"/>
            <a:chOff x="7517519" y="2918009"/>
            <a:chExt cx="2499397" cy="2480016"/>
          </a:xfrm>
        </p:grpSpPr>
        <p:sp>
          <p:nvSpPr>
            <p:cNvPr id="91" name="Google Shape;91;p3"/>
            <p:cNvSpPr/>
            <p:nvPr/>
          </p:nvSpPr>
          <p:spPr>
            <a:xfrm>
              <a:off x="8357077" y="2918009"/>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3"/>
            <p:cNvGrpSpPr/>
            <p:nvPr/>
          </p:nvGrpSpPr>
          <p:grpSpPr>
            <a:xfrm>
              <a:off x="8540225" y="4477406"/>
              <a:ext cx="921187" cy="920619"/>
              <a:chOff x="3429875" y="1645831"/>
              <a:chExt cx="921187" cy="920619"/>
            </a:xfrm>
          </p:grpSpPr>
          <p:sp>
            <p:nvSpPr>
              <p:cNvPr id="93" name="Google Shape;93;p3"/>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p:nvPr/>
          </p:nvSpPr>
          <p:spPr>
            <a:xfrm>
              <a:off x="8310165" y="4564287"/>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7517519" y="4564280"/>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 name="Google Shape;103;p3"/>
            <p:cNvGrpSpPr/>
            <p:nvPr/>
          </p:nvGrpSpPr>
          <p:grpSpPr>
            <a:xfrm>
              <a:off x="8061224" y="4842895"/>
              <a:ext cx="269497" cy="230589"/>
              <a:chOff x="-245801" y="266720"/>
              <a:chExt cx="269497" cy="230589"/>
            </a:xfrm>
          </p:grpSpPr>
          <p:sp>
            <p:nvSpPr>
              <p:cNvPr id="104" name="Google Shape;104;p3"/>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604" name="Shape 604"/>
        <p:cNvGrpSpPr/>
        <p:nvPr/>
      </p:nvGrpSpPr>
      <p:grpSpPr>
        <a:xfrm>
          <a:off x="0" y="0"/>
          <a:ext cx="0" cy="0"/>
          <a:chOff x="0" y="0"/>
          <a:chExt cx="0" cy="0"/>
        </a:xfrm>
      </p:grpSpPr>
      <p:sp>
        <p:nvSpPr>
          <p:cNvPr id="605" name="Google Shape;605;p21"/>
          <p:cNvSpPr/>
          <p:nvPr/>
        </p:nvSpPr>
        <p:spPr>
          <a:xfrm>
            <a:off x="8758375" y="0"/>
            <a:ext cx="385800" cy="514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1"/>
          <p:cNvSpPr/>
          <p:nvPr/>
        </p:nvSpPr>
        <p:spPr>
          <a:xfrm>
            <a:off x="-175" y="0"/>
            <a:ext cx="178800" cy="514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1"/>
          <p:cNvSpPr txBox="1"/>
          <p:nvPr>
            <p:ph idx="1" type="subTitle"/>
          </p:nvPr>
        </p:nvSpPr>
        <p:spPr>
          <a:xfrm>
            <a:off x="836950" y="1890450"/>
            <a:ext cx="2029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08" name="Google Shape;608;p21"/>
          <p:cNvSpPr txBox="1"/>
          <p:nvPr>
            <p:ph idx="2" type="subTitle"/>
          </p:nvPr>
        </p:nvSpPr>
        <p:spPr>
          <a:xfrm>
            <a:off x="3557463" y="1890450"/>
            <a:ext cx="2029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09" name="Google Shape;609;p21"/>
          <p:cNvSpPr txBox="1"/>
          <p:nvPr>
            <p:ph idx="3" type="subTitle"/>
          </p:nvPr>
        </p:nvSpPr>
        <p:spPr>
          <a:xfrm>
            <a:off x="6277925" y="1890450"/>
            <a:ext cx="2029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10" name="Google Shape;610;p21"/>
          <p:cNvSpPr txBox="1"/>
          <p:nvPr>
            <p:ph idx="4" type="subTitle"/>
          </p:nvPr>
        </p:nvSpPr>
        <p:spPr>
          <a:xfrm>
            <a:off x="836950" y="3642625"/>
            <a:ext cx="2029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11" name="Google Shape;611;p21"/>
          <p:cNvSpPr txBox="1"/>
          <p:nvPr>
            <p:ph idx="5" type="subTitle"/>
          </p:nvPr>
        </p:nvSpPr>
        <p:spPr>
          <a:xfrm>
            <a:off x="3557463" y="3642625"/>
            <a:ext cx="2029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12" name="Google Shape;612;p21"/>
          <p:cNvSpPr txBox="1"/>
          <p:nvPr>
            <p:ph idx="6" type="subTitle"/>
          </p:nvPr>
        </p:nvSpPr>
        <p:spPr>
          <a:xfrm>
            <a:off x="6277925" y="3642625"/>
            <a:ext cx="2029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13" name="Google Shape;613;p21"/>
          <p:cNvSpPr txBox="1"/>
          <p:nvPr>
            <p:ph idx="7" type="subTitle"/>
          </p:nvPr>
        </p:nvSpPr>
        <p:spPr>
          <a:xfrm>
            <a:off x="836950" y="2171413"/>
            <a:ext cx="2029200" cy="469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614" name="Google Shape;614;p21"/>
          <p:cNvSpPr txBox="1"/>
          <p:nvPr>
            <p:ph idx="8" type="subTitle"/>
          </p:nvPr>
        </p:nvSpPr>
        <p:spPr>
          <a:xfrm>
            <a:off x="3557463" y="2171413"/>
            <a:ext cx="2029200" cy="469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615" name="Google Shape;615;p21"/>
          <p:cNvSpPr txBox="1"/>
          <p:nvPr>
            <p:ph idx="9" type="subTitle"/>
          </p:nvPr>
        </p:nvSpPr>
        <p:spPr>
          <a:xfrm>
            <a:off x="836950" y="3923588"/>
            <a:ext cx="2029200" cy="469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616" name="Google Shape;616;p21"/>
          <p:cNvSpPr txBox="1"/>
          <p:nvPr>
            <p:ph idx="13" type="subTitle"/>
          </p:nvPr>
        </p:nvSpPr>
        <p:spPr>
          <a:xfrm>
            <a:off x="3557463" y="3923588"/>
            <a:ext cx="2029200" cy="469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617" name="Google Shape;617;p21"/>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18" name="Google Shape;618;p21"/>
          <p:cNvSpPr txBox="1"/>
          <p:nvPr>
            <p:ph idx="14" type="subTitle"/>
          </p:nvPr>
        </p:nvSpPr>
        <p:spPr>
          <a:xfrm>
            <a:off x="6277927" y="2171413"/>
            <a:ext cx="2029200" cy="469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619" name="Google Shape;619;p21"/>
          <p:cNvSpPr txBox="1"/>
          <p:nvPr>
            <p:ph idx="15" type="subTitle"/>
          </p:nvPr>
        </p:nvSpPr>
        <p:spPr>
          <a:xfrm>
            <a:off x="6277927" y="3923588"/>
            <a:ext cx="2029200" cy="469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grpSp>
        <p:nvGrpSpPr>
          <p:cNvPr id="620" name="Google Shape;620;p21"/>
          <p:cNvGrpSpPr/>
          <p:nvPr/>
        </p:nvGrpSpPr>
        <p:grpSpPr>
          <a:xfrm>
            <a:off x="-406744" y="-398844"/>
            <a:ext cx="2119863" cy="2659372"/>
            <a:chOff x="-406744" y="-398844"/>
            <a:chExt cx="2119863" cy="2659372"/>
          </a:xfrm>
        </p:grpSpPr>
        <p:grpSp>
          <p:nvGrpSpPr>
            <p:cNvPr id="621" name="Google Shape;621;p21"/>
            <p:cNvGrpSpPr/>
            <p:nvPr/>
          </p:nvGrpSpPr>
          <p:grpSpPr>
            <a:xfrm>
              <a:off x="-406744" y="78859"/>
              <a:ext cx="1329000" cy="2181669"/>
              <a:chOff x="6565456" y="2107784"/>
              <a:chExt cx="1329000" cy="2181669"/>
            </a:xfrm>
          </p:grpSpPr>
          <p:sp>
            <p:nvSpPr>
              <p:cNvPr id="622" name="Google Shape;622;p21"/>
              <p:cNvSpPr/>
              <p:nvPr/>
            </p:nvSpPr>
            <p:spPr>
              <a:xfrm>
                <a:off x="6565456" y="2801264"/>
                <a:ext cx="1094061" cy="1379449"/>
              </a:xfrm>
              <a:custGeom>
                <a:rect b="b" l="l" r="r" t="t"/>
                <a:pathLst>
                  <a:path extrusionOk="0" h="21669" w="17186">
                    <a:moveTo>
                      <a:pt x="16693" y="1"/>
                    </a:moveTo>
                    <a:cubicBezTo>
                      <a:pt x="16684" y="1"/>
                      <a:pt x="16675" y="1"/>
                      <a:pt x="16666" y="1"/>
                    </a:cubicBezTo>
                    <a:lnTo>
                      <a:pt x="16673" y="1"/>
                    </a:lnTo>
                    <a:cubicBezTo>
                      <a:pt x="16262" y="1"/>
                      <a:pt x="16030" y="475"/>
                      <a:pt x="16286" y="800"/>
                    </a:cubicBezTo>
                    <a:lnTo>
                      <a:pt x="11997" y="5081"/>
                    </a:lnTo>
                    <a:cubicBezTo>
                      <a:pt x="11982" y="5096"/>
                      <a:pt x="11982" y="5112"/>
                      <a:pt x="11982" y="5127"/>
                    </a:cubicBezTo>
                    <a:lnTo>
                      <a:pt x="11982" y="9617"/>
                    </a:lnTo>
                    <a:lnTo>
                      <a:pt x="24" y="21568"/>
                    </a:lnTo>
                    <a:cubicBezTo>
                      <a:pt x="1" y="21591"/>
                      <a:pt x="1" y="21630"/>
                      <a:pt x="24" y="21653"/>
                    </a:cubicBezTo>
                    <a:cubicBezTo>
                      <a:pt x="32" y="21668"/>
                      <a:pt x="47" y="21668"/>
                      <a:pt x="63" y="21668"/>
                    </a:cubicBezTo>
                    <a:cubicBezTo>
                      <a:pt x="78" y="21668"/>
                      <a:pt x="94" y="21668"/>
                      <a:pt x="109" y="21653"/>
                    </a:cubicBezTo>
                    <a:lnTo>
                      <a:pt x="8919" y="12843"/>
                    </a:lnTo>
                    <a:lnTo>
                      <a:pt x="9469" y="12859"/>
                    </a:lnTo>
                    <a:lnTo>
                      <a:pt x="11555" y="10773"/>
                    </a:lnTo>
                    <a:lnTo>
                      <a:pt x="11532" y="10230"/>
                    </a:lnTo>
                    <a:lnTo>
                      <a:pt x="12083" y="9679"/>
                    </a:lnTo>
                    <a:cubicBezTo>
                      <a:pt x="12090" y="9664"/>
                      <a:pt x="12098" y="9648"/>
                      <a:pt x="12098" y="9633"/>
                    </a:cubicBezTo>
                    <a:lnTo>
                      <a:pt x="12098" y="5151"/>
                    </a:lnTo>
                    <a:lnTo>
                      <a:pt x="16363" y="886"/>
                    </a:lnTo>
                    <a:cubicBezTo>
                      <a:pt x="16449" y="948"/>
                      <a:pt x="16557" y="986"/>
                      <a:pt x="16666" y="986"/>
                    </a:cubicBezTo>
                    <a:cubicBezTo>
                      <a:pt x="16675" y="987"/>
                      <a:pt x="16684" y="987"/>
                      <a:pt x="16693" y="987"/>
                    </a:cubicBezTo>
                    <a:cubicBezTo>
                      <a:pt x="16960" y="987"/>
                      <a:pt x="17185" y="768"/>
                      <a:pt x="17185" y="498"/>
                    </a:cubicBezTo>
                    <a:cubicBezTo>
                      <a:pt x="17185" y="220"/>
                      <a:pt x="16960" y="1"/>
                      <a:pt x="16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1"/>
              <p:cNvSpPr/>
              <p:nvPr/>
            </p:nvSpPr>
            <p:spPr>
              <a:xfrm>
                <a:off x="7158866" y="2213000"/>
                <a:ext cx="735591" cy="710828"/>
              </a:xfrm>
              <a:custGeom>
                <a:rect b="b" l="l" r="r" t="t"/>
                <a:pathLst>
                  <a:path extrusionOk="0" h="11166" w="11555">
                    <a:moveTo>
                      <a:pt x="10855" y="1"/>
                    </a:moveTo>
                    <a:cubicBezTo>
                      <a:pt x="10489" y="1"/>
                      <a:pt x="10166" y="438"/>
                      <a:pt x="10459" y="813"/>
                    </a:cubicBezTo>
                    <a:lnTo>
                      <a:pt x="8296" y="2977"/>
                    </a:lnTo>
                    <a:lnTo>
                      <a:pt x="8296" y="2969"/>
                    </a:lnTo>
                    <a:lnTo>
                      <a:pt x="5628" y="5637"/>
                    </a:lnTo>
                    <a:lnTo>
                      <a:pt x="5636" y="5637"/>
                    </a:lnTo>
                    <a:lnTo>
                      <a:pt x="998" y="10274"/>
                    </a:lnTo>
                    <a:cubicBezTo>
                      <a:pt x="913" y="10204"/>
                      <a:pt x="804" y="10165"/>
                      <a:pt x="696" y="10165"/>
                    </a:cubicBezTo>
                    <a:cubicBezTo>
                      <a:pt x="693" y="10165"/>
                      <a:pt x="690" y="10165"/>
                      <a:pt x="687" y="10165"/>
                    </a:cubicBezTo>
                    <a:cubicBezTo>
                      <a:pt x="167" y="10165"/>
                      <a:pt x="0" y="10872"/>
                      <a:pt x="463" y="11112"/>
                    </a:cubicBezTo>
                    <a:cubicBezTo>
                      <a:pt x="539" y="11149"/>
                      <a:pt x="615" y="11166"/>
                      <a:pt x="688" y="11166"/>
                    </a:cubicBezTo>
                    <a:cubicBezTo>
                      <a:pt x="1066" y="11166"/>
                      <a:pt x="1350" y="10711"/>
                      <a:pt x="1084" y="10359"/>
                    </a:cubicBezTo>
                    <a:lnTo>
                      <a:pt x="5799" y="5644"/>
                    </a:lnTo>
                    <a:lnTo>
                      <a:pt x="6233" y="5660"/>
                    </a:lnTo>
                    <a:lnTo>
                      <a:pt x="8311" y="3574"/>
                    </a:lnTo>
                    <a:lnTo>
                      <a:pt x="8303" y="3147"/>
                    </a:lnTo>
                    <a:lnTo>
                      <a:pt x="10544" y="898"/>
                    </a:lnTo>
                    <a:cubicBezTo>
                      <a:pt x="10647" y="978"/>
                      <a:pt x="10753" y="1012"/>
                      <a:pt x="10855" y="1012"/>
                    </a:cubicBezTo>
                    <a:cubicBezTo>
                      <a:pt x="11246" y="1012"/>
                      <a:pt x="11555" y="505"/>
                      <a:pt x="11204" y="154"/>
                    </a:cubicBezTo>
                    <a:cubicBezTo>
                      <a:pt x="11096" y="46"/>
                      <a:pt x="10973" y="1"/>
                      <a:pt x="10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1"/>
              <p:cNvSpPr/>
              <p:nvPr/>
            </p:nvSpPr>
            <p:spPr>
              <a:xfrm>
                <a:off x="6931252" y="3685129"/>
                <a:ext cx="606425" cy="604324"/>
              </a:xfrm>
              <a:custGeom>
                <a:rect b="b" l="l" r="r" t="t"/>
                <a:pathLst>
                  <a:path extrusionOk="0" h="9493" w="9526">
                    <a:moveTo>
                      <a:pt x="9443" y="0"/>
                    </a:moveTo>
                    <a:cubicBezTo>
                      <a:pt x="9428" y="0"/>
                      <a:pt x="9413" y="7"/>
                      <a:pt x="9400" y="22"/>
                    </a:cubicBezTo>
                    <a:lnTo>
                      <a:pt x="32" y="9390"/>
                    </a:lnTo>
                    <a:cubicBezTo>
                      <a:pt x="1" y="9413"/>
                      <a:pt x="1" y="9452"/>
                      <a:pt x="32" y="9475"/>
                    </a:cubicBezTo>
                    <a:cubicBezTo>
                      <a:pt x="40" y="9487"/>
                      <a:pt x="55" y="9492"/>
                      <a:pt x="72" y="9492"/>
                    </a:cubicBezTo>
                    <a:cubicBezTo>
                      <a:pt x="88" y="9492"/>
                      <a:pt x="106" y="9487"/>
                      <a:pt x="117" y="9475"/>
                    </a:cubicBezTo>
                    <a:lnTo>
                      <a:pt x="9485" y="107"/>
                    </a:lnTo>
                    <a:cubicBezTo>
                      <a:pt x="9526" y="60"/>
                      <a:pt x="9487" y="0"/>
                      <a:pt x="9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1"/>
              <p:cNvSpPr/>
              <p:nvPr/>
            </p:nvSpPr>
            <p:spPr>
              <a:xfrm>
                <a:off x="7534434" y="2107784"/>
                <a:ext cx="42016" cy="42270"/>
              </a:xfrm>
              <a:custGeom>
                <a:rect b="b" l="l" r="r" t="t"/>
                <a:pathLst>
                  <a:path extrusionOk="0" h="664" w="660">
                    <a:moveTo>
                      <a:pt x="330" y="0"/>
                    </a:moveTo>
                    <a:cubicBezTo>
                      <a:pt x="309" y="0"/>
                      <a:pt x="287" y="2"/>
                      <a:pt x="264" y="6"/>
                    </a:cubicBezTo>
                    <a:cubicBezTo>
                      <a:pt x="241" y="6"/>
                      <a:pt x="225" y="14"/>
                      <a:pt x="202" y="21"/>
                    </a:cubicBezTo>
                    <a:cubicBezTo>
                      <a:pt x="179" y="29"/>
                      <a:pt x="163" y="45"/>
                      <a:pt x="148" y="52"/>
                    </a:cubicBezTo>
                    <a:cubicBezTo>
                      <a:pt x="124" y="68"/>
                      <a:pt x="109" y="76"/>
                      <a:pt x="93" y="91"/>
                    </a:cubicBezTo>
                    <a:cubicBezTo>
                      <a:pt x="78" y="107"/>
                      <a:pt x="62" y="130"/>
                      <a:pt x="55" y="145"/>
                    </a:cubicBezTo>
                    <a:cubicBezTo>
                      <a:pt x="39" y="161"/>
                      <a:pt x="31" y="184"/>
                      <a:pt x="24" y="200"/>
                    </a:cubicBezTo>
                    <a:cubicBezTo>
                      <a:pt x="16" y="223"/>
                      <a:pt x="8" y="246"/>
                      <a:pt x="0" y="262"/>
                    </a:cubicBezTo>
                    <a:cubicBezTo>
                      <a:pt x="0" y="285"/>
                      <a:pt x="0" y="308"/>
                      <a:pt x="0" y="332"/>
                    </a:cubicBezTo>
                    <a:cubicBezTo>
                      <a:pt x="0" y="355"/>
                      <a:pt x="0" y="370"/>
                      <a:pt x="0" y="394"/>
                    </a:cubicBezTo>
                    <a:cubicBezTo>
                      <a:pt x="8" y="417"/>
                      <a:pt x="16" y="440"/>
                      <a:pt x="24" y="456"/>
                    </a:cubicBezTo>
                    <a:cubicBezTo>
                      <a:pt x="31" y="479"/>
                      <a:pt x="39" y="494"/>
                      <a:pt x="55" y="510"/>
                    </a:cubicBezTo>
                    <a:cubicBezTo>
                      <a:pt x="62" y="533"/>
                      <a:pt x="78" y="549"/>
                      <a:pt x="93" y="564"/>
                    </a:cubicBezTo>
                    <a:cubicBezTo>
                      <a:pt x="109" y="580"/>
                      <a:pt x="124" y="595"/>
                      <a:pt x="148" y="611"/>
                    </a:cubicBezTo>
                    <a:cubicBezTo>
                      <a:pt x="163" y="619"/>
                      <a:pt x="179" y="626"/>
                      <a:pt x="202" y="634"/>
                    </a:cubicBezTo>
                    <a:cubicBezTo>
                      <a:pt x="225" y="642"/>
                      <a:pt x="241" y="650"/>
                      <a:pt x="264" y="657"/>
                    </a:cubicBezTo>
                    <a:cubicBezTo>
                      <a:pt x="287" y="661"/>
                      <a:pt x="309" y="663"/>
                      <a:pt x="330" y="663"/>
                    </a:cubicBezTo>
                    <a:cubicBezTo>
                      <a:pt x="351" y="663"/>
                      <a:pt x="373" y="661"/>
                      <a:pt x="396" y="657"/>
                    </a:cubicBezTo>
                    <a:cubicBezTo>
                      <a:pt x="419" y="650"/>
                      <a:pt x="435" y="642"/>
                      <a:pt x="458" y="634"/>
                    </a:cubicBezTo>
                    <a:cubicBezTo>
                      <a:pt x="473" y="626"/>
                      <a:pt x="497" y="619"/>
                      <a:pt x="512" y="611"/>
                    </a:cubicBezTo>
                    <a:cubicBezTo>
                      <a:pt x="535" y="595"/>
                      <a:pt x="551" y="580"/>
                      <a:pt x="566" y="564"/>
                    </a:cubicBezTo>
                    <a:cubicBezTo>
                      <a:pt x="628" y="502"/>
                      <a:pt x="659" y="417"/>
                      <a:pt x="659" y="332"/>
                    </a:cubicBezTo>
                    <a:cubicBezTo>
                      <a:pt x="659" y="308"/>
                      <a:pt x="659" y="285"/>
                      <a:pt x="652" y="262"/>
                    </a:cubicBezTo>
                    <a:cubicBezTo>
                      <a:pt x="652" y="239"/>
                      <a:pt x="644" y="223"/>
                      <a:pt x="636" y="200"/>
                    </a:cubicBezTo>
                    <a:cubicBezTo>
                      <a:pt x="628" y="184"/>
                      <a:pt x="621" y="161"/>
                      <a:pt x="605" y="145"/>
                    </a:cubicBezTo>
                    <a:cubicBezTo>
                      <a:pt x="597" y="130"/>
                      <a:pt x="582" y="107"/>
                      <a:pt x="566" y="91"/>
                    </a:cubicBezTo>
                    <a:cubicBezTo>
                      <a:pt x="551" y="76"/>
                      <a:pt x="535" y="68"/>
                      <a:pt x="512" y="52"/>
                    </a:cubicBezTo>
                    <a:cubicBezTo>
                      <a:pt x="497" y="45"/>
                      <a:pt x="473" y="29"/>
                      <a:pt x="458" y="21"/>
                    </a:cubicBezTo>
                    <a:cubicBezTo>
                      <a:pt x="435" y="14"/>
                      <a:pt x="419" y="6"/>
                      <a:pt x="396" y="6"/>
                    </a:cubicBezTo>
                    <a:cubicBezTo>
                      <a:pt x="373" y="2"/>
                      <a:pt x="351" y="0"/>
                      <a:pt x="3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1"/>
              <p:cNvSpPr/>
              <p:nvPr/>
            </p:nvSpPr>
            <p:spPr>
              <a:xfrm>
                <a:off x="7319196" y="2315573"/>
                <a:ext cx="56339" cy="42398"/>
              </a:xfrm>
              <a:custGeom>
                <a:rect b="b" l="l" r="r" t="t"/>
                <a:pathLst>
                  <a:path extrusionOk="0" h="666" w="885">
                    <a:moveTo>
                      <a:pt x="442" y="1"/>
                    </a:moveTo>
                    <a:cubicBezTo>
                      <a:pt x="357" y="1"/>
                      <a:pt x="272" y="34"/>
                      <a:pt x="210" y="100"/>
                    </a:cubicBezTo>
                    <a:cubicBezTo>
                      <a:pt x="0" y="309"/>
                      <a:pt x="148" y="666"/>
                      <a:pt x="442" y="666"/>
                    </a:cubicBezTo>
                    <a:cubicBezTo>
                      <a:pt x="737" y="666"/>
                      <a:pt x="884" y="309"/>
                      <a:pt x="675" y="100"/>
                    </a:cubicBezTo>
                    <a:cubicBezTo>
                      <a:pt x="613" y="34"/>
                      <a:pt x="528"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1"/>
              <p:cNvSpPr/>
              <p:nvPr/>
            </p:nvSpPr>
            <p:spPr>
              <a:xfrm>
                <a:off x="7111343" y="2523425"/>
                <a:ext cx="56339" cy="42398"/>
              </a:xfrm>
              <a:custGeom>
                <a:rect b="b" l="l" r="r" t="t"/>
                <a:pathLst>
                  <a:path extrusionOk="0" h="666" w="885">
                    <a:moveTo>
                      <a:pt x="439" y="1"/>
                    </a:moveTo>
                    <a:cubicBezTo>
                      <a:pt x="353" y="1"/>
                      <a:pt x="268" y="34"/>
                      <a:pt x="202" y="99"/>
                    </a:cubicBezTo>
                    <a:cubicBezTo>
                      <a:pt x="1" y="309"/>
                      <a:pt x="148" y="666"/>
                      <a:pt x="443" y="666"/>
                    </a:cubicBezTo>
                    <a:cubicBezTo>
                      <a:pt x="737" y="666"/>
                      <a:pt x="885" y="309"/>
                      <a:pt x="675" y="99"/>
                    </a:cubicBezTo>
                    <a:cubicBezTo>
                      <a:pt x="609" y="34"/>
                      <a:pt x="524"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1"/>
              <p:cNvSpPr/>
              <p:nvPr/>
            </p:nvSpPr>
            <p:spPr>
              <a:xfrm>
                <a:off x="7422836" y="2211806"/>
                <a:ext cx="57612" cy="42016"/>
              </a:xfrm>
              <a:custGeom>
                <a:rect b="b" l="l" r="r" t="t"/>
                <a:pathLst>
                  <a:path extrusionOk="0" h="660" w="905">
                    <a:moveTo>
                      <a:pt x="436" y="1"/>
                    </a:moveTo>
                    <a:cubicBezTo>
                      <a:pt x="361" y="1"/>
                      <a:pt x="282" y="28"/>
                      <a:pt x="210" y="93"/>
                    </a:cubicBezTo>
                    <a:cubicBezTo>
                      <a:pt x="1" y="303"/>
                      <a:pt x="156" y="660"/>
                      <a:pt x="451" y="660"/>
                    </a:cubicBezTo>
                    <a:cubicBezTo>
                      <a:pt x="536" y="660"/>
                      <a:pt x="621" y="629"/>
                      <a:pt x="683" y="566"/>
                    </a:cubicBezTo>
                    <a:cubicBezTo>
                      <a:pt x="905" y="321"/>
                      <a:pt x="691" y="1"/>
                      <a:pt x="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1"/>
              <p:cNvSpPr/>
              <p:nvPr/>
            </p:nvSpPr>
            <p:spPr>
              <a:xfrm>
                <a:off x="7215047" y="2419276"/>
                <a:ext cx="56785" cy="42398"/>
              </a:xfrm>
              <a:custGeom>
                <a:rect b="b" l="l" r="r" t="t"/>
                <a:pathLst>
                  <a:path extrusionOk="0" h="666" w="892">
                    <a:moveTo>
                      <a:pt x="446" y="0"/>
                    </a:moveTo>
                    <a:cubicBezTo>
                      <a:pt x="361" y="0"/>
                      <a:pt x="275" y="33"/>
                      <a:pt x="209" y="99"/>
                    </a:cubicBezTo>
                    <a:cubicBezTo>
                      <a:pt x="0" y="309"/>
                      <a:pt x="147" y="665"/>
                      <a:pt x="442" y="665"/>
                    </a:cubicBezTo>
                    <a:cubicBezTo>
                      <a:pt x="744" y="665"/>
                      <a:pt x="892" y="309"/>
                      <a:pt x="682" y="99"/>
                    </a:cubicBezTo>
                    <a:cubicBezTo>
                      <a:pt x="617" y="33"/>
                      <a:pt x="531" y="0"/>
                      <a:pt x="4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1"/>
              <p:cNvSpPr/>
              <p:nvPr/>
            </p:nvSpPr>
            <p:spPr>
              <a:xfrm>
                <a:off x="6902981" y="2731722"/>
                <a:ext cx="57676" cy="42461"/>
              </a:xfrm>
              <a:custGeom>
                <a:rect b="b" l="l" r="r" t="t"/>
                <a:pathLst>
                  <a:path extrusionOk="0" h="667" w="906">
                    <a:moveTo>
                      <a:pt x="434" y="0"/>
                    </a:moveTo>
                    <a:cubicBezTo>
                      <a:pt x="360" y="0"/>
                      <a:pt x="282" y="28"/>
                      <a:pt x="210" y="92"/>
                    </a:cubicBezTo>
                    <a:cubicBezTo>
                      <a:pt x="1" y="302"/>
                      <a:pt x="148" y="666"/>
                      <a:pt x="443" y="666"/>
                    </a:cubicBezTo>
                    <a:cubicBezTo>
                      <a:pt x="536" y="666"/>
                      <a:pt x="621" y="627"/>
                      <a:pt x="683" y="565"/>
                    </a:cubicBezTo>
                    <a:cubicBezTo>
                      <a:pt x="906" y="325"/>
                      <a:pt x="690"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1"/>
              <p:cNvSpPr/>
              <p:nvPr/>
            </p:nvSpPr>
            <p:spPr>
              <a:xfrm>
                <a:off x="7007194" y="2627573"/>
                <a:ext cx="57803" cy="42398"/>
              </a:xfrm>
              <a:custGeom>
                <a:rect b="b" l="l" r="r" t="t"/>
                <a:pathLst>
                  <a:path extrusionOk="0" h="666" w="908">
                    <a:moveTo>
                      <a:pt x="436" y="1"/>
                    </a:moveTo>
                    <a:cubicBezTo>
                      <a:pt x="360" y="1"/>
                      <a:pt x="281" y="30"/>
                      <a:pt x="210" y="100"/>
                    </a:cubicBezTo>
                    <a:cubicBezTo>
                      <a:pt x="0" y="309"/>
                      <a:pt x="148" y="666"/>
                      <a:pt x="442" y="666"/>
                    </a:cubicBezTo>
                    <a:cubicBezTo>
                      <a:pt x="528" y="666"/>
                      <a:pt x="613" y="635"/>
                      <a:pt x="675" y="573"/>
                    </a:cubicBezTo>
                    <a:cubicBezTo>
                      <a:pt x="908" y="328"/>
                      <a:pt x="690" y="1"/>
                      <a:pt x="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1"/>
              <p:cNvSpPr/>
              <p:nvPr/>
            </p:nvSpPr>
            <p:spPr>
              <a:xfrm>
                <a:off x="6806280" y="2835807"/>
                <a:ext cx="42016" cy="42016"/>
              </a:xfrm>
              <a:custGeom>
                <a:rect b="b" l="l" r="r" t="t"/>
                <a:pathLst>
                  <a:path extrusionOk="0" h="660" w="660">
                    <a:moveTo>
                      <a:pt x="330" y="0"/>
                    </a:moveTo>
                    <a:cubicBezTo>
                      <a:pt x="244" y="0"/>
                      <a:pt x="159" y="31"/>
                      <a:pt x="93" y="94"/>
                    </a:cubicBezTo>
                    <a:cubicBezTo>
                      <a:pt x="78" y="109"/>
                      <a:pt x="70" y="125"/>
                      <a:pt x="54" y="148"/>
                    </a:cubicBezTo>
                    <a:cubicBezTo>
                      <a:pt x="39" y="163"/>
                      <a:pt x="31" y="179"/>
                      <a:pt x="23" y="202"/>
                    </a:cubicBezTo>
                    <a:cubicBezTo>
                      <a:pt x="16" y="225"/>
                      <a:pt x="8" y="241"/>
                      <a:pt x="8" y="264"/>
                    </a:cubicBezTo>
                    <a:cubicBezTo>
                      <a:pt x="0" y="287"/>
                      <a:pt x="0" y="311"/>
                      <a:pt x="0" y="326"/>
                    </a:cubicBezTo>
                    <a:cubicBezTo>
                      <a:pt x="0" y="419"/>
                      <a:pt x="31" y="505"/>
                      <a:pt x="93" y="567"/>
                    </a:cubicBezTo>
                    <a:cubicBezTo>
                      <a:pt x="109" y="582"/>
                      <a:pt x="124" y="598"/>
                      <a:pt x="147" y="605"/>
                    </a:cubicBezTo>
                    <a:cubicBezTo>
                      <a:pt x="163" y="621"/>
                      <a:pt x="186" y="629"/>
                      <a:pt x="202" y="636"/>
                    </a:cubicBezTo>
                    <a:cubicBezTo>
                      <a:pt x="225" y="644"/>
                      <a:pt x="240" y="652"/>
                      <a:pt x="264" y="652"/>
                    </a:cubicBezTo>
                    <a:cubicBezTo>
                      <a:pt x="287" y="660"/>
                      <a:pt x="310" y="660"/>
                      <a:pt x="326" y="660"/>
                    </a:cubicBezTo>
                    <a:cubicBezTo>
                      <a:pt x="349" y="660"/>
                      <a:pt x="372" y="660"/>
                      <a:pt x="396" y="652"/>
                    </a:cubicBezTo>
                    <a:cubicBezTo>
                      <a:pt x="419" y="652"/>
                      <a:pt x="434" y="644"/>
                      <a:pt x="458" y="636"/>
                    </a:cubicBezTo>
                    <a:cubicBezTo>
                      <a:pt x="481" y="629"/>
                      <a:pt x="496" y="621"/>
                      <a:pt x="512" y="605"/>
                    </a:cubicBezTo>
                    <a:cubicBezTo>
                      <a:pt x="535" y="598"/>
                      <a:pt x="551" y="582"/>
                      <a:pt x="566" y="567"/>
                    </a:cubicBezTo>
                    <a:cubicBezTo>
                      <a:pt x="628" y="505"/>
                      <a:pt x="659" y="419"/>
                      <a:pt x="659" y="326"/>
                    </a:cubicBezTo>
                    <a:cubicBezTo>
                      <a:pt x="659" y="311"/>
                      <a:pt x="659" y="287"/>
                      <a:pt x="651" y="264"/>
                    </a:cubicBezTo>
                    <a:cubicBezTo>
                      <a:pt x="651" y="241"/>
                      <a:pt x="644" y="225"/>
                      <a:pt x="636" y="202"/>
                    </a:cubicBezTo>
                    <a:cubicBezTo>
                      <a:pt x="628" y="179"/>
                      <a:pt x="620" y="163"/>
                      <a:pt x="605" y="148"/>
                    </a:cubicBezTo>
                    <a:cubicBezTo>
                      <a:pt x="597" y="125"/>
                      <a:pt x="582" y="109"/>
                      <a:pt x="566" y="94"/>
                    </a:cubicBezTo>
                    <a:cubicBezTo>
                      <a:pt x="500" y="31"/>
                      <a:pt x="415" y="0"/>
                      <a:pt x="3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 name="Google Shape;633;p21"/>
            <p:cNvSpPr/>
            <p:nvPr/>
          </p:nvSpPr>
          <p:spPr>
            <a:xfrm>
              <a:off x="1033231" y="-398844"/>
              <a:ext cx="679889" cy="843877"/>
            </a:xfrm>
            <a:custGeom>
              <a:rect b="b" l="l" r="r" t="t"/>
              <a:pathLst>
                <a:path extrusionOk="0" h="13256" w="10680">
                  <a:moveTo>
                    <a:pt x="10613" y="0"/>
                  </a:moveTo>
                  <a:cubicBezTo>
                    <a:pt x="10598" y="0"/>
                    <a:pt x="10582" y="6"/>
                    <a:pt x="10571" y="18"/>
                  </a:cubicBezTo>
                  <a:lnTo>
                    <a:pt x="3196" y="7400"/>
                  </a:lnTo>
                  <a:cubicBezTo>
                    <a:pt x="3180" y="7408"/>
                    <a:pt x="3173" y="7423"/>
                    <a:pt x="3173" y="7447"/>
                  </a:cubicBezTo>
                  <a:lnTo>
                    <a:pt x="3173" y="10161"/>
                  </a:lnTo>
                  <a:lnTo>
                    <a:pt x="963" y="12371"/>
                  </a:lnTo>
                  <a:cubicBezTo>
                    <a:pt x="877" y="12301"/>
                    <a:pt x="769" y="12262"/>
                    <a:pt x="660" y="12262"/>
                  </a:cubicBezTo>
                  <a:cubicBezTo>
                    <a:pt x="1" y="12262"/>
                    <a:pt x="1" y="13255"/>
                    <a:pt x="660" y="13255"/>
                  </a:cubicBezTo>
                  <a:lnTo>
                    <a:pt x="660" y="13247"/>
                  </a:lnTo>
                  <a:cubicBezTo>
                    <a:pt x="663" y="13247"/>
                    <a:pt x="667" y="13247"/>
                    <a:pt x="670" y="13247"/>
                  </a:cubicBezTo>
                  <a:cubicBezTo>
                    <a:pt x="1075" y="13247"/>
                    <a:pt x="1302" y="12772"/>
                    <a:pt x="1048" y="12456"/>
                  </a:cubicBezTo>
                  <a:lnTo>
                    <a:pt x="3281" y="10223"/>
                  </a:lnTo>
                  <a:cubicBezTo>
                    <a:pt x="3289" y="10215"/>
                    <a:pt x="3297" y="10200"/>
                    <a:pt x="3297" y="10184"/>
                  </a:cubicBezTo>
                  <a:lnTo>
                    <a:pt x="3297" y="7470"/>
                  </a:lnTo>
                  <a:lnTo>
                    <a:pt x="10656" y="103"/>
                  </a:lnTo>
                  <a:cubicBezTo>
                    <a:pt x="10679" y="80"/>
                    <a:pt x="10679" y="41"/>
                    <a:pt x="10656" y="18"/>
                  </a:cubicBezTo>
                  <a:cubicBezTo>
                    <a:pt x="10644" y="6"/>
                    <a:pt x="10629" y="0"/>
                    <a:pt x="10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5_1">
    <p:spTree>
      <p:nvGrpSpPr>
        <p:cNvPr id="634" name="Shape 634"/>
        <p:cNvGrpSpPr/>
        <p:nvPr/>
      </p:nvGrpSpPr>
      <p:grpSpPr>
        <a:xfrm>
          <a:off x="0" y="0"/>
          <a:ext cx="0" cy="0"/>
          <a:chOff x="0" y="0"/>
          <a:chExt cx="0" cy="0"/>
        </a:xfrm>
      </p:grpSpPr>
      <p:sp>
        <p:nvSpPr>
          <p:cNvPr id="635" name="Google Shape;635;p22"/>
          <p:cNvSpPr txBox="1"/>
          <p:nvPr>
            <p:ph idx="1" type="subTitle"/>
          </p:nvPr>
        </p:nvSpPr>
        <p:spPr>
          <a:xfrm>
            <a:off x="3211207" y="1355700"/>
            <a:ext cx="2029200" cy="39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36" name="Google Shape;636;p22"/>
          <p:cNvSpPr txBox="1"/>
          <p:nvPr>
            <p:ph idx="2" type="subTitle"/>
          </p:nvPr>
        </p:nvSpPr>
        <p:spPr>
          <a:xfrm>
            <a:off x="5648400" y="2487613"/>
            <a:ext cx="2775600" cy="39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37" name="Google Shape;637;p22"/>
          <p:cNvSpPr txBox="1"/>
          <p:nvPr>
            <p:ph idx="3" type="subTitle"/>
          </p:nvPr>
        </p:nvSpPr>
        <p:spPr>
          <a:xfrm>
            <a:off x="5648400" y="1355700"/>
            <a:ext cx="2775600" cy="3936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38" name="Google Shape;638;p22"/>
          <p:cNvSpPr txBox="1"/>
          <p:nvPr>
            <p:ph idx="4" type="subTitle"/>
          </p:nvPr>
        </p:nvSpPr>
        <p:spPr>
          <a:xfrm>
            <a:off x="3211207" y="2487625"/>
            <a:ext cx="2029200" cy="39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39" name="Google Shape;639;p22"/>
          <p:cNvSpPr txBox="1"/>
          <p:nvPr>
            <p:ph idx="5" type="subTitle"/>
          </p:nvPr>
        </p:nvSpPr>
        <p:spPr>
          <a:xfrm>
            <a:off x="3211207" y="3619550"/>
            <a:ext cx="2029200" cy="39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40" name="Google Shape;640;p22"/>
          <p:cNvSpPr txBox="1"/>
          <p:nvPr>
            <p:ph idx="6" type="subTitle"/>
          </p:nvPr>
        </p:nvSpPr>
        <p:spPr>
          <a:xfrm>
            <a:off x="5648400" y="3619550"/>
            <a:ext cx="2775600" cy="39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2400"/>
              <a:buNone/>
              <a:defRPr b="1" sz="2000">
                <a:latin typeface="Titillium Web"/>
                <a:ea typeface="Titillium Web"/>
                <a:cs typeface="Titillium Web"/>
                <a:sym typeface="Titillium Web"/>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641" name="Google Shape;641;p22"/>
          <p:cNvSpPr txBox="1"/>
          <p:nvPr>
            <p:ph idx="7" type="subTitle"/>
          </p:nvPr>
        </p:nvSpPr>
        <p:spPr>
          <a:xfrm>
            <a:off x="3211207" y="1666825"/>
            <a:ext cx="2029200" cy="4695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642" name="Google Shape;642;p22"/>
          <p:cNvSpPr txBox="1"/>
          <p:nvPr>
            <p:ph idx="8" type="subTitle"/>
          </p:nvPr>
        </p:nvSpPr>
        <p:spPr>
          <a:xfrm>
            <a:off x="5648400" y="2798738"/>
            <a:ext cx="2775600" cy="4695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643" name="Google Shape;643;p22"/>
          <p:cNvSpPr txBox="1"/>
          <p:nvPr>
            <p:ph idx="9" type="subTitle"/>
          </p:nvPr>
        </p:nvSpPr>
        <p:spPr>
          <a:xfrm>
            <a:off x="3211207" y="2798750"/>
            <a:ext cx="2029200" cy="4695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644" name="Google Shape;644;p22"/>
          <p:cNvSpPr txBox="1"/>
          <p:nvPr>
            <p:ph idx="13" type="subTitle"/>
          </p:nvPr>
        </p:nvSpPr>
        <p:spPr>
          <a:xfrm>
            <a:off x="3211207" y="3930675"/>
            <a:ext cx="2029200" cy="4695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645" name="Google Shape;645;p22"/>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46" name="Google Shape;646;p22"/>
          <p:cNvSpPr txBox="1"/>
          <p:nvPr>
            <p:ph idx="14" type="subTitle"/>
          </p:nvPr>
        </p:nvSpPr>
        <p:spPr>
          <a:xfrm>
            <a:off x="5648400" y="1666825"/>
            <a:ext cx="2775600" cy="4695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
        <p:nvSpPr>
          <p:cNvPr id="647" name="Google Shape;647;p22"/>
          <p:cNvSpPr txBox="1"/>
          <p:nvPr>
            <p:ph idx="15" type="subTitle"/>
          </p:nvPr>
        </p:nvSpPr>
        <p:spPr>
          <a:xfrm>
            <a:off x="5648400" y="3930675"/>
            <a:ext cx="2775600" cy="4695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None/>
              <a:defRPr>
                <a:solidFill>
                  <a:schemeClr val="dk1"/>
                </a:solidFill>
              </a:defRPr>
            </a:lvl1pPr>
            <a:lvl2pPr lvl="1" rtl="0" algn="ctr">
              <a:spcBef>
                <a:spcPts val="0"/>
              </a:spcBef>
              <a:spcAft>
                <a:spcPts val="0"/>
              </a:spcAft>
              <a:buClr>
                <a:schemeClr val="dk1"/>
              </a:buClr>
              <a:buSzPts val="1200"/>
              <a:buNone/>
              <a:defRPr>
                <a:solidFill>
                  <a:schemeClr val="dk1"/>
                </a:solidFill>
              </a:defRPr>
            </a:lvl2pPr>
            <a:lvl3pPr lvl="2" rtl="0" algn="ctr">
              <a:spcBef>
                <a:spcPts val="0"/>
              </a:spcBef>
              <a:spcAft>
                <a:spcPts val="0"/>
              </a:spcAft>
              <a:buClr>
                <a:schemeClr val="dk1"/>
              </a:buClr>
              <a:buSzPts val="1200"/>
              <a:buNone/>
              <a:defRPr>
                <a:solidFill>
                  <a:schemeClr val="dk1"/>
                </a:solidFill>
              </a:defRPr>
            </a:lvl3pPr>
            <a:lvl4pPr lvl="3" rtl="0" algn="ctr">
              <a:spcBef>
                <a:spcPts val="0"/>
              </a:spcBef>
              <a:spcAft>
                <a:spcPts val="0"/>
              </a:spcAft>
              <a:buClr>
                <a:schemeClr val="dk1"/>
              </a:buClr>
              <a:buSzPts val="1200"/>
              <a:buNone/>
              <a:defRPr>
                <a:solidFill>
                  <a:schemeClr val="dk1"/>
                </a:solidFill>
              </a:defRPr>
            </a:lvl4pPr>
            <a:lvl5pPr lvl="4" rtl="0" algn="ctr">
              <a:spcBef>
                <a:spcPts val="0"/>
              </a:spcBef>
              <a:spcAft>
                <a:spcPts val="0"/>
              </a:spcAft>
              <a:buClr>
                <a:schemeClr val="dk1"/>
              </a:buClr>
              <a:buSzPts val="1200"/>
              <a:buNone/>
              <a:defRPr>
                <a:solidFill>
                  <a:schemeClr val="dk1"/>
                </a:solidFill>
              </a:defRPr>
            </a:lvl5pPr>
            <a:lvl6pPr lvl="5" rtl="0" algn="ctr">
              <a:spcBef>
                <a:spcPts val="0"/>
              </a:spcBef>
              <a:spcAft>
                <a:spcPts val="0"/>
              </a:spcAft>
              <a:buClr>
                <a:schemeClr val="dk1"/>
              </a:buClr>
              <a:buSzPts val="1200"/>
              <a:buNone/>
              <a:defRPr>
                <a:solidFill>
                  <a:schemeClr val="dk1"/>
                </a:solidFill>
              </a:defRPr>
            </a:lvl6pPr>
            <a:lvl7pPr lvl="6" rtl="0" algn="ctr">
              <a:spcBef>
                <a:spcPts val="0"/>
              </a:spcBef>
              <a:spcAft>
                <a:spcPts val="0"/>
              </a:spcAft>
              <a:buClr>
                <a:schemeClr val="dk1"/>
              </a:buClr>
              <a:buSzPts val="1200"/>
              <a:buNone/>
              <a:defRPr>
                <a:solidFill>
                  <a:schemeClr val="dk1"/>
                </a:solidFill>
              </a:defRPr>
            </a:lvl7pPr>
            <a:lvl8pPr lvl="7" rtl="0" algn="ctr">
              <a:spcBef>
                <a:spcPts val="0"/>
              </a:spcBef>
              <a:spcAft>
                <a:spcPts val="0"/>
              </a:spcAft>
              <a:buClr>
                <a:schemeClr val="dk1"/>
              </a:buClr>
              <a:buSzPts val="1200"/>
              <a:buNone/>
              <a:defRPr>
                <a:solidFill>
                  <a:schemeClr val="dk1"/>
                </a:solidFill>
              </a:defRPr>
            </a:lvl8pPr>
            <a:lvl9pPr lvl="8" rtl="0" algn="ctr">
              <a:spcBef>
                <a:spcPts val="0"/>
              </a:spcBef>
              <a:spcAft>
                <a:spcPts val="0"/>
              </a:spcAft>
              <a:buClr>
                <a:schemeClr val="dk1"/>
              </a:buClr>
              <a:buSzPts val="1200"/>
              <a:buNone/>
              <a:defRPr>
                <a:solidFill>
                  <a:schemeClr val="dk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648" name="Shape 648"/>
        <p:cNvGrpSpPr/>
        <p:nvPr/>
      </p:nvGrpSpPr>
      <p:grpSpPr>
        <a:xfrm>
          <a:off x="0" y="0"/>
          <a:ext cx="0" cy="0"/>
          <a:chOff x="0" y="0"/>
          <a:chExt cx="0" cy="0"/>
        </a:xfrm>
      </p:grpSpPr>
      <p:sp>
        <p:nvSpPr>
          <p:cNvPr id="649" name="Google Shape;649;p23"/>
          <p:cNvSpPr/>
          <p:nvPr/>
        </p:nvSpPr>
        <p:spPr>
          <a:xfrm>
            <a:off x="6480625" y="2558650"/>
            <a:ext cx="2663400" cy="2589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3"/>
          <p:cNvSpPr/>
          <p:nvPr/>
        </p:nvSpPr>
        <p:spPr>
          <a:xfrm>
            <a:off x="8261420" y="-525128"/>
            <a:ext cx="1263293" cy="1576725"/>
          </a:xfrm>
          <a:custGeom>
            <a:rect b="b" l="l" r="r" t="t"/>
            <a:pathLst>
              <a:path extrusionOk="0" h="29177" w="23377">
                <a:moveTo>
                  <a:pt x="23291" y="1"/>
                </a:moveTo>
                <a:cubicBezTo>
                  <a:pt x="23271" y="1"/>
                  <a:pt x="23252" y="7"/>
                  <a:pt x="23237" y="18"/>
                </a:cubicBezTo>
                <a:lnTo>
                  <a:pt x="11372" y="11883"/>
                </a:lnTo>
                <a:lnTo>
                  <a:pt x="10635" y="11852"/>
                </a:lnTo>
                <a:lnTo>
                  <a:pt x="7828" y="14667"/>
                </a:lnTo>
                <a:lnTo>
                  <a:pt x="7851" y="15404"/>
                </a:lnTo>
                <a:lnTo>
                  <a:pt x="7114" y="16141"/>
                </a:lnTo>
                <a:cubicBezTo>
                  <a:pt x="7099" y="16156"/>
                  <a:pt x="7091" y="16179"/>
                  <a:pt x="7091" y="16203"/>
                </a:cubicBezTo>
                <a:lnTo>
                  <a:pt x="7091" y="22236"/>
                </a:lnTo>
                <a:lnTo>
                  <a:pt x="1345" y="27982"/>
                </a:lnTo>
                <a:cubicBezTo>
                  <a:pt x="1209" y="27875"/>
                  <a:pt x="1067" y="27829"/>
                  <a:pt x="932" y="27829"/>
                </a:cubicBezTo>
                <a:cubicBezTo>
                  <a:pt x="412" y="27829"/>
                  <a:pt x="1" y="28507"/>
                  <a:pt x="469" y="28975"/>
                </a:cubicBezTo>
                <a:cubicBezTo>
                  <a:pt x="610" y="29116"/>
                  <a:pt x="772" y="29176"/>
                  <a:pt x="928" y="29176"/>
                </a:cubicBezTo>
                <a:cubicBezTo>
                  <a:pt x="1414" y="29176"/>
                  <a:pt x="1848" y="28597"/>
                  <a:pt x="1461" y="28099"/>
                </a:cubicBezTo>
                <a:lnTo>
                  <a:pt x="7231" y="22329"/>
                </a:lnTo>
                <a:cubicBezTo>
                  <a:pt x="7246" y="22313"/>
                  <a:pt x="7254" y="22290"/>
                  <a:pt x="7254" y="22267"/>
                </a:cubicBezTo>
                <a:lnTo>
                  <a:pt x="7254" y="16226"/>
                </a:lnTo>
                <a:lnTo>
                  <a:pt x="23345" y="135"/>
                </a:lnTo>
                <a:cubicBezTo>
                  <a:pt x="23376" y="104"/>
                  <a:pt x="23376" y="49"/>
                  <a:pt x="23345" y="18"/>
                </a:cubicBezTo>
                <a:cubicBezTo>
                  <a:pt x="23330" y="7"/>
                  <a:pt x="23310" y="1"/>
                  <a:pt x="232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3"/>
          <p:cNvSpPr/>
          <p:nvPr/>
        </p:nvSpPr>
        <p:spPr>
          <a:xfrm>
            <a:off x="6665650" y="337949"/>
            <a:ext cx="1595777" cy="1929553"/>
          </a:xfrm>
          <a:custGeom>
            <a:rect b="b" l="l" r="r" t="t"/>
            <a:pathLst>
              <a:path extrusionOk="0" h="38062" w="31478">
                <a:moveTo>
                  <a:pt x="30702" y="1"/>
                </a:moveTo>
                <a:cubicBezTo>
                  <a:pt x="30151" y="1"/>
                  <a:pt x="29841" y="637"/>
                  <a:pt x="30174" y="1071"/>
                </a:cubicBezTo>
                <a:lnTo>
                  <a:pt x="24413" y="6840"/>
                </a:lnTo>
                <a:cubicBezTo>
                  <a:pt x="24397" y="6856"/>
                  <a:pt x="24389" y="6872"/>
                  <a:pt x="24389" y="6895"/>
                </a:cubicBezTo>
                <a:lnTo>
                  <a:pt x="24389" y="12936"/>
                </a:lnTo>
                <a:lnTo>
                  <a:pt x="20675" y="16650"/>
                </a:lnTo>
                <a:lnTo>
                  <a:pt x="20535" y="16650"/>
                </a:lnTo>
                <a:lnTo>
                  <a:pt x="17728" y="19465"/>
                </a:lnTo>
                <a:lnTo>
                  <a:pt x="17736" y="19597"/>
                </a:lnTo>
                <a:lnTo>
                  <a:pt x="16689" y="20636"/>
                </a:lnTo>
                <a:cubicBezTo>
                  <a:pt x="16642" y="20691"/>
                  <a:pt x="16673" y="20776"/>
                  <a:pt x="16751" y="20776"/>
                </a:cubicBezTo>
                <a:cubicBezTo>
                  <a:pt x="16766" y="20776"/>
                  <a:pt x="16790" y="20768"/>
                  <a:pt x="16805" y="20753"/>
                </a:cubicBezTo>
                <a:lnTo>
                  <a:pt x="17736" y="19822"/>
                </a:lnTo>
                <a:lnTo>
                  <a:pt x="17751" y="20210"/>
                </a:lnTo>
                <a:lnTo>
                  <a:pt x="32" y="37922"/>
                </a:lnTo>
                <a:cubicBezTo>
                  <a:pt x="1" y="37953"/>
                  <a:pt x="1" y="38007"/>
                  <a:pt x="32" y="38038"/>
                </a:cubicBezTo>
                <a:cubicBezTo>
                  <a:pt x="47" y="38054"/>
                  <a:pt x="70" y="38061"/>
                  <a:pt x="94" y="38061"/>
                </a:cubicBezTo>
                <a:cubicBezTo>
                  <a:pt x="117" y="38061"/>
                  <a:pt x="132" y="38054"/>
                  <a:pt x="148" y="38038"/>
                </a:cubicBezTo>
                <a:lnTo>
                  <a:pt x="26375" y="11819"/>
                </a:lnTo>
                <a:cubicBezTo>
                  <a:pt x="26390" y="11804"/>
                  <a:pt x="26398" y="11780"/>
                  <a:pt x="26398" y="11757"/>
                </a:cubicBezTo>
                <a:lnTo>
                  <a:pt x="26398" y="8097"/>
                </a:lnTo>
                <a:lnTo>
                  <a:pt x="29376" y="5119"/>
                </a:lnTo>
                <a:cubicBezTo>
                  <a:pt x="29512" y="5226"/>
                  <a:pt x="29654" y="5272"/>
                  <a:pt x="29789" y="5272"/>
                </a:cubicBezTo>
                <a:cubicBezTo>
                  <a:pt x="30308" y="5272"/>
                  <a:pt x="30720" y="4594"/>
                  <a:pt x="30252" y="4126"/>
                </a:cubicBezTo>
                <a:cubicBezTo>
                  <a:pt x="30108" y="3982"/>
                  <a:pt x="29944" y="3922"/>
                  <a:pt x="29787" y="3922"/>
                </a:cubicBezTo>
                <a:cubicBezTo>
                  <a:pt x="29298" y="3922"/>
                  <a:pt x="28867" y="4504"/>
                  <a:pt x="29259" y="5003"/>
                </a:cubicBezTo>
                <a:lnTo>
                  <a:pt x="26251" y="8011"/>
                </a:lnTo>
                <a:cubicBezTo>
                  <a:pt x="26235" y="8027"/>
                  <a:pt x="26227" y="8042"/>
                  <a:pt x="26227" y="8066"/>
                </a:cubicBezTo>
                <a:lnTo>
                  <a:pt x="26227" y="11726"/>
                </a:lnTo>
                <a:lnTo>
                  <a:pt x="21280" y="16674"/>
                </a:lnTo>
                <a:lnTo>
                  <a:pt x="20892" y="16658"/>
                </a:lnTo>
                <a:lnTo>
                  <a:pt x="24521" y="13029"/>
                </a:lnTo>
                <a:cubicBezTo>
                  <a:pt x="24537" y="13013"/>
                  <a:pt x="24544" y="12990"/>
                  <a:pt x="24552" y="12975"/>
                </a:cubicBezTo>
                <a:lnTo>
                  <a:pt x="24552" y="6934"/>
                </a:lnTo>
                <a:lnTo>
                  <a:pt x="30291" y="1187"/>
                </a:lnTo>
                <a:cubicBezTo>
                  <a:pt x="30416" y="1283"/>
                  <a:pt x="30559" y="1327"/>
                  <a:pt x="30701" y="1327"/>
                </a:cubicBezTo>
                <a:cubicBezTo>
                  <a:pt x="30972" y="1327"/>
                  <a:pt x="31233" y="1163"/>
                  <a:pt x="31330" y="877"/>
                </a:cubicBezTo>
                <a:cubicBezTo>
                  <a:pt x="31477" y="443"/>
                  <a:pt x="31159" y="1"/>
                  <a:pt x="30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3"/>
          <p:cNvSpPr/>
          <p:nvPr/>
        </p:nvSpPr>
        <p:spPr>
          <a:xfrm>
            <a:off x="5440340" y="4489937"/>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3"/>
          <p:cNvSpPr/>
          <p:nvPr/>
        </p:nvSpPr>
        <p:spPr>
          <a:xfrm>
            <a:off x="5632444" y="3890855"/>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3"/>
          <p:cNvSpPr txBox="1"/>
          <p:nvPr>
            <p:ph type="ctrTitle"/>
          </p:nvPr>
        </p:nvSpPr>
        <p:spPr>
          <a:xfrm>
            <a:off x="713428" y="712150"/>
            <a:ext cx="3799800" cy="9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500"/>
              <a:buNone/>
              <a:defRPr sz="6000"/>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655" name="Google Shape;655;p23"/>
          <p:cNvSpPr txBox="1"/>
          <p:nvPr>
            <p:ph idx="1" type="subTitle"/>
          </p:nvPr>
        </p:nvSpPr>
        <p:spPr>
          <a:xfrm>
            <a:off x="713225" y="1695325"/>
            <a:ext cx="3800100" cy="1079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None/>
              <a:defRPr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Clr>
                <a:schemeClr val="dk1"/>
              </a:buClr>
              <a:buSzPts val="1800"/>
              <a:buNone/>
              <a:defRPr sz="1800">
                <a:solidFill>
                  <a:schemeClr val="dk1"/>
                </a:solidFill>
              </a:defRPr>
            </a:lvl2pPr>
            <a:lvl3pPr lvl="2" rtl="0" algn="ctr">
              <a:lnSpc>
                <a:spcPct val="100000"/>
              </a:lnSpc>
              <a:spcBef>
                <a:spcPts val="0"/>
              </a:spcBef>
              <a:spcAft>
                <a:spcPts val="0"/>
              </a:spcAft>
              <a:buClr>
                <a:schemeClr val="dk1"/>
              </a:buClr>
              <a:buSzPts val="1800"/>
              <a:buNone/>
              <a:defRPr sz="1800">
                <a:solidFill>
                  <a:schemeClr val="dk1"/>
                </a:solidFill>
              </a:defRPr>
            </a:lvl3pPr>
            <a:lvl4pPr lvl="3" rtl="0" algn="ctr">
              <a:lnSpc>
                <a:spcPct val="100000"/>
              </a:lnSpc>
              <a:spcBef>
                <a:spcPts val="0"/>
              </a:spcBef>
              <a:spcAft>
                <a:spcPts val="0"/>
              </a:spcAft>
              <a:buClr>
                <a:schemeClr val="dk1"/>
              </a:buClr>
              <a:buSzPts val="1800"/>
              <a:buNone/>
              <a:defRPr sz="1800">
                <a:solidFill>
                  <a:schemeClr val="dk1"/>
                </a:solidFill>
              </a:defRPr>
            </a:lvl4pPr>
            <a:lvl5pPr lvl="4" rtl="0" algn="ctr">
              <a:lnSpc>
                <a:spcPct val="100000"/>
              </a:lnSpc>
              <a:spcBef>
                <a:spcPts val="0"/>
              </a:spcBef>
              <a:spcAft>
                <a:spcPts val="0"/>
              </a:spcAft>
              <a:buClr>
                <a:schemeClr val="dk1"/>
              </a:buClr>
              <a:buSzPts val="1800"/>
              <a:buNone/>
              <a:defRPr sz="1800">
                <a:solidFill>
                  <a:schemeClr val="dk1"/>
                </a:solidFill>
              </a:defRPr>
            </a:lvl5pPr>
            <a:lvl6pPr lvl="5" rtl="0" algn="ctr">
              <a:lnSpc>
                <a:spcPct val="100000"/>
              </a:lnSpc>
              <a:spcBef>
                <a:spcPts val="0"/>
              </a:spcBef>
              <a:spcAft>
                <a:spcPts val="0"/>
              </a:spcAft>
              <a:buClr>
                <a:schemeClr val="dk1"/>
              </a:buClr>
              <a:buSzPts val="1800"/>
              <a:buNone/>
              <a:defRPr sz="1800">
                <a:solidFill>
                  <a:schemeClr val="dk1"/>
                </a:solidFill>
              </a:defRPr>
            </a:lvl6pPr>
            <a:lvl7pPr lvl="6" rtl="0" algn="ctr">
              <a:lnSpc>
                <a:spcPct val="100000"/>
              </a:lnSpc>
              <a:spcBef>
                <a:spcPts val="0"/>
              </a:spcBef>
              <a:spcAft>
                <a:spcPts val="0"/>
              </a:spcAft>
              <a:buClr>
                <a:schemeClr val="dk1"/>
              </a:buClr>
              <a:buSzPts val="1800"/>
              <a:buNone/>
              <a:defRPr sz="1800">
                <a:solidFill>
                  <a:schemeClr val="dk1"/>
                </a:solidFill>
              </a:defRPr>
            </a:lvl7pPr>
            <a:lvl8pPr lvl="7" rtl="0" algn="ctr">
              <a:lnSpc>
                <a:spcPct val="100000"/>
              </a:lnSpc>
              <a:spcBef>
                <a:spcPts val="0"/>
              </a:spcBef>
              <a:spcAft>
                <a:spcPts val="0"/>
              </a:spcAft>
              <a:buClr>
                <a:schemeClr val="dk1"/>
              </a:buClr>
              <a:buSzPts val="1800"/>
              <a:buNone/>
              <a:defRPr sz="1800">
                <a:solidFill>
                  <a:schemeClr val="dk1"/>
                </a:solidFill>
              </a:defRPr>
            </a:lvl8pPr>
            <a:lvl9pPr lvl="8" rtl="0" algn="ctr">
              <a:lnSpc>
                <a:spcPct val="100000"/>
              </a:lnSpc>
              <a:spcBef>
                <a:spcPts val="0"/>
              </a:spcBef>
              <a:spcAft>
                <a:spcPts val="0"/>
              </a:spcAft>
              <a:buClr>
                <a:schemeClr val="dk1"/>
              </a:buClr>
              <a:buSzPts val="1800"/>
              <a:buNone/>
              <a:defRPr sz="1800">
                <a:solidFill>
                  <a:schemeClr val="dk1"/>
                </a:solidFill>
              </a:defRPr>
            </a:lvl9pPr>
          </a:lstStyle>
          <a:p/>
        </p:txBody>
      </p:sp>
      <p:sp>
        <p:nvSpPr>
          <p:cNvPr id="656" name="Google Shape;656;p23"/>
          <p:cNvSpPr txBox="1"/>
          <p:nvPr/>
        </p:nvSpPr>
        <p:spPr>
          <a:xfrm>
            <a:off x="899825" y="3517325"/>
            <a:ext cx="3426900" cy="6495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Assistant"/>
                <a:ea typeface="Assistant"/>
                <a:cs typeface="Assistant"/>
                <a:sym typeface="Assistant"/>
              </a:rPr>
              <a:t>CREDITS: This presentation template was created by </a:t>
            </a:r>
            <a:r>
              <a:rPr b="1" lang="en" sz="1200" u="sng">
                <a:solidFill>
                  <a:schemeClr val="dk1"/>
                </a:solidFill>
                <a:latin typeface="Assistant"/>
                <a:ea typeface="Assistant"/>
                <a:cs typeface="Assistant"/>
                <a:sym typeface="Assistant"/>
                <a:hlinkClick r:id="rId2">
                  <a:extLst>
                    <a:ext uri="{A12FA001-AC4F-418D-AE19-62706E023703}">
                      <ahyp:hlinkClr val="tx"/>
                    </a:ext>
                  </a:extLst>
                </a:hlinkClick>
              </a:rPr>
              <a:t>Slidesgo</a:t>
            </a:r>
            <a:r>
              <a:rPr lang="en" sz="1200">
                <a:solidFill>
                  <a:schemeClr val="dk1"/>
                </a:solidFill>
                <a:latin typeface="Assistant"/>
                <a:ea typeface="Assistant"/>
                <a:cs typeface="Assistant"/>
                <a:sym typeface="Assistant"/>
              </a:rPr>
              <a:t>, and includes icons by </a:t>
            </a:r>
            <a:r>
              <a:rPr b="1" lang="en" sz="1200" u="sng">
                <a:solidFill>
                  <a:schemeClr val="dk1"/>
                </a:solidFill>
                <a:latin typeface="Assistant"/>
                <a:ea typeface="Assistant"/>
                <a:cs typeface="Assistant"/>
                <a:sym typeface="Assistant"/>
                <a:hlinkClick r:id="rId3">
                  <a:extLst>
                    <a:ext uri="{A12FA001-AC4F-418D-AE19-62706E023703}">
                      <ahyp:hlinkClr val="tx"/>
                    </a:ext>
                  </a:extLst>
                </a:hlinkClick>
              </a:rPr>
              <a:t>Flaticon</a:t>
            </a:r>
            <a:r>
              <a:rPr lang="en" sz="1200">
                <a:solidFill>
                  <a:schemeClr val="dk1"/>
                </a:solidFill>
                <a:latin typeface="Assistant"/>
                <a:ea typeface="Assistant"/>
                <a:cs typeface="Assistant"/>
                <a:sym typeface="Assistant"/>
              </a:rPr>
              <a:t>, and infographics &amp; images by </a:t>
            </a:r>
            <a:r>
              <a:rPr b="1" lang="en" sz="1200" u="sng">
                <a:solidFill>
                  <a:schemeClr val="dk1"/>
                </a:solidFill>
                <a:latin typeface="Assistant"/>
                <a:ea typeface="Assistant"/>
                <a:cs typeface="Assistant"/>
                <a:sym typeface="Assistant"/>
                <a:hlinkClick r:id="rId4">
                  <a:extLst>
                    <a:ext uri="{A12FA001-AC4F-418D-AE19-62706E023703}">
                      <ahyp:hlinkClr val="tx"/>
                    </a:ext>
                  </a:extLst>
                </a:hlinkClick>
              </a:rPr>
              <a:t>Freepik</a:t>
            </a:r>
            <a:endParaRPr b="1" sz="1200" u="sng">
              <a:solidFill>
                <a:schemeClr val="dk1"/>
              </a:solidFill>
              <a:latin typeface="Assistant"/>
              <a:ea typeface="Assistant"/>
              <a:cs typeface="Assistant"/>
              <a:sym typeface="Assistant"/>
            </a:endParaRPr>
          </a:p>
        </p:txBody>
      </p:sp>
      <p:sp>
        <p:nvSpPr>
          <p:cNvPr id="657" name="Google Shape;657;p23"/>
          <p:cNvSpPr/>
          <p:nvPr>
            <p:ph idx="2" type="pic"/>
          </p:nvPr>
        </p:nvSpPr>
        <p:spPr>
          <a:xfrm>
            <a:off x="5066750" y="938975"/>
            <a:ext cx="3265500" cy="3265500"/>
          </a:xfrm>
          <a:prstGeom prst="ellipse">
            <a:avLst/>
          </a:prstGeom>
          <a:noFill/>
          <a:ln cap="flat" cmpd="sng" w="76200">
            <a:solidFill>
              <a:schemeClr val="dk1"/>
            </a:solidFill>
            <a:prstDash val="solid"/>
            <a:round/>
            <a:headEnd len="sm" w="sm" type="none"/>
            <a:tailEnd len="sm" w="sm" type="none"/>
          </a:ln>
        </p:spPr>
      </p:sp>
      <p:sp>
        <p:nvSpPr>
          <p:cNvPr id="658" name="Google Shape;658;p23"/>
          <p:cNvSpPr/>
          <p:nvPr/>
        </p:nvSpPr>
        <p:spPr>
          <a:xfrm>
            <a:off x="364877" y="-845991"/>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 name="Google Shape;659;p23"/>
          <p:cNvGrpSpPr/>
          <p:nvPr/>
        </p:nvGrpSpPr>
        <p:grpSpPr>
          <a:xfrm>
            <a:off x="394921" y="-1001703"/>
            <a:ext cx="1400135" cy="1397586"/>
            <a:chOff x="1182471" y="-1089503"/>
            <a:chExt cx="1400135" cy="1397586"/>
          </a:xfrm>
        </p:grpSpPr>
        <p:sp>
          <p:nvSpPr>
            <p:cNvPr id="660" name="Google Shape;660;p23"/>
            <p:cNvSpPr/>
            <p:nvPr/>
          </p:nvSpPr>
          <p:spPr>
            <a:xfrm>
              <a:off x="2530619" y="-1089503"/>
              <a:ext cx="51986" cy="48582"/>
            </a:xfrm>
            <a:custGeom>
              <a:rect b="b" l="l" r="r" t="t"/>
              <a:pathLst>
                <a:path extrusionOk="0" h="899" w="962">
                  <a:moveTo>
                    <a:pt x="469" y="1"/>
                  </a:moveTo>
                  <a:cubicBezTo>
                    <a:pt x="440" y="1"/>
                    <a:pt x="411" y="3"/>
                    <a:pt x="380" y="7"/>
                  </a:cubicBezTo>
                  <a:cubicBezTo>
                    <a:pt x="357" y="15"/>
                    <a:pt x="326" y="22"/>
                    <a:pt x="303" y="30"/>
                  </a:cubicBezTo>
                  <a:cubicBezTo>
                    <a:pt x="272" y="46"/>
                    <a:pt x="248" y="61"/>
                    <a:pt x="225" y="77"/>
                  </a:cubicBezTo>
                  <a:cubicBezTo>
                    <a:pt x="194" y="92"/>
                    <a:pt x="171" y="108"/>
                    <a:pt x="155" y="131"/>
                  </a:cubicBezTo>
                  <a:cubicBezTo>
                    <a:pt x="132" y="154"/>
                    <a:pt x="117" y="170"/>
                    <a:pt x="101" y="201"/>
                  </a:cubicBezTo>
                  <a:cubicBezTo>
                    <a:pt x="86" y="224"/>
                    <a:pt x="70" y="247"/>
                    <a:pt x="54" y="278"/>
                  </a:cubicBezTo>
                  <a:cubicBezTo>
                    <a:pt x="47" y="301"/>
                    <a:pt x="39" y="332"/>
                    <a:pt x="31" y="356"/>
                  </a:cubicBezTo>
                  <a:cubicBezTo>
                    <a:pt x="0" y="503"/>
                    <a:pt x="47" y="658"/>
                    <a:pt x="155" y="767"/>
                  </a:cubicBezTo>
                  <a:cubicBezTo>
                    <a:pt x="171" y="782"/>
                    <a:pt x="194" y="805"/>
                    <a:pt x="225" y="821"/>
                  </a:cubicBezTo>
                  <a:cubicBezTo>
                    <a:pt x="248" y="837"/>
                    <a:pt x="272" y="852"/>
                    <a:pt x="303" y="860"/>
                  </a:cubicBezTo>
                  <a:cubicBezTo>
                    <a:pt x="326" y="868"/>
                    <a:pt x="357" y="883"/>
                    <a:pt x="380" y="883"/>
                  </a:cubicBezTo>
                  <a:cubicBezTo>
                    <a:pt x="411" y="891"/>
                    <a:pt x="442" y="899"/>
                    <a:pt x="473" y="899"/>
                  </a:cubicBezTo>
                  <a:cubicBezTo>
                    <a:pt x="752" y="899"/>
                    <a:pt x="962" y="635"/>
                    <a:pt x="908" y="356"/>
                  </a:cubicBezTo>
                  <a:cubicBezTo>
                    <a:pt x="900" y="332"/>
                    <a:pt x="892" y="301"/>
                    <a:pt x="884" y="278"/>
                  </a:cubicBezTo>
                  <a:cubicBezTo>
                    <a:pt x="877" y="247"/>
                    <a:pt x="861" y="224"/>
                    <a:pt x="845" y="201"/>
                  </a:cubicBezTo>
                  <a:cubicBezTo>
                    <a:pt x="830" y="170"/>
                    <a:pt x="807" y="154"/>
                    <a:pt x="783" y="131"/>
                  </a:cubicBezTo>
                  <a:cubicBezTo>
                    <a:pt x="768" y="108"/>
                    <a:pt x="745" y="92"/>
                    <a:pt x="721" y="77"/>
                  </a:cubicBezTo>
                  <a:cubicBezTo>
                    <a:pt x="690" y="61"/>
                    <a:pt x="667" y="46"/>
                    <a:pt x="644" y="30"/>
                  </a:cubicBezTo>
                  <a:cubicBezTo>
                    <a:pt x="613" y="22"/>
                    <a:pt x="590" y="15"/>
                    <a:pt x="559" y="7"/>
                  </a:cubicBezTo>
                  <a:cubicBezTo>
                    <a:pt x="528" y="3"/>
                    <a:pt x="498" y="1"/>
                    <a:pt x="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3"/>
            <p:cNvSpPr/>
            <p:nvPr/>
          </p:nvSpPr>
          <p:spPr>
            <a:xfrm>
              <a:off x="2399895" y="-967102"/>
              <a:ext cx="67064" cy="48528"/>
            </a:xfrm>
            <a:custGeom>
              <a:rect b="b" l="l" r="r" t="t"/>
              <a:pathLst>
                <a:path extrusionOk="0" h="898" w="1241">
                  <a:moveTo>
                    <a:pt x="615" y="1"/>
                  </a:moveTo>
                  <a:cubicBezTo>
                    <a:pt x="250" y="1"/>
                    <a:pt x="0" y="471"/>
                    <a:pt x="302" y="766"/>
                  </a:cubicBezTo>
                  <a:cubicBezTo>
                    <a:pt x="387" y="851"/>
                    <a:pt x="504" y="898"/>
                    <a:pt x="620" y="898"/>
                  </a:cubicBezTo>
                  <a:cubicBezTo>
                    <a:pt x="1109" y="898"/>
                    <a:pt x="1240" y="223"/>
                    <a:pt x="791" y="37"/>
                  </a:cubicBezTo>
                  <a:cubicBezTo>
                    <a:pt x="730" y="12"/>
                    <a:pt x="671" y="1"/>
                    <a:pt x="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3"/>
            <p:cNvSpPr/>
            <p:nvPr/>
          </p:nvSpPr>
          <p:spPr>
            <a:xfrm>
              <a:off x="1418844" y="14375"/>
              <a:ext cx="67064" cy="48528"/>
            </a:xfrm>
            <a:custGeom>
              <a:rect b="b" l="l" r="r" t="t"/>
              <a:pathLst>
                <a:path extrusionOk="0" h="898" w="1241">
                  <a:moveTo>
                    <a:pt x="611" y="0"/>
                  </a:moveTo>
                  <a:cubicBezTo>
                    <a:pt x="244" y="0"/>
                    <a:pt x="1" y="464"/>
                    <a:pt x="302" y="766"/>
                  </a:cubicBezTo>
                  <a:cubicBezTo>
                    <a:pt x="388" y="851"/>
                    <a:pt x="496" y="898"/>
                    <a:pt x="620" y="898"/>
                  </a:cubicBezTo>
                  <a:cubicBezTo>
                    <a:pt x="1109" y="898"/>
                    <a:pt x="1241" y="223"/>
                    <a:pt x="791" y="37"/>
                  </a:cubicBezTo>
                  <a:cubicBezTo>
                    <a:pt x="729" y="12"/>
                    <a:pt x="668" y="0"/>
                    <a:pt x="6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3"/>
            <p:cNvSpPr/>
            <p:nvPr/>
          </p:nvSpPr>
          <p:spPr>
            <a:xfrm>
              <a:off x="2277494" y="-844323"/>
              <a:ext cx="67118" cy="48582"/>
            </a:xfrm>
            <a:custGeom>
              <a:rect b="b" l="l" r="r" t="t"/>
              <a:pathLst>
                <a:path extrusionOk="0" h="899" w="1242">
                  <a:moveTo>
                    <a:pt x="606" y="1"/>
                  </a:moveTo>
                  <a:cubicBezTo>
                    <a:pt x="244" y="1"/>
                    <a:pt x="0" y="465"/>
                    <a:pt x="295" y="766"/>
                  </a:cubicBezTo>
                  <a:cubicBezTo>
                    <a:pt x="380" y="852"/>
                    <a:pt x="497" y="898"/>
                    <a:pt x="613" y="898"/>
                  </a:cubicBezTo>
                  <a:cubicBezTo>
                    <a:pt x="1102" y="898"/>
                    <a:pt x="1241" y="223"/>
                    <a:pt x="784" y="37"/>
                  </a:cubicBezTo>
                  <a:cubicBezTo>
                    <a:pt x="723" y="12"/>
                    <a:pt x="663"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3"/>
            <p:cNvSpPr/>
            <p:nvPr/>
          </p:nvSpPr>
          <p:spPr>
            <a:xfrm>
              <a:off x="1296064" y="136722"/>
              <a:ext cx="67064" cy="48582"/>
            </a:xfrm>
            <a:custGeom>
              <a:rect b="b" l="l" r="r" t="t"/>
              <a:pathLst>
                <a:path extrusionOk="0" h="899" w="1241">
                  <a:moveTo>
                    <a:pt x="605" y="1"/>
                  </a:moveTo>
                  <a:cubicBezTo>
                    <a:pt x="243" y="1"/>
                    <a:pt x="0" y="465"/>
                    <a:pt x="302" y="766"/>
                  </a:cubicBezTo>
                  <a:cubicBezTo>
                    <a:pt x="380" y="852"/>
                    <a:pt x="496" y="898"/>
                    <a:pt x="620" y="898"/>
                  </a:cubicBezTo>
                  <a:cubicBezTo>
                    <a:pt x="1109" y="898"/>
                    <a:pt x="1240" y="223"/>
                    <a:pt x="783" y="37"/>
                  </a:cubicBezTo>
                  <a:cubicBezTo>
                    <a:pt x="722" y="12"/>
                    <a:pt x="662" y="1"/>
                    <a:pt x="6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3"/>
            <p:cNvSpPr/>
            <p:nvPr/>
          </p:nvSpPr>
          <p:spPr>
            <a:xfrm>
              <a:off x="1909532" y="-476363"/>
              <a:ext cx="67118" cy="48528"/>
            </a:xfrm>
            <a:custGeom>
              <a:rect b="b" l="l" r="r" t="t"/>
              <a:pathLst>
                <a:path extrusionOk="0" h="898" w="1242">
                  <a:moveTo>
                    <a:pt x="606" y="0"/>
                  </a:moveTo>
                  <a:cubicBezTo>
                    <a:pt x="244" y="0"/>
                    <a:pt x="0" y="464"/>
                    <a:pt x="295" y="766"/>
                  </a:cubicBezTo>
                  <a:cubicBezTo>
                    <a:pt x="381" y="851"/>
                    <a:pt x="497" y="898"/>
                    <a:pt x="613" y="898"/>
                  </a:cubicBezTo>
                  <a:cubicBezTo>
                    <a:pt x="1102" y="898"/>
                    <a:pt x="1241" y="223"/>
                    <a:pt x="784" y="37"/>
                  </a:cubicBezTo>
                  <a:cubicBezTo>
                    <a:pt x="723" y="12"/>
                    <a:pt x="663" y="0"/>
                    <a:pt x="6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3"/>
            <p:cNvSpPr/>
            <p:nvPr/>
          </p:nvSpPr>
          <p:spPr>
            <a:xfrm>
              <a:off x="2154714" y="-721922"/>
              <a:ext cx="67064" cy="48528"/>
            </a:xfrm>
            <a:custGeom>
              <a:rect b="b" l="l" r="r" t="t"/>
              <a:pathLst>
                <a:path extrusionOk="0" h="898" w="1241">
                  <a:moveTo>
                    <a:pt x="613" y="0"/>
                  </a:moveTo>
                  <a:cubicBezTo>
                    <a:pt x="245" y="0"/>
                    <a:pt x="0" y="471"/>
                    <a:pt x="303" y="773"/>
                  </a:cubicBezTo>
                  <a:cubicBezTo>
                    <a:pt x="388" y="851"/>
                    <a:pt x="496" y="898"/>
                    <a:pt x="621" y="898"/>
                  </a:cubicBezTo>
                  <a:cubicBezTo>
                    <a:pt x="1109" y="898"/>
                    <a:pt x="1241"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3"/>
            <p:cNvSpPr/>
            <p:nvPr/>
          </p:nvSpPr>
          <p:spPr>
            <a:xfrm>
              <a:off x="2031934" y="-599143"/>
              <a:ext cx="67496" cy="48528"/>
            </a:xfrm>
            <a:custGeom>
              <a:rect b="b" l="l" r="r" t="t"/>
              <a:pathLst>
                <a:path extrusionOk="0" h="898" w="1249">
                  <a:moveTo>
                    <a:pt x="613" y="0"/>
                  </a:moveTo>
                  <a:cubicBezTo>
                    <a:pt x="250" y="0"/>
                    <a:pt x="1" y="464"/>
                    <a:pt x="302" y="766"/>
                  </a:cubicBezTo>
                  <a:cubicBezTo>
                    <a:pt x="388" y="851"/>
                    <a:pt x="504" y="898"/>
                    <a:pt x="620" y="898"/>
                  </a:cubicBezTo>
                  <a:cubicBezTo>
                    <a:pt x="1109" y="898"/>
                    <a:pt x="1249"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3"/>
            <p:cNvSpPr/>
            <p:nvPr/>
          </p:nvSpPr>
          <p:spPr>
            <a:xfrm>
              <a:off x="1786752" y="-353962"/>
              <a:ext cx="67118" cy="48528"/>
            </a:xfrm>
            <a:custGeom>
              <a:rect b="b" l="l" r="r" t="t"/>
              <a:pathLst>
                <a:path extrusionOk="0" h="898" w="1242">
                  <a:moveTo>
                    <a:pt x="613" y="0"/>
                  </a:moveTo>
                  <a:cubicBezTo>
                    <a:pt x="245" y="0"/>
                    <a:pt x="1" y="471"/>
                    <a:pt x="303" y="773"/>
                  </a:cubicBezTo>
                  <a:cubicBezTo>
                    <a:pt x="388" y="851"/>
                    <a:pt x="497" y="897"/>
                    <a:pt x="621" y="897"/>
                  </a:cubicBezTo>
                  <a:cubicBezTo>
                    <a:pt x="1109" y="897"/>
                    <a:pt x="1241" y="223"/>
                    <a:pt x="791" y="36"/>
                  </a:cubicBezTo>
                  <a:cubicBezTo>
                    <a:pt x="730" y="11"/>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3"/>
            <p:cNvSpPr/>
            <p:nvPr/>
          </p:nvSpPr>
          <p:spPr>
            <a:xfrm>
              <a:off x="1664026" y="-231237"/>
              <a:ext cx="67442" cy="48582"/>
            </a:xfrm>
            <a:custGeom>
              <a:rect b="b" l="l" r="r" t="t"/>
              <a:pathLst>
                <a:path extrusionOk="0" h="899" w="1248">
                  <a:moveTo>
                    <a:pt x="613" y="1"/>
                  </a:moveTo>
                  <a:cubicBezTo>
                    <a:pt x="249" y="1"/>
                    <a:pt x="0" y="465"/>
                    <a:pt x="302" y="767"/>
                  </a:cubicBezTo>
                  <a:cubicBezTo>
                    <a:pt x="387" y="852"/>
                    <a:pt x="503" y="898"/>
                    <a:pt x="620" y="898"/>
                  </a:cubicBezTo>
                  <a:cubicBezTo>
                    <a:pt x="1108" y="898"/>
                    <a:pt x="1248" y="224"/>
                    <a:pt x="790" y="38"/>
                  </a:cubicBezTo>
                  <a:cubicBezTo>
                    <a:pt x="729" y="12"/>
                    <a:pt x="670" y="1"/>
                    <a:pt x="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3"/>
            <p:cNvSpPr/>
            <p:nvPr/>
          </p:nvSpPr>
          <p:spPr>
            <a:xfrm>
              <a:off x="1541624" y="-108836"/>
              <a:ext cx="67064" cy="48960"/>
            </a:xfrm>
            <a:custGeom>
              <a:rect b="b" l="l" r="r" t="t"/>
              <a:pathLst>
                <a:path extrusionOk="0" h="906" w="1241">
                  <a:moveTo>
                    <a:pt x="613" y="1"/>
                  </a:moveTo>
                  <a:cubicBezTo>
                    <a:pt x="245" y="1"/>
                    <a:pt x="0" y="472"/>
                    <a:pt x="302" y="774"/>
                  </a:cubicBezTo>
                  <a:cubicBezTo>
                    <a:pt x="380" y="859"/>
                    <a:pt x="496" y="906"/>
                    <a:pt x="613" y="906"/>
                  </a:cubicBezTo>
                  <a:cubicBezTo>
                    <a:pt x="1109" y="906"/>
                    <a:pt x="1241" y="231"/>
                    <a:pt x="791" y="37"/>
                  </a:cubicBezTo>
                  <a:cubicBezTo>
                    <a:pt x="730" y="12"/>
                    <a:pt x="670" y="1"/>
                    <a:pt x="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3"/>
            <p:cNvSpPr/>
            <p:nvPr/>
          </p:nvSpPr>
          <p:spPr>
            <a:xfrm>
              <a:off x="1182471" y="259501"/>
              <a:ext cx="48636" cy="48582"/>
            </a:xfrm>
            <a:custGeom>
              <a:rect b="b" l="l" r="r" t="t"/>
              <a:pathLst>
                <a:path extrusionOk="0" h="899" w="900">
                  <a:moveTo>
                    <a:pt x="454" y="1"/>
                  </a:moveTo>
                  <a:cubicBezTo>
                    <a:pt x="425" y="1"/>
                    <a:pt x="396" y="3"/>
                    <a:pt x="365" y="6"/>
                  </a:cubicBezTo>
                  <a:cubicBezTo>
                    <a:pt x="334" y="14"/>
                    <a:pt x="310" y="22"/>
                    <a:pt x="279" y="37"/>
                  </a:cubicBezTo>
                  <a:cubicBezTo>
                    <a:pt x="256" y="45"/>
                    <a:pt x="225" y="61"/>
                    <a:pt x="202" y="76"/>
                  </a:cubicBezTo>
                  <a:cubicBezTo>
                    <a:pt x="178" y="92"/>
                    <a:pt x="155" y="107"/>
                    <a:pt x="140" y="131"/>
                  </a:cubicBezTo>
                  <a:cubicBezTo>
                    <a:pt x="116" y="154"/>
                    <a:pt x="93" y="177"/>
                    <a:pt x="78" y="200"/>
                  </a:cubicBezTo>
                  <a:cubicBezTo>
                    <a:pt x="62" y="224"/>
                    <a:pt x="47" y="247"/>
                    <a:pt x="39" y="278"/>
                  </a:cubicBezTo>
                  <a:cubicBezTo>
                    <a:pt x="31" y="301"/>
                    <a:pt x="23" y="332"/>
                    <a:pt x="16" y="363"/>
                  </a:cubicBezTo>
                  <a:cubicBezTo>
                    <a:pt x="0" y="417"/>
                    <a:pt x="0" y="479"/>
                    <a:pt x="16" y="534"/>
                  </a:cubicBezTo>
                  <a:cubicBezTo>
                    <a:pt x="23" y="565"/>
                    <a:pt x="31" y="596"/>
                    <a:pt x="39" y="619"/>
                  </a:cubicBezTo>
                  <a:cubicBezTo>
                    <a:pt x="47" y="642"/>
                    <a:pt x="62" y="673"/>
                    <a:pt x="78" y="697"/>
                  </a:cubicBezTo>
                  <a:cubicBezTo>
                    <a:pt x="93" y="720"/>
                    <a:pt x="116" y="743"/>
                    <a:pt x="140" y="766"/>
                  </a:cubicBezTo>
                  <a:cubicBezTo>
                    <a:pt x="217" y="852"/>
                    <a:pt x="334" y="898"/>
                    <a:pt x="450" y="898"/>
                  </a:cubicBezTo>
                  <a:cubicBezTo>
                    <a:pt x="481" y="898"/>
                    <a:pt x="512" y="890"/>
                    <a:pt x="543" y="890"/>
                  </a:cubicBezTo>
                  <a:cubicBezTo>
                    <a:pt x="566" y="883"/>
                    <a:pt x="597" y="875"/>
                    <a:pt x="628" y="859"/>
                  </a:cubicBezTo>
                  <a:cubicBezTo>
                    <a:pt x="652" y="852"/>
                    <a:pt x="675" y="836"/>
                    <a:pt x="706" y="821"/>
                  </a:cubicBezTo>
                  <a:cubicBezTo>
                    <a:pt x="729" y="805"/>
                    <a:pt x="752" y="782"/>
                    <a:pt x="768" y="766"/>
                  </a:cubicBezTo>
                  <a:cubicBezTo>
                    <a:pt x="791" y="743"/>
                    <a:pt x="807" y="720"/>
                    <a:pt x="822" y="697"/>
                  </a:cubicBezTo>
                  <a:cubicBezTo>
                    <a:pt x="838" y="673"/>
                    <a:pt x="853" y="642"/>
                    <a:pt x="869" y="619"/>
                  </a:cubicBezTo>
                  <a:cubicBezTo>
                    <a:pt x="876" y="596"/>
                    <a:pt x="884" y="565"/>
                    <a:pt x="892" y="534"/>
                  </a:cubicBezTo>
                  <a:cubicBezTo>
                    <a:pt x="900" y="479"/>
                    <a:pt x="900" y="417"/>
                    <a:pt x="892" y="363"/>
                  </a:cubicBezTo>
                  <a:cubicBezTo>
                    <a:pt x="884" y="332"/>
                    <a:pt x="876" y="301"/>
                    <a:pt x="869" y="278"/>
                  </a:cubicBezTo>
                  <a:cubicBezTo>
                    <a:pt x="853" y="247"/>
                    <a:pt x="838" y="224"/>
                    <a:pt x="822" y="200"/>
                  </a:cubicBezTo>
                  <a:cubicBezTo>
                    <a:pt x="807" y="177"/>
                    <a:pt x="791" y="154"/>
                    <a:pt x="768" y="131"/>
                  </a:cubicBezTo>
                  <a:cubicBezTo>
                    <a:pt x="752" y="107"/>
                    <a:pt x="729" y="92"/>
                    <a:pt x="706" y="76"/>
                  </a:cubicBezTo>
                  <a:cubicBezTo>
                    <a:pt x="675" y="61"/>
                    <a:pt x="652" y="45"/>
                    <a:pt x="628" y="37"/>
                  </a:cubicBezTo>
                  <a:cubicBezTo>
                    <a:pt x="597" y="22"/>
                    <a:pt x="566" y="14"/>
                    <a:pt x="543" y="6"/>
                  </a:cubicBezTo>
                  <a:cubicBezTo>
                    <a:pt x="512" y="3"/>
                    <a:pt x="483" y="1"/>
                    <a:pt x="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23"/>
          <p:cNvGrpSpPr/>
          <p:nvPr/>
        </p:nvGrpSpPr>
        <p:grpSpPr>
          <a:xfrm>
            <a:off x="12" y="-260560"/>
            <a:ext cx="743488" cy="602656"/>
            <a:chOff x="1005462" y="33090"/>
            <a:chExt cx="743488" cy="602656"/>
          </a:xfrm>
        </p:grpSpPr>
        <p:sp>
          <p:nvSpPr>
            <p:cNvPr id="673" name="Google Shape;673;p23"/>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3"/>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3"/>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3"/>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3"/>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3"/>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3"/>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 name="Google Shape;680;p23"/>
          <p:cNvGrpSpPr/>
          <p:nvPr/>
        </p:nvGrpSpPr>
        <p:grpSpPr>
          <a:xfrm>
            <a:off x="5294299" y="4691595"/>
            <a:ext cx="269497" cy="230589"/>
            <a:chOff x="-245801" y="266720"/>
            <a:chExt cx="269497" cy="230589"/>
          </a:xfrm>
        </p:grpSpPr>
        <p:sp>
          <p:nvSpPr>
            <p:cNvPr id="681" name="Google Shape;681;p23"/>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3"/>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683" name="Shape 683"/>
        <p:cNvGrpSpPr/>
        <p:nvPr/>
      </p:nvGrpSpPr>
      <p:grpSpPr>
        <a:xfrm>
          <a:off x="0" y="0"/>
          <a:ext cx="0" cy="0"/>
          <a:chOff x="0" y="0"/>
          <a:chExt cx="0" cy="0"/>
        </a:xfrm>
      </p:grpSpPr>
      <p:sp>
        <p:nvSpPr>
          <p:cNvPr id="684" name="Google Shape;684;p24"/>
          <p:cNvSpPr/>
          <p:nvPr/>
        </p:nvSpPr>
        <p:spPr>
          <a:xfrm>
            <a:off x="0" y="2558650"/>
            <a:ext cx="2663400" cy="2589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4"/>
          <p:cNvSpPr/>
          <p:nvPr/>
        </p:nvSpPr>
        <p:spPr>
          <a:xfrm>
            <a:off x="8651700" y="4750"/>
            <a:ext cx="492300" cy="255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686" name="Shape 686"/>
        <p:cNvGrpSpPr/>
        <p:nvPr/>
      </p:nvGrpSpPr>
      <p:grpSpPr>
        <a:xfrm>
          <a:off x="0" y="0"/>
          <a:ext cx="0" cy="0"/>
          <a:chOff x="0" y="0"/>
          <a:chExt cx="0" cy="0"/>
        </a:xfrm>
      </p:grpSpPr>
      <p:sp>
        <p:nvSpPr>
          <p:cNvPr id="687" name="Google Shape;687;p25"/>
          <p:cNvSpPr/>
          <p:nvPr/>
        </p:nvSpPr>
        <p:spPr>
          <a:xfrm>
            <a:off x="6480625" y="4750"/>
            <a:ext cx="26634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5"/>
          <p:cNvSpPr/>
          <p:nvPr/>
        </p:nvSpPr>
        <p:spPr>
          <a:xfrm>
            <a:off x="0" y="4750"/>
            <a:ext cx="195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92" name="Shape 69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93" name="Shape 693"/>
        <p:cNvGrpSpPr/>
        <p:nvPr/>
      </p:nvGrpSpPr>
      <p:grpSpPr>
        <a:xfrm>
          <a:off x="0" y="0"/>
          <a:ext cx="0" cy="0"/>
          <a:chOff x="0" y="0"/>
          <a:chExt cx="0" cy="0"/>
        </a:xfrm>
      </p:grpSpPr>
      <p:sp>
        <p:nvSpPr>
          <p:cNvPr id="694" name="Google Shape;694;p2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6" name="Shape 106"/>
        <p:cNvGrpSpPr/>
        <p:nvPr/>
      </p:nvGrpSpPr>
      <p:grpSpPr>
        <a:xfrm>
          <a:off x="0" y="0"/>
          <a:ext cx="0" cy="0"/>
          <a:chOff x="0" y="0"/>
          <a:chExt cx="0" cy="0"/>
        </a:xfrm>
      </p:grpSpPr>
      <p:sp>
        <p:nvSpPr>
          <p:cNvPr id="107" name="Google Shape;107;p4"/>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08" name="Google Shape;108;p4"/>
          <p:cNvSpPr txBox="1"/>
          <p:nvPr>
            <p:ph idx="1" type="body"/>
          </p:nvPr>
        </p:nvSpPr>
        <p:spPr>
          <a:xfrm>
            <a:off x="720000" y="1203200"/>
            <a:ext cx="7704000" cy="34005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rgbClr val="434343"/>
              </a:buClr>
              <a:buSzPts val="1200"/>
              <a:buChar char="●"/>
              <a:defRPr sz="1200"/>
            </a:lvl1pPr>
            <a:lvl2pPr indent="-304800" lvl="1" marL="914400">
              <a:spcBef>
                <a:spcPts val="0"/>
              </a:spcBef>
              <a:spcAft>
                <a:spcPts val="0"/>
              </a:spcAft>
              <a:buClr>
                <a:srgbClr val="434343"/>
              </a:buClr>
              <a:buSzPts val="1200"/>
              <a:buFont typeface="Roboto Condensed Light"/>
              <a:buChar char="○"/>
              <a:defRPr/>
            </a:lvl2pPr>
            <a:lvl3pPr indent="-304800" lvl="2" marL="1371600">
              <a:spcBef>
                <a:spcPts val="0"/>
              </a:spcBef>
              <a:spcAft>
                <a:spcPts val="0"/>
              </a:spcAft>
              <a:buClr>
                <a:srgbClr val="434343"/>
              </a:buClr>
              <a:buSzPts val="1200"/>
              <a:buFont typeface="Roboto Condensed Light"/>
              <a:buChar char="■"/>
              <a:defRPr/>
            </a:lvl3pPr>
            <a:lvl4pPr indent="-304800" lvl="3" marL="1828800">
              <a:spcBef>
                <a:spcPts val="0"/>
              </a:spcBef>
              <a:spcAft>
                <a:spcPts val="0"/>
              </a:spcAft>
              <a:buClr>
                <a:srgbClr val="434343"/>
              </a:buClr>
              <a:buSzPts val="1200"/>
              <a:buFont typeface="Roboto Condensed Light"/>
              <a:buChar char="●"/>
              <a:defRPr/>
            </a:lvl4pPr>
            <a:lvl5pPr indent="-304800" lvl="4" marL="2286000">
              <a:spcBef>
                <a:spcPts val="0"/>
              </a:spcBef>
              <a:spcAft>
                <a:spcPts val="0"/>
              </a:spcAft>
              <a:buClr>
                <a:srgbClr val="434343"/>
              </a:buClr>
              <a:buSzPts val="1200"/>
              <a:buFont typeface="Roboto Condensed Light"/>
              <a:buChar char="○"/>
              <a:defRPr/>
            </a:lvl5pPr>
            <a:lvl6pPr indent="-304800" lvl="5" marL="2743200">
              <a:spcBef>
                <a:spcPts val="0"/>
              </a:spcBef>
              <a:spcAft>
                <a:spcPts val="0"/>
              </a:spcAft>
              <a:buClr>
                <a:srgbClr val="434343"/>
              </a:buClr>
              <a:buSzPts val="1200"/>
              <a:buFont typeface="Roboto Condensed Light"/>
              <a:buChar char="■"/>
              <a:defRPr/>
            </a:lvl6pPr>
            <a:lvl7pPr indent="-304800" lvl="6" marL="3200400">
              <a:spcBef>
                <a:spcPts val="0"/>
              </a:spcBef>
              <a:spcAft>
                <a:spcPts val="0"/>
              </a:spcAft>
              <a:buClr>
                <a:srgbClr val="434343"/>
              </a:buClr>
              <a:buSzPts val="1200"/>
              <a:buFont typeface="Roboto Condensed Light"/>
              <a:buChar char="●"/>
              <a:defRPr/>
            </a:lvl7pPr>
            <a:lvl8pPr indent="-304800" lvl="7" marL="3657600">
              <a:spcBef>
                <a:spcPts val="0"/>
              </a:spcBef>
              <a:spcAft>
                <a:spcPts val="0"/>
              </a:spcAft>
              <a:buClr>
                <a:srgbClr val="434343"/>
              </a:buClr>
              <a:buSzPts val="1200"/>
              <a:buFont typeface="Roboto Condensed Light"/>
              <a:buChar char="○"/>
              <a:defRPr/>
            </a:lvl8pPr>
            <a:lvl9pPr indent="-304800" lvl="8" marL="4114800">
              <a:spcBef>
                <a:spcPts val="0"/>
              </a:spcBef>
              <a:spcAft>
                <a:spcPts val="0"/>
              </a:spcAft>
              <a:buClr>
                <a:srgbClr val="434343"/>
              </a:buClr>
              <a:buSzPts val="1200"/>
              <a:buFont typeface="Roboto Condensed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9" name="Shape 109"/>
        <p:cNvGrpSpPr/>
        <p:nvPr/>
      </p:nvGrpSpPr>
      <p:grpSpPr>
        <a:xfrm>
          <a:off x="0" y="0"/>
          <a:ext cx="0" cy="0"/>
          <a:chOff x="0" y="0"/>
          <a:chExt cx="0" cy="0"/>
        </a:xfrm>
      </p:grpSpPr>
      <p:sp>
        <p:nvSpPr>
          <p:cNvPr id="110" name="Google Shape;110;p5"/>
          <p:cNvSpPr txBox="1"/>
          <p:nvPr>
            <p:ph idx="1" type="subTitle"/>
          </p:nvPr>
        </p:nvSpPr>
        <p:spPr>
          <a:xfrm>
            <a:off x="719999" y="2211150"/>
            <a:ext cx="35223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3500"/>
              <a:buNone/>
              <a:defRPr sz="2000">
                <a:solidFill>
                  <a:schemeClr val="lt1"/>
                </a:solidFill>
                <a:latin typeface="Titillium Web"/>
                <a:ea typeface="Titillium Web"/>
                <a:cs typeface="Titillium Web"/>
                <a:sym typeface="Titillium Web"/>
              </a:defRPr>
            </a:lvl1pPr>
            <a:lvl2pPr lvl="1" rtl="0" algn="ctr">
              <a:spcBef>
                <a:spcPts val="0"/>
              </a:spcBef>
              <a:spcAft>
                <a:spcPts val="0"/>
              </a:spcAft>
              <a:buClr>
                <a:schemeClr val="lt1"/>
              </a:buClr>
              <a:buSzPts val="3500"/>
              <a:buNone/>
              <a:defRPr sz="3500">
                <a:solidFill>
                  <a:schemeClr val="lt1"/>
                </a:solidFill>
              </a:defRPr>
            </a:lvl2pPr>
            <a:lvl3pPr lvl="2" rtl="0" algn="ctr">
              <a:spcBef>
                <a:spcPts val="0"/>
              </a:spcBef>
              <a:spcAft>
                <a:spcPts val="0"/>
              </a:spcAft>
              <a:buClr>
                <a:schemeClr val="lt1"/>
              </a:buClr>
              <a:buSzPts val="3500"/>
              <a:buNone/>
              <a:defRPr sz="3500">
                <a:solidFill>
                  <a:schemeClr val="lt1"/>
                </a:solidFill>
              </a:defRPr>
            </a:lvl3pPr>
            <a:lvl4pPr lvl="3" rtl="0" algn="ctr">
              <a:spcBef>
                <a:spcPts val="0"/>
              </a:spcBef>
              <a:spcAft>
                <a:spcPts val="0"/>
              </a:spcAft>
              <a:buClr>
                <a:schemeClr val="lt1"/>
              </a:buClr>
              <a:buSzPts val="3500"/>
              <a:buNone/>
              <a:defRPr sz="3500">
                <a:solidFill>
                  <a:schemeClr val="lt1"/>
                </a:solidFill>
              </a:defRPr>
            </a:lvl4pPr>
            <a:lvl5pPr lvl="4" rtl="0" algn="ctr">
              <a:spcBef>
                <a:spcPts val="0"/>
              </a:spcBef>
              <a:spcAft>
                <a:spcPts val="0"/>
              </a:spcAft>
              <a:buClr>
                <a:schemeClr val="lt1"/>
              </a:buClr>
              <a:buSzPts val="3500"/>
              <a:buNone/>
              <a:defRPr sz="3500">
                <a:solidFill>
                  <a:schemeClr val="lt1"/>
                </a:solidFill>
              </a:defRPr>
            </a:lvl5pPr>
            <a:lvl6pPr lvl="5" rtl="0" algn="ctr">
              <a:spcBef>
                <a:spcPts val="0"/>
              </a:spcBef>
              <a:spcAft>
                <a:spcPts val="0"/>
              </a:spcAft>
              <a:buClr>
                <a:schemeClr val="lt1"/>
              </a:buClr>
              <a:buSzPts val="3500"/>
              <a:buNone/>
              <a:defRPr sz="3500">
                <a:solidFill>
                  <a:schemeClr val="lt1"/>
                </a:solidFill>
              </a:defRPr>
            </a:lvl6pPr>
            <a:lvl7pPr lvl="6" rtl="0" algn="ctr">
              <a:spcBef>
                <a:spcPts val="0"/>
              </a:spcBef>
              <a:spcAft>
                <a:spcPts val="0"/>
              </a:spcAft>
              <a:buClr>
                <a:schemeClr val="lt1"/>
              </a:buClr>
              <a:buSzPts val="3500"/>
              <a:buNone/>
              <a:defRPr sz="3500">
                <a:solidFill>
                  <a:schemeClr val="lt1"/>
                </a:solidFill>
              </a:defRPr>
            </a:lvl7pPr>
            <a:lvl8pPr lvl="7" rtl="0" algn="ctr">
              <a:spcBef>
                <a:spcPts val="0"/>
              </a:spcBef>
              <a:spcAft>
                <a:spcPts val="0"/>
              </a:spcAft>
              <a:buClr>
                <a:schemeClr val="lt1"/>
              </a:buClr>
              <a:buSzPts val="3500"/>
              <a:buNone/>
              <a:defRPr sz="3500">
                <a:solidFill>
                  <a:schemeClr val="lt1"/>
                </a:solidFill>
              </a:defRPr>
            </a:lvl8pPr>
            <a:lvl9pPr lvl="8" rtl="0" algn="ctr">
              <a:spcBef>
                <a:spcPts val="0"/>
              </a:spcBef>
              <a:spcAft>
                <a:spcPts val="0"/>
              </a:spcAft>
              <a:buClr>
                <a:schemeClr val="lt1"/>
              </a:buClr>
              <a:buSzPts val="3500"/>
              <a:buNone/>
              <a:defRPr sz="3500">
                <a:solidFill>
                  <a:schemeClr val="lt1"/>
                </a:solidFill>
              </a:defRPr>
            </a:lvl9pPr>
          </a:lstStyle>
          <a:p/>
        </p:txBody>
      </p:sp>
      <p:sp>
        <p:nvSpPr>
          <p:cNvPr id="111" name="Google Shape;111;p5"/>
          <p:cNvSpPr txBox="1"/>
          <p:nvPr>
            <p:ph idx="2" type="subTitle"/>
          </p:nvPr>
        </p:nvSpPr>
        <p:spPr>
          <a:xfrm>
            <a:off x="4908474" y="2211150"/>
            <a:ext cx="35223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3500"/>
              <a:buNone/>
              <a:defRPr sz="2000">
                <a:solidFill>
                  <a:schemeClr val="lt1"/>
                </a:solidFill>
                <a:latin typeface="Titillium Web"/>
                <a:ea typeface="Titillium Web"/>
                <a:cs typeface="Titillium Web"/>
                <a:sym typeface="Titillium Web"/>
              </a:defRPr>
            </a:lvl1pPr>
            <a:lvl2pPr lvl="1" rtl="0" algn="ctr">
              <a:spcBef>
                <a:spcPts val="0"/>
              </a:spcBef>
              <a:spcAft>
                <a:spcPts val="0"/>
              </a:spcAft>
              <a:buClr>
                <a:schemeClr val="lt1"/>
              </a:buClr>
              <a:buSzPts val="3500"/>
              <a:buNone/>
              <a:defRPr sz="3500">
                <a:solidFill>
                  <a:schemeClr val="lt1"/>
                </a:solidFill>
              </a:defRPr>
            </a:lvl2pPr>
            <a:lvl3pPr lvl="2" rtl="0" algn="ctr">
              <a:spcBef>
                <a:spcPts val="0"/>
              </a:spcBef>
              <a:spcAft>
                <a:spcPts val="0"/>
              </a:spcAft>
              <a:buClr>
                <a:schemeClr val="lt1"/>
              </a:buClr>
              <a:buSzPts val="3500"/>
              <a:buNone/>
              <a:defRPr sz="3500">
                <a:solidFill>
                  <a:schemeClr val="lt1"/>
                </a:solidFill>
              </a:defRPr>
            </a:lvl3pPr>
            <a:lvl4pPr lvl="3" rtl="0" algn="ctr">
              <a:spcBef>
                <a:spcPts val="0"/>
              </a:spcBef>
              <a:spcAft>
                <a:spcPts val="0"/>
              </a:spcAft>
              <a:buClr>
                <a:schemeClr val="lt1"/>
              </a:buClr>
              <a:buSzPts val="3500"/>
              <a:buNone/>
              <a:defRPr sz="3500">
                <a:solidFill>
                  <a:schemeClr val="lt1"/>
                </a:solidFill>
              </a:defRPr>
            </a:lvl4pPr>
            <a:lvl5pPr lvl="4" rtl="0" algn="ctr">
              <a:spcBef>
                <a:spcPts val="0"/>
              </a:spcBef>
              <a:spcAft>
                <a:spcPts val="0"/>
              </a:spcAft>
              <a:buClr>
                <a:schemeClr val="lt1"/>
              </a:buClr>
              <a:buSzPts val="3500"/>
              <a:buNone/>
              <a:defRPr sz="3500">
                <a:solidFill>
                  <a:schemeClr val="lt1"/>
                </a:solidFill>
              </a:defRPr>
            </a:lvl5pPr>
            <a:lvl6pPr lvl="5" rtl="0" algn="ctr">
              <a:spcBef>
                <a:spcPts val="0"/>
              </a:spcBef>
              <a:spcAft>
                <a:spcPts val="0"/>
              </a:spcAft>
              <a:buClr>
                <a:schemeClr val="lt1"/>
              </a:buClr>
              <a:buSzPts val="3500"/>
              <a:buNone/>
              <a:defRPr sz="3500">
                <a:solidFill>
                  <a:schemeClr val="lt1"/>
                </a:solidFill>
              </a:defRPr>
            </a:lvl6pPr>
            <a:lvl7pPr lvl="6" rtl="0" algn="ctr">
              <a:spcBef>
                <a:spcPts val="0"/>
              </a:spcBef>
              <a:spcAft>
                <a:spcPts val="0"/>
              </a:spcAft>
              <a:buClr>
                <a:schemeClr val="lt1"/>
              </a:buClr>
              <a:buSzPts val="3500"/>
              <a:buNone/>
              <a:defRPr sz="3500">
                <a:solidFill>
                  <a:schemeClr val="lt1"/>
                </a:solidFill>
              </a:defRPr>
            </a:lvl7pPr>
            <a:lvl8pPr lvl="7" rtl="0" algn="ctr">
              <a:spcBef>
                <a:spcPts val="0"/>
              </a:spcBef>
              <a:spcAft>
                <a:spcPts val="0"/>
              </a:spcAft>
              <a:buClr>
                <a:schemeClr val="lt1"/>
              </a:buClr>
              <a:buSzPts val="3500"/>
              <a:buNone/>
              <a:defRPr sz="3500">
                <a:solidFill>
                  <a:schemeClr val="lt1"/>
                </a:solidFill>
              </a:defRPr>
            </a:lvl8pPr>
            <a:lvl9pPr lvl="8" rtl="0" algn="ctr">
              <a:spcBef>
                <a:spcPts val="0"/>
              </a:spcBef>
              <a:spcAft>
                <a:spcPts val="0"/>
              </a:spcAft>
              <a:buClr>
                <a:schemeClr val="lt1"/>
              </a:buClr>
              <a:buSzPts val="3500"/>
              <a:buNone/>
              <a:defRPr sz="3500">
                <a:solidFill>
                  <a:schemeClr val="lt1"/>
                </a:solidFill>
              </a:defRPr>
            </a:lvl9pPr>
          </a:lstStyle>
          <a:p/>
        </p:txBody>
      </p:sp>
      <p:sp>
        <p:nvSpPr>
          <p:cNvPr id="112" name="Google Shape;112;p5"/>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13" name="Google Shape;113;p5"/>
          <p:cNvSpPr txBox="1"/>
          <p:nvPr>
            <p:ph idx="3" type="subTitle"/>
          </p:nvPr>
        </p:nvSpPr>
        <p:spPr>
          <a:xfrm>
            <a:off x="720000" y="2578825"/>
            <a:ext cx="3522300" cy="1691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Font typeface="Anaheim"/>
              <a:buChar char="●"/>
              <a:defRPr>
                <a:solidFill>
                  <a:schemeClr val="dk1"/>
                </a:solidFill>
              </a:defRPr>
            </a:lvl1pPr>
            <a:lvl2pPr lvl="1" algn="ctr">
              <a:spcBef>
                <a:spcPts val="0"/>
              </a:spcBef>
              <a:spcAft>
                <a:spcPts val="0"/>
              </a:spcAft>
              <a:buClr>
                <a:schemeClr val="dk1"/>
              </a:buClr>
              <a:buSzPts val="1200"/>
              <a:buFont typeface="Arial"/>
              <a:buChar char="○"/>
              <a:defRPr>
                <a:solidFill>
                  <a:schemeClr val="dk1"/>
                </a:solidFill>
              </a:defRPr>
            </a:lvl2pPr>
            <a:lvl3pPr lvl="2" algn="ctr">
              <a:spcBef>
                <a:spcPts val="0"/>
              </a:spcBef>
              <a:spcAft>
                <a:spcPts val="0"/>
              </a:spcAft>
              <a:buClr>
                <a:schemeClr val="dk1"/>
              </a:buClr>
              <a:buSzPts val="1200"/>
              <a:buFont typeface="Arial"/>
              <a:buChar char="■"/>
              <a:defRPr>
                <a:solidFill>
                  <a:schemeClr val="dk1"/>
                </a:solidFill>
              </a:defRPr>
            </a:lvl3pPr>
            <a:lvl4pPr lvl="3" algn="ctr">
              <a:spcBef>
                <a:spcPts val="0"/>
              </a:spcBef>
              <a:spcAft>
                <a:spcPts val="0"/>
              </a:spcAft>
              <a:buClr>
                <a:schemeClr val="dk1"/>
              </a:buClr>
              <a:buSzPts val="1200"/>
              <a:buFont typeface="Arial"/>
              <a:buChar char="●"/>
              <a:defRPr>
                <a:solidFill>
                  <a:schemeClr val="dk1"/>
                </a:solidFill>
              </a:defRPr>
            </a:lvl4pPr>
            <a:lvl5pPr lvl="4" algn="ctr">
              <a:spcBef>
                <a:spcPts val="0"/>
              </a:spcBef>
              <a:spcAft>
                <a:spcPts val="0"/>
              </a:spcAft>
              <a:buClr>
                <a:schemeClr val="dk1"/>
              </a:buClr>
              <a:buSzPts val="1200"/>
              <a:buFont typeface="Arial"/>
              <a:buChar char="○"/>
              <a:defRPr>
                <a:solidFill>
                  <a:schemeClr val="dk1"/>
                </a:solidFill>
              </a:defRPr>
            </a:lvl5pPr>
            <a:lvl6pPr lvl="5" algn="ctr">
              <a:spcBef>
                <a:spcPts val="0"/>
              </a:spcBef>
              <a:spcAft>
                <a:spcPts val="0"/>
              </a:spcAft>
              <a:buClr>
                <a:schemeClr val="dk1"/>
              </a:buClr>
              <a:buSzPts val="1200"/>
              <a:buFont typeface="Arial"/>
              <a:buChar char="■"/>
              <a:defRPr>
                <a:solidFill>
                  <a:schemeClr val="dk1"/>
                </a:solidFill>
              </a:defRPr>
            </a:lvl6pPr>
            <a:lvl7pPr lvl="6" algn="ctr">
              <a:spcBef>
                <a:spcPts val="0"/>
              </a:spcBef>
              <a:spcAft>
                <a:spcPts val="0"/>
              </a:spcAft>
              <a:buClr>
                <a:schemeClr val="dk1"/>
              </a:buClr>
              <a:buSzPts val="1200"/>
              <a:buFont typeface="Arial"/>
              <a:buChar char="●"/>
              <a:defRPr>
                <a:solidFill>
                  <a:schemeClr val="dk1"/>
                </a:solidFill>
              </a:defRPr>
            </a:lvl7pPr>
            <a:lvl8pPr lvl="7" algn="ctr">
              <a:spcBef>
                <a:spcPts val="0"/>
              </a:spcBef>
              <a:spcAft>
                <a:spcPts val="0"/>
              </a:spcAft>
              <a:buClr>
                <a:schemeClr val="dk1"/>
              </a:buClr>
              <a:buSzPts val="1200"/>
              <a:buFont typeface="Arial"/>
              <a:buChar char="○"/>
              <a:defRPr>
                <a:solidFill>
                  <a:schemeClr val="dk1"/>
                </a:solidFill>
              </a:defRPr>
            </a:lvl8pPr>
            <a:lvl9pPr lvl="8" algn="ctr">
              <a:spcBef>
                <a:spcPts val="0"/>
              </a:spcBef>
              <a:spcAft>
                <a:spcPts val="0"/>
              </a:spcAft>
              <a:buClr>
                <a:schemeClr val="dk1"/>
              </a:buClr>
              <a:buSzPts val="1200"/>
              <a:buFont typeface="Arial"/>
              <a:buChar char="■"/>
              <a:defRPr>
                <a:solidFill>
                  <a:schemeClr val="dk1"/>
                </a:solidFill>
              </a:defRPr>
            </a:lvl9pPr>
          </a:lstStyle>
          <a:p/>
        </p:txBody>
      </p:sp>
      <p:sp>
        <p:nvSpPr>
          <p:cNvPr id="114" name="Google Shape;114;p5"/>
          <p:cNvSpPr txBox="1"/>
          <p:nvPr>
            <p:ph idx="4" type="subTitle"/>
          </p:nvPr>
        </p:nvSpPr>
        <p:spPr>
          <a:xfrm>
            <a:off x="4901700" y="2578825"/>
            <a:ext cx="3522300" cy="1691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Anaheim"/>
              <a:buChar char="●"/>
              <a:defRPr>
                <a:solidFill>
                  <a:schemeClr val="dk1"/>
                </a:solidFill>
              </a:defRPr>
            </a:lvl1pPr>
            <a:lvl2pPr lvl="1" rtl="0" algn="ctr">
              <a:spcBef>
                <a:spcPts val="0"/>
              </a:spcBef>
              <a:spcAft>
                <a:spcPts val="0"/>
              </a:spcAft>
              <a:buClr>
                <a:schemeClr val="dk1"/>
              </a:buClr>
              <a:buSzPts val="1200"/>
              <a:buFont typeface="Arial"/>
              <a:buChar char="○"/>
              <a:defRPr>
                <a:solidFill>
                  <a:schemeClr val="dk1"/>
                </a:solidFill>
              </a:defRPr>
            </a:lvl2pPr>
            <a:lvl3pPr lvl="2" rtl="0" algn="ctr">
              <a:spcBef>
                <a:spcPts val="0"/>
              </a:spcBef>
              <a:spcAft>
                <a:spcPts val="0"/>
              </a:spcAft>
              <a:buClr>
                <a:schemeClr val="dk1"/>
              </a:buClr>
              <a:buSzPts val="1200"/>
              <a:buFont typeface="Arial"/>
              <a:buChar char="■"/>
              <a:defRPr>
                <a:solidFill>
                  <a:schemeClr val="dk1"/>
                </a:solidFill>
              </a:defRPr>
            </a:lvl3pPr>
            <a:lvl4pPr lvl="3" rtl="0" algn="ctr">
              <a:spcBef>
                <a:spcPts val="0"/>
              </a:spcBef>
              <a:spcAft>
                <a:spcPts val="0"/>
              </a:spcAft>
              <a:buClr>
                <a:schemeClr val="dk1"/>
              </a:buClr>
              <a:buSzPts val="1200"/>
              <a:buFont typeface="Arial"/>
              <a:buChar char="●"/>
              <a:defRPr>
                <a:solidFill>
                  <a:schemeClr val="dk1"/>
                </a:solidFill>
              </a:defRPr>
            </a:lvl4pPr>
            <a:lvl5pPr lvl="4" rtl="0" algn="ctr">
              <a:spcBef>
                <a:spcPts val="0"/>
              </a:spcBef>
              <a:spcAft>
                <a:spcPts val="0"/>
              </a:spcAft>
              <a:buClr>
                <a:schemeClr val="dk1"/>
              </a:buClr>
              <a:buSzPts val="1200"/>
              <a:buFont typeface="Arial"/>
              <a:buChar char="○"/>
              <a:defRPr>
                <a:solidFill>
                  <a:schemeClr val="dk1"/>
                </a:solidFill>
              </a:defRPr>
            </a:lvl5pPr>
            <a:lvl6pPr lvl="5" rtl="0" algn="ctr">
              <a:spcBef>
                <a:spcPts val="0"/>
              </a:spcBef>
              <a:spcAft>
                <a:spcPts val="0"/>
              </a:spcAft>
              <a:buClr>
                <a:schemeClr val="dk1"/>
              </a:buClr>
              <a:buSzPts val="1200"/>
              <a:buFont typeface="Arial"/>
              <a:buChar char="■"/>
              <a:defRPr>
                <a:solidFill>
                  <a:schemeClr val="dk1"/>
                </a:solidFill>
              </a:defRPr>
            </a:lvl6pPr>
            <a:lvl7pPr lvl="6" rtl="0" algn="ctr">
              <a:spcBef>
                <a:spcPts val="0"/>
              </a:spcBef>
              <a:spcAft>
                <a:spcPts val="0"/>
              </a:spcAft>
              <a:buClr>
                <a:schemeClr val="dk1"/>
              </a:buClr>
              <a:buSzPts val="1200"/>
              <a:buFont typeface="Arial"/>
              <a:buChar char="●"/>
              <a:defRPr>
                <a:solidFill>
                  <a:schemeClr val="dk1"/>
                </a:solidFill>
              </a:defRPr>
            </a:lvl7pPr>
            <a:lvl8pPr lvl="7" rtl="0" algn="ctr">
              <a:spcBef>
                <a:spcPts val="0"/>
              </a:spcBef>
              <a:spcAft>
                <a:spcPts val="0"/>
              </a:spcAft>
              <a:buClr>
                <a:schemeClr val="dk1"/>
              </a:buClr>
              <a:buSzPts val="1200"/>
              <a:buFont typeface="Arial"/>
              <a:buChar char="○"/>
              <a:defRPr>
                <a:solidFill>
                  <a:schemeClr val="dk1"/>
                </a:solidFill>
              </a:defRPr>
            </a:lvl8pPr>
            <a:lvl9pPr lvl="8" rtl="0" algn="ctr">
              <a:spcBef>
                <a:spcPts val="0"/>
              </a:spcBef>
              <a:spcAft>
                <a:spcPts val="0"/>
              </a:spcAft>
              <a:buClr>
                <a:schemeClr val="dk1"/>
              </a:buClr>
              <a:buSzPts val="1200"/>
              <a:buFont typeface="Arial"/>
              <a:buChar char="■"/>
              <a:defRPr>
                <a:solidFill>
                  <a:schemeClr val="dk1"/>
                </a:solidFill>
              </a:defRPr>
            </a:lvl9pPr>
          </a:lstStyle>
          <a:p/>
        </p:txBody>
      </p:sp>
      <p:grpSp>
        <p:nvGrpSpPr>
          <p:cNvPr id="115" name="Google Shape;115;p5"/>
          <p:cNvGrpSpPr/>
          <p:nvPr/>
        </p:nvGrpSpPr>
        <p:grpSpPr>
          <a:xfrm>
            <a:off x="-283763" y="1560215"/>
            <a:ext cx="743488" cy="602656"/>
            <a:chOff x="1005462" y="33090"/>
            <a:chExt cx="743488" cy="602656"/>
          </a:xfrm>
        </p:grpSpPr>
        <p:sp>
          <p:nvSpPr>
            <p:cNvPr id="116" name="Google Shape;116;p5"/>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5"/>
          <p:cNvGrpSpPr/>
          <p:nvPr/>
        </p:nvGrpSpPr>
        <p:grpSpPr>
          <a:xfrm>
            <a:off x="-1" y="1163245"/>
            <a:ext cx="269497" cy="230589"/>
            <a:chOff x="-245801" y="266720"/>
            <a:chExt cx="269497" cy="230589"/>
          </a:xfrm>
        </p:grpSpPr>
        <p:sp>
          <p:nvSpPr>
            <p:cNvPr id="124" name="Google Shape;124;p5"/>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5"/>
          <p:cNvSpPr/>
          <p:nvPr/>
        </p:nvSpPr>
        <p:spPr>
          <a:xfrm>
            <a:off x="-972325" y="1777049"/>
            <a:ext cx="1595777" cy="1929553"/>
          </a:xfrm>
          <a:custGeom>
            <a:rect b="b" l="l" r="r" t="t"/>
            <a:pathLst>
              <a:path extrusionOk="0" h="38062" w="31478">
                <a:moveTo>
                  <a:pt x="30702" y="1"/>
                </a:moveTo>
                <a:cubicBezTo>
                  <a:pt x="30151" y="1"/>
                  <a:pt x="29841" y="637"/>
                  <a:pt x="30174" y="1071"/>
                </a:cubicBezTo>
                <a:lnTo>
                  <a:pt x="24413" y="6840"/>
                </a:lnTo>
                <a:cubicBezTo>
                  <a:pt x="24397" y="6856"/>
                  <a:pt x="24389" y="6872"/>
                  <a:pt x="24389" y="6895"/>
                </a:cubicBezTo>
                <a:lnTo>
                  <a:pt x="24389" y="12936"/>
                </a:lnTo>
                <a:lnTo>
                  <a:pt x="20675" y="16650"/>
                </a:lnTo>
                <a:lnTo>
                  <a:pt x="20535" y="16650"/>
                </a:lnTo>
                <a:lnTo>
                  <a:pt x="17728" y="19465"/>
                </a:lnTo>
                <a:lnTo>
                  <a:pt x="17736" y="19597"/>
                </a:lnTo>
                <a:lnTo>
                  <a:pt x="16689" y="20636"/>
                </a:lnTo>
                <a:cubicBezTo>
                  <a:pt x="16642" y="20691"/>
                  <a:pt x="16673" y="20776"/>
                  <a:pt x="16751" y="20776"/>
                </a:cubicBezTo>
                <a:cubicBezTo>
                  <a:pt x="16766" y="20776"/>
                  <a:pt x="16790" y="20768"/>
                  <a:pt x="16805" y="20753"/>
                </a:cubicBezTo>
                <a:lnTo>
                  <a:pt x="17736" y="19822"/>
                </a:lnTo>
                <a:lnTo>
                  <a:pt x="17751" y="20210"/>
                </a:lnTo>
                <a:lnTo>
                  <a:pt x="32" y="37922"/>
                </a:lnTo>
                <a:cubicBezTo>
                  <a:pt x="1" y="37953"/>
                  <a:pt x="1" y="38007"/>
                  <a:pt x="32" y="38038"/>
                </a:cubicBezTo>
                <a:cubicBezTo>
                  <a:pt x="47" y="38054"/>
                  <a:pt x="70" y="38061"/>
                  <a:pt x="94" y="38061"/>
                </a:cubicBezTo>
                <a:cubicBezTo>
                  <a:pt x="117" y="38061"/>
                  <a:pt x="132" y="38054"/>
                  <a:pt x="148" y="38038"/>
                </a:cubicBezTo>
                <a:lnTo>
                  <a:pt x="26375" y="11819"/>
                </a:lnTo>
                <a:cubicBezTo>
                  <a:pt x="26390" y="11804"/>
                  <a:pt x="26398" y="11780"/>
                  <a:pt x="26398" y="11757"/>
                </a:cubicBezTo>
                <a:lnTo>
                  <a:pt x="26398" y="8097"/>
                </a:lnTo>
                <a:lnTo>
                  <a:pt x="29376" y="5119"/>
                </a:lnTo>
                <a:cubicBezTo>
                  <a:pt x="29512" y="5226"/>
                  <a:pt x="29654" y="5272"/>
                  <a:pt x="29789" y="5272"/>
                </a:cubicBezTo>
                <a:cubicBezTo>
                  <a:pt x="30308" y="5272"/>
                  <a:pt x="30720" y="4594"/>
                  <a:pt x="30252" y="4126"/>
                </a:cubicBezTo>
                <a:cubicBezTo>
                  <a:pt x="30108" y="3982"/>
                  <a:pt x="29944" y="3922"/>
                  <a:pt x="29787" y="3922"/>
                </a:cubicBezTo>
                <a:cubicBezTo>
                  <a:pt x="29298" y="3922"/>
                  <a:pt x="28867" y="4504"/>
                  <a:pt x="29259" y="5003"/>
                </a:cubicBezTo>
                <a:lnTo>
                  <a:pt x="26251" y="8011"/>
                </a:lnTo>
                <a:cubicBezTo>
                  <a:pt x="26235" y="8027"/>
                  <a:pt x="26227" y="8042"/>
                  <a:pt x="26227" y="8066"/>
                </a:cubicBezTo>
                <a:lnTo>
                  <a:pt x="26227" y="11726"/>
                </a:lnTo>
                <a:lnTo>
                  <a:pt x="21280" y="16674"/>
                </a:lnTo>
                <a:lnTo>
                  <a:pt x="20892" y="16658"/>
                </a:lnTo>
                <a:lnTo>
                  <a:pt x="24521" y="13029"/>
                </a:lnTo>
                <a:cubicBezTo>
                  <a:pt x="24537" y="13013"/>
                  <a:pt x="24544" y="12990"/>
                  <a:pt x="24552" y="12975"/>
                </a:cubicBezTo>
                <a:lnTo>
                  <a:pt x="24552" y="6934"/>
                </a:lnTo>
                <a:lnTo>
                  <a:pt x="30291" y="1187"/>
                </a:lnTo>
                <a:cubicBezTo>
                  <a:pt x="30416" y="1283"/>
                  <a:pt x="30559" y="1327"/>
                  <a:pt x="30701" y="1327"/>
                </a:cubicBezTo>
                <a:cubicBezTo>
                  <a:pt x="30972" y="1327"/>
                  <a:pt x="31233" y="1163"/>
                  <a:pt x="31330" y="877"/>
                </a:cubicBezTo>
                <a:cubicBezTo>
                  <a:pt x="31477" y="443"/>
                  <a:pt x="31159" y="1"/>
                  <a:pt x="30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 name="Google Shape;127;p5"/>
          <p:cNvGrpSpPr/>
          <p:nvPr/>
        </p:nvGrpSpPr>
        <p:grpSpPr>
          <a:xfrm>
            <a:off x="7517519" y="2918009"/>
            <a:ext cx="2499397" cy="2480016"/>
            <a:chOff x="7517519" y="2918009"/>
            <a:chExt cx="2499397" cy="2480016"/>
          </a:xfrm>
        </p:grpSpPr>
        <p:sp>
          <p:nvSpPr>
            <p:cNvPr id="128" name="Google Shape;128;p5"/>
            <p:cNvSpPr/>
            <p:nvPr/>
          </p:nvSpPr>
          <p:spPr>
            <a:xfrm>
              <a:off x="8357077" y="2918009"/>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5"/>
            <p:cNvGrpSpPr/>
            <p:nvPr/>
          </p:nvGrpSpPr>
          <p:grpSpPr>
            <a:xfrm>
              <a:off x="8540225" y="4477406"/>
              <a:ext cx="921187" cy="920619"/>
              <a:chOff x="3429875" y="1645831"/>
              <a:chExt cx="921187" cy="920619"/>
            </a:xfrm>
          </p:grpSpPr>
          <p:sp>
            <p:nvSpPr>
              <p:cNvPr id="130" name="Google Shape;130;p5"/>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 name="Google Shape;138;p5"/>
            <p:cNvSpPr/>
            <p:nvPr/>
          </p:nvSpPr>
          <p:spPr>
            <a:xfrm>
              <a:off x="8310165" y="4564287"/>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7517519" y="4564280"/>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5"/>
            <p:cNvGrpSpPr/>
            <p:nvPr/>
          </p:nvGrpSpPr>
          <p:grpSpPr>
            <a:xfrm>
              <a:off x="8061224" y="4842895"/>
              <a:ext cx="269497" cy="230589"/>
              <a:chOff x="-245801" y="266720"/>
              <a:chExt cx="269497" cy="230589"/>
            </a:xfrm>
          </p:grpSpPr>
          <p:sp>
            <p:nvSpPr>
              <p:cNvPr id="141" name="Google Shape;141;p5"/>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3" name="Shape 143"/>
        <p:cNvGrpSpPr/>
        <p:nvPr/>
      </p:nvGrpSpPr>
      <p:grpSpPr>
        <a:xfrm>
          <a:off x="0" y="0"/>
          <a:ext cx="0" cy="0"/>
          <a:chOff x="0" y="0"/>
          <a:chExt cx="0" cy="0"/>
        </a:xfrm>
      </p:grpSpPr>
      <p:sp>
        <p:nvSpPr>
          <p:cNvPr id="144" name="Google Shape;144;p6"/>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5" name="Google Shape;145;p6"/>
          <p:cNvSpPr/>
          <p:nvPr/>
        </p:nvSpPr>
        <p:spPr>
          <a:xfrm>
            <a:off x="8365877" y="3478359"/>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 name="Google Shape;146;p6"/>
          <p:cNvGrpSpPr/>
          <p:nvPr/>
        </p:nvGrpSpPr>
        <p:grpSpPr>
          <a:xfrm>
            <a:off x="8430787" y="4076390"/>
            <a:ext cx="743488" cy="602656"/>
            <a:chOff x="1005462" y="33090"/>
            <a:chExt cx="743488" cy="602656"/>
          </a:xfrm>
        </p:grpSpPr>
        <p:sp>
          <p:nvSpPr>
            <p:cNvPr id="147" name="Google Shape;147;p6"/>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6"/>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6"/>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6"/>
          <p:cNvGrpSpPr/>
          <p:nvPr/>
        </p:nvGrpSpPr>
        <p:grpSpPr>
          <a:xfrm>
            <a:off x="8062199" y="4811270"/>
            <a:ext cx="269497" cy="230589"/>
            <a:chOff x="-245801" y="266720"/>
            <a:chExt cx="269497" cy="230589"/>
          </a:xfrm>
        </p:grpSpPr>
        <p:sp>
          <p:nvSpPr>
            <p:cNvPr id="155" name="Google Shape;155;p6"/>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6"/>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6"/>
          <p:cNvSpPr/>
          <p:nvPr/>
        </p:nvSpPr>
        <p:spPr>
          <a:xfrm>
            <a:off x="-725063" y="4570225"/>
            <a:ext cx="1727427" cy="1929540"/>
          </a:xfrm>
          <a:custGeom>
            <a:rect b="b" l="l" r="r" t="t"/>
            <a:pathLst>
              <a:path extrusionOk="0" h="34130" w="30555">
                <a:moveTo>
                  <a:pt x="29779" y="0"/>
                </a:moveTo>
                <a:cubicBezTo>
                  <a:pt x="29221" y="0"/>
                  <a:pt x="28911" y="636"/>
                  <a:pt x="29252" y="1071"/>
                </a:cubicBezTo>
                <a:lnTo>
                  <a:pt x="26251" y="4080"/>
                </a:lnTo>
                <a:cubicBezTo>
                  <a:pt x="26235" y="4095"/>
                  <a:pt x="26227" y="4118"/>
                  <a:pt x="26227" y="4134"/>
                </a:cubicBezTo>
                <a:lnTo>
                  <a:pt x="26227" y="7794"/>
                </a:lnTo>
                <a:lnTo>
                  <a:pt x="21272" y="12742"/>
                </a:lnTo>
                <a:lnTo>
                  <a:pt x="20528" y="12718"/>
                </a:lnTo>
                <a:lnTo>
                  <a:pt x="17720" y="15526"/>
                </a:lnTo>
                <a:lnTo>
                  <a:pt x="17744" y="16270"/>
                </a:lnTo>
                <a:lnTo>
                  <a:pt x="32" y="33990"/>
                </a:lnTo>
                <a:cubicBezTo>
                  <a:pt x="1" y="34021"/>
                  <a:pt x="1" y="34075"/>
                  <a:pt x="32" y="34106"/>
                </a:cubicBezTo>
                <a:cubicBezTo>
                  <a:pt x="47" y="34122"/>
                  <a:pt x="70" y="34129"/>
                  <a:pt x="86" y="34129"/>
                </a:cubicBezTo>
                <a:cubicBezTo>
                  <a:pt x="109" y="34129"/>
                  <a:pt x="133" y="34122"/>
                  <a:pt x="148" y="34106"/>
                </a:cubicBezTo>
                <a:lnTo>
                  <a:pt x="26367" y="7887"/>
                </a:lnTo>
                <a:cubicBezTo>
                  <a:pt x="26382" y="7872"/>
                  <a:pt x="26390" y="7848"/>
                  <a:pt x="26390" y="7825"/>
                </a:cubicBezTo>
                <a:lnTo>
                  <a:pt x="26390" y="4165"/>
                </a:lnTo>
                <a:lnTo>
                  <a:pt x="29368" y="1187"/>
                </a:lnTo>
                <a:cubicBezTo>
                  <a:pt x="29490" y="1283"/>
                  <a:pt x="29633" y="1327"/>
                  <a:pt x="29774" y="1327"/>
                </a:cubicBezTo>
                <a:cubicBezTo>
                  <a:pt x="30046" y="1327"/>
                  <a:pt x="30310" y="1162"/>
                  <a:pt x="30407" y="877"/>
                </a:cubicBezTo>
                <a:cubicBezTo>
                  <a:pt x="30555" y="450"/>
                  <a:pt x="30229" y="0"/>
                  <a:pt x="29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6"/>
          <p:cNvGrpSpPr/>
          <p:nvPr/>
        </p:nvGrpSpPr>
        <p:grpSpPr>
          <a:xfrm>
            <a:off x="-220625" y="4570231"/>
            <a:ext cx="921187" cy="920619"/>
            <a:chOff x="3429875" y="1645831"/>
            <a:chExt cx="921187" cy="920619"/>
          </a:xfrm>
        </p:grpSpPr>
        <p:sp>
          <p:nvSpPr>
            <p:cNvPr id="159" name="Google Shape;159;p6"/>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6"/>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6"/>
          <p:cNvSpPr/>
          <p:nvPr/>
        </p:nvSpPr>
        <p:spPr>
          <a:xfrm>
            <a:off x="-1151900" y="4146887"/>
            <a:ext cx="1595777" cy="1929553"/>
          </a:xfrm>
          <a:custGeom>
            <a:rect b="b" l="l" r="r" t="t"/>
            <a:pathLst>
              <a:path extrusionOk="0" h="38062" w="31478">
                <a:moveTo>
                  <a:pt x="30702" y="1"/>
                </a:moveTo>
                <a:cubicBezTo>
                  <a:pt x="30151" y="1"/>
                  <a:pt x="29841" y="637"/>
                  <a:pt x="30174" y="1071"/>
                </a:cubicBezTo>
                <a:lnTo>
                  <a:pt x="24413" y="6840"/>
                </a:lnTo>
                <a:cubicBezTo>
                  <a:pt x="24397" y="6856"/>
                  <a:pt x="24389" y="6872"/>
                  <a:pt x="24389" y="6895"/>
                </a:cubicBezTo>
                <a:lnTo>
                  <a:pt x="24389" y="12936"/>
                </a:lnTo>
                <a:lnTo>
                  <a:pt x="20675" y="16650"/>
                </a:lnTo>
                <a:lnTo>
                  <a:pt x="20535" y="16650"/>
                </a:lnTo>
                <a:lnTo>
                  <a:pt x="17728" y="19465"/>
                </a:lnTo>
                <a:lnTo>
                  <a:pt x="17736" y="19597"/>
                </a:lnTo>
                <a:lnTo>
                  <a:pt x="16689" y="20636"/>
                </a:lnTo>
                <a:cubicBezTo>
                  <a:pt x="16642" y="20691"/>
                  <a:pt x="16673" y="20776"/>
                  <a:pt x="16751" y="20776"/>
                </a:cubicBezTo>
                <a:cubicBezTo>
                  <a:pt x="16766" y="20776"/>
                  <a:pt x="16790" y="20768"/>
                  <a:pt x="16805" y="20753"/>
                </a:cubicBezTo>
                <a:lnTo>
                  <a:pt x="17736" y="19822"/>
                </a:lnTo>
                <a:lnTo>
                  <a:pt x="17751" y="20210"/>
                </a:lnTo>
                <a:lnTo>
                  <a:pt x="32" y="37922"/>
                </a:lnTo>
                <a:cubicBezTo>
                  <a:pt x="1" y="37953"/>
                  <a:pt x="1" y="38007"/>
                  <a:pt x="32" y="38038"/>
                </a:cubicBezTo>
                <a:cubicBezTo>
                  <a:pt x="47" y="38054"/>
                  <a:pt x="70" y="38061"/>
                  <a:pt x="94" y="38061"/>
                </a:cubicBezTo>
                <a:cubicBezTo>
                  <a:pt x="117" y="38061"/>
                  <a:pt x="132" y="38054"/>
                  <a:pt x="148" y="38038"/>
                </a:cubicBezTo>
                <a:lnTo>
                  <a:pt x="26375" y="11819"/>
                </a:lnTo>
                <a:cubicBezTo>
                  <a:pt x="26390" y="11804"/>
                  <a:pt x="26398" y="11780"/>
                  <a:pt x="26398" y="11757"/>
                </a:cubicBezTo>
                <a:lnTo>
                  <a:pt x="26398" y="8097"/>
                </a:lnTo>
                <a:lnTo>
                  <a:pt x="29376" y="5119"/>
                </a:lnTo>
                <a:cubicBezTo>
                  <a:pt x="29512" y="5226"/>
                  <a:pt x="29654" y="5272"/>
                  <a:pt x="29789" y="5272"/>
                </a:cubicBezTo>
                <a:cubicBezTo>
                  <a:pt x="30308" y="5272"/>
                  <a:pt x="30720" y="4594"/>
                  <a:pt x="30252" y="4126"/>
                </a:cubicBezTo>
                <a:cubicBezTo>
                  <a:pt x="30108" y="3982"/>
                  <a:pt x="29944" y="3922"/>
                  <a:pt x="29787" y="3922"/>
                </a:cubicBezTo>
                <a:cubicBezTo>
                  <a:pt x="29298" y="3922"/>
                  <a:pt x="28867" y="4504"/>
                  <a:pt x="29259" y="5003"/>
                </a:cubicBezTo>
                <a:lnTo>
                  <a:pt x="26251" y="8011"/>
                </a:lnTo>
                <a:cubicBezTo>
                  <a:pt x="26235" y="8027"/>
                  <a:pt x="26227" y="8042"/>
                  <a:pt x="26227" y="8066"/>
                </a:cubicBezTo>
                <a:lnTo>
                  <a:pt x="26227" y="11726"/>
                </a:lnTo>
                <a:lnTo>
                  <a:pt x="21280" y="16674"/>
                </a:lnTo>
                <a:lnTo>
                  <a:pt x="20892" y="16658"/>
                </a:lnTo>
                <a:lnTo>
                  <a:pt x="24521" y="13029"/>
                </a:lnTo>
                <a:cubicBezTo>
                  <a:pt x="24537" y="13013"/>
                  <a:pt x="24544" y="12990"/>
                  <a:pt x="24552" y="12975"/>
                </a:cubicBezTo>
                <a:lnTo>
                  <a:pt x="24552" y="6934"/>
                </a:lnTo>
                <a:lnTo>
                  <a:pt x="30291" y="1187"/>
                </a:lnTo>
                <a:cubicBezTo>
                  <a:pt x="30416" y="1283"/>
                  <a:pt x="30559" y="1327"/>
                  <a:pt x="30701" y="1327"/>
                </a:cubicBezTo>
                <a:cubicBezTo>
                  <a:pt x="30972" y="1327"/>
                  <a:pt x="31233" y="1163"/>
                  <a:pt x="31330" y="877"/>
                </a:cubicBezTo>
                <a:cubicBezTo>
                  <a:pt x="31477" y="443"/>
                  <a:pt x="31159" y="1"/>
                  <a:pt x="30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6"/>
          <p:cNvGrpSpPr/>
          <p:nvPr/>
        </p:nvGrpSpPr>
        <p:grpSpPr>
          <a:xfrm>
            <a:off x="8430775" y="-577728"/>
            <a:ext cx="1420663" cy="2151753"/>
            <a:chOff x="8430775" y="-577728"/>
            <a:chExt cx="1420663" cy="2151753"/>
          </a:xfrm>
        </p:grpSpPr>
        <p:sp>
          <p:nvSpPr>
            <p:cNvPr id="169" name="Google Shape;169;p6"/>
            <p:cNvSpPr/>
            <p:nvPr/>
          </p:nvSpPr>
          <p:spPr>
            <a:xfrm>
              <a:off x="8588145" y="-577728"/>
              <a:ext cx="1263293" cy="1576725"/>
            </a:xfrm>
            <a:custGeom>
              <a:rect b="b" l="l" r="r" t="t"/>
              <a:pathLst>
                <a:path extrusionOk="0" h="29177" w="23377">
                  <a:moveTo>
                    <a:pt x="23291" y="1"/>
                  </a:moveTo>
                  <a:cubicBezTo>
                    <a:pt x="23271" y="1"/>
                    <a:pt x="23252" y="7"/>
                    <a:pt x="23237" y="18"/>
                  </a:cubicBezTo>
                  <a:lnTo>
                    <a:pt x="11372" y="11883"/>
                  </a:lnTo>
                  <a:lnTo>
                    <a:pt x="10635" y="11852"/>
                  </a:lnTo>
                  <a:lnTo>
                    <a:pt x="7828" y="14667"/>
                  </a:lnTo>
                  <a:lnTo>
                    <a:pt x="7851" y="15404"/>
                  </a:lnTo>
                  <a:lnTo>
                    <a:pt x="7114" y="16141"/>
                  </a:lnTo>
                  <a:cubicBezTo>
                    <a:pt x="7099" y="16156"/>
                    <a:pt x="7091" y="16179"/>
                    <a:pt x="7091" y="16203"/>
                  </a:cubicBezTo>
                  <a:lnTo>
                    <a:pt x="7091" y="22236"/>
                  </a:lnTo>
                  <a:lnTo>
                    <a:pt x="1345" y="27982"/>
                  </a:lnTo>
                  <a:cubicBezTo>
                    <a:pt x="1209" y="27875"/>
                    <a:pt x="1067" y="27829"/>
                    <a:pt x="932" y="27829"/>
                  </a:cubicBezTo>
                  <a:cubicBezTo>
                    <a:pt x="412" y="27829"/>
                    <a:pt x="1" y="28507"/>
                    <a:pt x="469" y="28975"/>
                  </a:cubicBezTo>
                  <a:cubicBezTo>
                    <a:pt x="610" y="29116"/>
                    <a:pt x="772" y="29176"/>
                    <a:pt x="928" y="29176"/>
                  </a:cubicBezTo>
                  <a:cubicBezTo>
                    <a:pt x="1414" y="29176"/>
                    <a:pt x="1848" y="28597"/>
                    <a:pt x="1461" y="28099"/>
                  </a:cubicBezTo>
                  <a:lnTo>
                    <a:pt x="7231" y="22329"/>
                  </a:lnTo>
                  <a:cubicBezTo>
                    <a:pt x="7246" y="22313"/>
                    <a:pt x="7254" y="22290"/>
                    <a:pt x="7254" y="22267"/>
                  </a:cubicBezTo>
                  <a:lnTo>
                    <a:pt x="7254" y="16226"/>
                  </a:lnTo>
                  <a:lnTo>
                    <a:pt x="23345" y="135"/>
                  </a:lnTo>
                  <a:cubicBezTo>
                    <a:pt x="23376" y="104"/>
                    <a:pt x="23376" y="49"/>
                    <a:pt x="23345" y="18"/>
                  </a:cubicBezTo>
                  <a:cubicBezTo>
                    <a:pt x="23330" y="7"/>
                    <a:pt x="23310" y="1"/>
                    <a:pt x="232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6"/>
            <p:cNvGrpSpPr/>
            <p:nvPr/>
          </p:nvGrpSpPr>
          <p:grpSpPr>
            <a:xfrm>
              <a:off x="8430775" y="653406"/>
              <a:ext cx="921187" cy="920619"/>
              <a:chOff x="3429875" y="1645831"/>
              <a:chExt cx="921187" cy="920619"/>
            </a:xfrm>
          </p:grpSpPr>
          <p:sp>
            <p:nvSpPr>
              <p:cNvPr id="171" name="Google Shape;171;p6"/>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9" name="Shape 179"/>
        <p:cNvGrpSpPr/>
        <p:nvPr/>
      </p:nvGrpSpPr>
      <p:grpSpPr>
        <a:xfrm>
          <a:off x="0" y="0"/>
          <a:ext cx="0" cy="0"/>
          <a:chOff x="0" y="0"/>
          <a:chExt cx="0" cy="0"/>
        </a:xfrm>
      </p:grpSpPr>
      <p:sp>
        <p:nvSpPr>
          <p:cNvPr id="180" name="Google Shape;180;p7"/>
          <p:cNvSpPr/>
          <p:nvPr/>
        </p:nvSpPr>
        <p:spPr>
          <a:xfrm>
            <a:off x="7320100" y="0"/>
            <a:ext cx="1824000" cy="514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7"/>
          <p:cNvSpPr txBox="1"/>
          <p:nvPr>
            <p:ph type="title"/>
          </p:nvPr>
        </p:nvSpPr>
        <p:spPr>
          <a:xfrm>
            <a:off x="713325" y="1254950"/>
            <a:ext cx="3729000" cy="1333800"/>
          </a:xfrm>
          <a:prstGeom prst="rect">
            <a:avLst/>
          </a:prstGeom>
          <a:noFill/>
        </p:spPr>
        <p:txBody>
          <a:bodyPr anchorCtr="0" anchor="b" bIns="91425" lIns="91425" spcFirstLastPara="1" rIns="91425" wrap="square" tIns="91425">
            <a:noAutofit/>
          </a:bodyPr>
          <a:lstStyle>
            <a:lvl1pPr lvl="0">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82" name="Google Shape;182;p7"/>
          <p:cNvSpPr txBox="1"/>
          <p:nvPr>
            <p:ph idx="1" type="subTitle"/>
          </p:nvPr>
        </p:nvSpPr>
        <p:spPr>
          <a:xfrm>
            <a:off x="713225" y="2588700"/>
            <a:ext cx="3729000" cy="1133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solidFill>
                  <a:schemeClr val="dk1"/>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83" name="Google Shape;183;p7"/>
          <p:cNvSpPr/>
          <p:nvPr>
            <p:ph idx="2" type="pic"/>
          </p:nvPr>
        </p:nvSpPr>
        <p:spPr>
          <a:xfrm>
            <a:off x="4632775" y="572550"/>
            <a:ext cx="3998400" cy="3998400"/>
          </a:xfrm>
          <a:prstGeom prst="ellipse">
            <a:avLst/>
          </a:prstGeom>
          <a:noFill/>
          <a:ln cap="flat" cmpd="sng" w="76200">
            <a:solidFill>
              <a:schemeClr val="dk1"/>
            </a:solidFill>
            <a:prstDash val="solid"/>
            <a:round/>
            <a:headEnd len="sm" w="sm" type="none"/>
            <a:tailEnd len="sm" w="sm" type="none"/>
          </a:ln>
        </p:spPr>
      </p:sp>
      <p:grpSp>
        <p:nvGrpSpPr>
          <p:cNvPr id="184" name="Google Shape;184;p7"/>
          <p:cNvGrpSpPr/>
          <p:nvPr/>
        </p:nvGrpSpPr>
        <p:grpSpPr>
          <a:xfrm>
            <a:off x="-307531" y="4246108"/>
            <a:ext cx="1816145" cy="2258832"/>
            <a:chOff x="-307531" y="4246108"/>
            <a:chExt cx="1816145" cy="2258832"/>
          </a:xfrm>
        </p:grpSpPr>
        <p:sp>
          <p:nvSpPr>
            <p:cNvPr id="185" name="Google Shape;185;p7"/>
            <p:cNvSpPr/>
            <p:nvPr/>
          </p:nvSpPr>
          <p:spPr>
            <a:xfrm>
              <a:off x="-218813" y="4575400"/>
              <a:ext cx="1727427" cy="1929540"/>
            </a:xfrm>
            <a:custGeom>
              <a:rect b="b" l="l" r="r" t="t"/>
              <a:pathLst>
                <a:path extrusionOk="0" h="34130" w="30555">
                  <a:moveTo>
                    <a:pt x="29779" y="0"/>
                  </a:moveTo>
                  <a:cubicBezTo>
                    <a:pt x="29221" y="0"/>
                    <a:pt x="28911" y="636"/>
                    <a:pt x="29252" y="1071"/>
                  </a:cubicBezTo>
                  <a:lnTo>
                    <a:pt x="26251" y="4080"/>
                  </a:lnTo>
                  <a:cubicBezTo>
                    <a:pt x="26235" y="4095"/>
                    <a:pt x="26227" y="4118"/>
                    <a:pt x="26227" y="4134"/>
                  </a:cubicBezTo>
                  <a:lnTo>
                    <a:pt x="26227" y="7794"/>
                  </a:lnTo>
                  <a:lnTo>
                    <a:pt x="21272" y="12742"/>
                  </a:lnTo>
                  <a:lnTo>
                    <a:pt x="20528" y="12718"/>
                  </a:lnTo>
                  <a:lnTo>
                    <a:pt x="17720" y="15526"/>
                  </a:lnTo>
                  <a:lnTo>
                    <a:pt x="17744" y="16270"/>
                  </a:lnTo>
                  <a:lnTo>
                    <a:pt x="32" y="33990"/>
                  </a:lnTo>
                  <a:cubicBezTo>
                    <a:pt x="1" y="34021"/>
                    <a:pt x="1" y="34075"/>
                    <a:pt x="32" y="34106"/>
                  </a:cubicBezTo>
                  <a:cubicBezTo>
                    <a:pt x="47" y="34122"/>
                    <a:pt x="70" y="34129"/>
                    <a:pt x="86" y="34129"/>
                  </a:cubicBezTo>
                  <a:cubicBezTo>
                    <a:pt x="109" y="34129"/>
                    <a:pt x="133" y="34122"/>
                    <a:pt x="148" y="34106"/>
                  </a:cubicBezTo>
                  <a:lnTo>
                    <a:pt x="26367" y="7887"/>
                  </a:lnTo>
                  <a:cubicBezTo>
                    <a:pt x="26382" y="7872"/>
                    <a:pt x="26390" y="7848"/>
                    <a:pt x="26390" y="7825"/>
                  </a:cubicBezTo>
                  <a:lnTo>
                    <a:pt x="26390" y="4165"/>
                  </a:lnTo>
                  <a:lnTo>
                    <a:pt x="29368" y="1187"/>
                  </a:lnTo>
                  <a:cubicBezTo>
                    <a:pt x="29490" y="1283"/>
                    <a:pt x="29633" y="1327"/>
                    <a:pt x="29774" y="1327"/>
                  </a:cubicBezTo>
                  <a:cubicBezTo>
                    <a:pt x="30046" y="1327"/>
                    <a:pt x="30310" y="1162"/>
                    <a:pt x="30407" y="877"/>
                  </a:cubicBezTo>
                  <a:cubicBezTo>
                    <a:pt x="30555" y="450"/>
                    <a:pt x="30229" y="0"/>
                    <a:pt x="29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
            <p:cNvSpPr/>
            <p:nvPr/>
          </p:nvSpPr>
          <p:spPr>
            <a:xfrm>
              <a:off x="634570" y="4476703"/>
              <a:ext cx="723026" cy="722574"/>
            </a:xfrm>
            <a:custGeom>
              <a:rect b="b" l="l" r="r" t="t"/>
              <a:pathLst>
                <a:path extrusionOk="0" h="12781" w="12789">
                  <a:moveTo>
                    <a:pt x="12696" y="1"/>
                  </a:moveTo>
                  <a:cubicBezTo>
                    <a:pt x="12676" y="1"/>
                    <a:pt x="12656" y="9"/>
                    <a:pt x="12641" y="24"/>
                  </a:cubicBezTo>
                  <a:lnTo>
                    <a:pt x="32" y="12641"/>
                  </a:lnTo>
                  <a:cubicBezTo>
                    <a:pt x="1" y="12672"/>
                    <a:pt x="1" y="12719"/>
                    <a:pt x="32" y="12758"/>
                  </a:cubicBezTo>
                  <a:cubicBezTo>
                    <a:pt x="47" y="12773"/>
                    <a:pt x="63" y="12781"/>
                    <a:pt x="86" y="12781"/>
                  </a:cubicBezTo>
                  <a:cubicBezTo>
                    <a:pt x="109" y="12781"/>
                    <a:pt x="132" y="12773"/>
                    <a:pt x="140" y="12758"/>
                  </a:cubicBezTo>
                  <a:lnTo>
                    <a:pt x="12757" y="141"/>
                  </a:lnTo>
                  <a:cubicBezTo>
                    <a:pt x="12788" y="110"/>
                    <a:pt x="12788" y="55"/>
                    <a:pt x="12757" y="24"/>
                  </a:cubicBezTo>
                  <a:cubicBezTo>
                    <a:pt x="12738" y="9"/>
                    <a:pt x="12717" y="1"/>
                    <a:pt x="12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 name="Google Shape;187;p7"/>
            <p:cNvGrpSpPr/>
            <p:nvPr/>
          </p:nvGrpSpPr>
          <p:grpSpPr>
            <a:xfrm>
              <a:off x="16600" y="4575406"/>
              <a:ext cx="921187" cy="920619"/>
              <a:chOff x="3429875" y="1645831"/>
              <a:chExt cx="921187" cy="920619"/>
            </a:xfrm>
          </p:grpSpPr>
          <p:sp>
            <p:nvSpPr>
              <p:cNvPr id="188" name="Google Shape;188;p7"/>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7"/>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7"/>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7"/>
            <p:cNvSpPr/>
            <p:nvPr/>
          </p:nvSpPr>
          <p:spPr>
            <a:xfrm>
              <a:off x="96590" y="4341812"/>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307531" y="4457480"/>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7"/>
            <p:cNvGrpSpPr/>
            <p:nvPr/>
          </p:nvGrpSpPr>
          <p:grpSpPr>
            <a:xfrm>
              <a:off x="937774" y="4246108"/>
              <a:ext cx="269497" cy="230589"/>
              <a:chOff x="-245801" y="266720"/>
              <a:chExt cx="269497" cy="230589"/>
            </a:xfrm>
          </p:grpSpPr>
          <p:sp>
            <p:nvSpPr>
              <p:cNvPr id="199" name="Google Shape;199;p7"/>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 name="Google Shape;201;p7"/>
          <p:cNvGrpSpPr/>
          <p:nvPr/>
        </p:nvGrpSpPr>
        <p:grpSpPr>
          <a:xfrm>
            <a:off x="3887699" y="486920"/>
            <a:ext cx="269497" cy="230589"/>
            <a:chOff x="-245801" y="266720"/>
            <a:chExt cx="269497" cy="230589"/>
          </a:xfrm>
        </p:grpSpPr>
        <p:sp>
          <p:nvSpPr>
            <p:cNvPr id="202" name="Google Shape;202;p7"/>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 name="Google Shape;204;p7"/>
          <p:cNvGrpSpPr/>
          <p:nvPr/>
        </p:nvGrpSpPr>
        <p:grpSpPr>
          <a:xfrm>
            <a:off x="3379849" y="-1001703"/>
            <a:ext cx="2471388" cy="2000691"/>
            <a:chOff x="3379849" y="-1001703"/>
            <a:chExt cx="2471388" cy="2000691"/>
          </a:xfrm>
        </p:grpSpPr>
        <p:sp>
          <p:nvSpPr>
            <p:cNvPr id="205" name="Google Shape;205;p7"/>
            <p:cNvSpPr/>
            <p:nvPr/>
          </p:nvSpPr>
          <p:spPr>
            <a:xfrm>
              <a:off x="4191377" y="-845991"/>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 name="Google Shape;206;p7"/>
            <p:cNvGrpSpPr/>
            <p:nvPr/>
          </p:nvGrpSpPr>
          <p:grpSpPr>
            <a:xfrm>
              <a:off x="4221421" y="-1001703"/>
              <a:ext cx="1400135" cy="1397586"/>
              <a:chOff x="1182471" y="-1089503"/>
              <a:chExt cx="1400135" cy="1397586"/>
            </a:xfrm>
          </p:grpSpPr>
          <p:sp>
            <p:nvSpPr>
              <p:cNvPr id="207" name="Google Shape;207;p7"/>
              <p:cNvSpPr/>
              <p:nvPr/>
            </p:nvSpPr>
            <p:spPr>
              <a:xfrm>
                <a:off x="2530619" y="-1089503"/>
                <a:ext cx="51986" cy="48582"/>
              </a:xfrm>
              <a:custGeom>
                <a:rect b="b" l="l" r="r" t="t"/>
                <a:pathLst>
                  <a:path extrusionOk="0" h="899" w="962">
                    <a:moveTo>
                      <a:pt x="469" y="1"/>
                    </a:moveTo>
                    <a:cubicBezTo>
                      <a:pt x="440" y="1"/>
                      <a:pt x="411" y="3"/>
                      <a:pt x="380" y="7"/>
                    </a:cubicBezTo>
                    <a:cubicBezTo>
                      <a:pt x="357" y="15"/>
                      <a:pt x="326" y="22"/>
                      <a:pt x="303" y="30"/>
                    </a:cubicBezTo>
                    <a:cubicBezTo>
                      <a:pt x="272" y="46"/>
                      <a:pt x="248" y="61"/>
                      <a:pt x="225" y="77"/>
                    </a:cubicBezTo>
                    <a:cubicBezTo>
                      <a:pt x="194" y="92"/>
                      <a:pt x="171" y="108"/>
                      <a:pt x="155" y="131"/>
                    </a:cubicBezTo>
                    <a:cubicBezTo>
                      <a:pt x="132" y="154"/>
                      <a:pt x="117" y="170"/>
                      <a:pt x="101" y="201"/>
                    </a:cubicBezTo>
                    <a:cubicBezTo>
                      <a:pt x="86" y="224"/>
                      <a:pt x="70" y="247"/>
                      <a:pt x="54" y="278"/>
                    </a:cubicBezTo>
                    <a:cubicBezTo>
                      <a:pt x="47" y="301"/>
                      <a:pt x="39" y="332"/>
                      <a:pt x="31" y="356"/>
                    </a:cubicBezTo>
                    <a:cubicBezTo>
                      <a:pt x="0" y="503"/>
                      <a:pt x="47" y="658"/>
                      <a:pt x="155" y="767"/>
                    </a:cubicBezTo>
                    <a:cubicBezTo>
                      <a:pt x="171" y="782"/>
                      <a:pt x="194" y="805"/>
                      <a:pt x="225" y="821"/>
                    </a:cubicBezTo>
                    <a:cubicBezTo>
                      <a:pt x="248" y="837"/>
                      <a:pt x="272" y="852"/>
                      <a:pt x="303" y="860"/>
                    </a:cubicBezTo>
                    <a:cubicBezTo>
                      <a:pt x="326" y="868"/>
                      <a:pt x="357" y="883"/>
                      <a:pt x="380" y="883"/>
                    </a:cubicBezTo>
                    <a:cubicBezTo>
                      <a:pt x="411" y="891"/>
                      <a:pt x="442" y="899"/>
                      <a:pt x="473" y="899"/>
                    </a:cubicBezTo>
                    <a:cubicBezTo>
                      <a:pt x="752" y="899"/>
                      <a:pt x="962" y="635"/>
                      <a:pt x="908" y="356"/>
                    </a:cubicBezTo>
                    <a:cubicBezTo>
                      <a:pt x="900" y="332"/>
                      <a:pt x="892" y="301"/>
                      <a:pt x="884" y="278"/>
                    </a:cubicBezTo>
                    <a:cubicBezTo>
                      <a:pt x="877" y="247"/>
                      <a:pt x="861" y="224"/>
                      <a:pt x="845" y="201"/>
                    </a:cubicBezTo>
                    <a:cubicBezTo>
                      <a:pt x="830" y="170"/>
                      <a:pt x="807" y="154"/>
                      <a:pt x="783" y="131"/>
                    </a:cubicBezTo>
                    <a:cubicBezTo>
                      <a:pt x="768" y="108"/>
                      <a:pt x="745" y="92"/>
                      <a:pt x="721" y="77"/>
                    </a:cubicBezTo>
                    <a:cubicBezTo>
                      <a:pt x="690" y="61"/>
                      <a:pt x="667" y="46"/>
                      <a:pt x="644" y="30"/>
                    </a:cubicBezTo>
                    <a:cubicBezTo>
                      <a:pt x="613" y="22"/>
                      <a:pt x="590" y="15"/>
                      <a:pt x="559" y="7"/>
                    </a:cubicBezTo>
                    <a:cubicBezTo>
                      <a:pt x="528" y="3"/>
                      <a:pt x="498" y="1"/>
                      <a:pt x="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2399895" y="-967102"/>
                <a:ext cx="67064" cy="48528"/>
              </a:xfrm>
              <a:custGeom>
                <a:rect b="b" l="l" r="r" t="t"/>
                <a:pathLst>
                  <a:path extrusionOk="0" h="898" w="1241">
                    <a:moveTo>
                      <a:pt x="615" y="1"/>
                    </a:moveTo>
                    <a:cubicBezTo>
                      <a:pt x="250" y="1"/>
                      <a:pt x="0" y="471"/>
                      <a:pt x="302" y="766"/>
                    </a:cubicBezTo>
                    <a:cubicBezTo>
                      <a:pt x="387" y="851"/>
                      <a:pt x="504" y="898"/>
                      <a:pt x="620" y="898"/>
                    </a:cubicBezTo>
                    <a:cubicBezTo>
                      <a:pt x="1109" y="898"/>
                      <a:pt x="1240" y="223"/>
                      <a:pt x="791" y="37"/>
                    </a:cubicBezTo>
                    <a:cubicBezTo>
                      <a:pt x="730" y="12"/>
                      <a:pt x="671" y="1"/>
                      <a:pt x="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1418844" y="14375"/>
                <a:ext cx="67064" cy="48528"/>
              </a:xfrm>
              <a:custGeom>
                <a:rect b="b" l="l" r="r" t="t"/>
                <a:pathLst>
                  <a:path extrusionOk="0" h="898" w="1241">
                    <a:moveTo>
                      <a:pt x="611" y="0"/>
                    </a:moveTo>
                    <a:cubicBezTo>
                      <a:pt x="244" y="0"/>
                      <a:pt x="1" y="464"/>
                      <a:pt x="302" y="766"/>
                    </a:cubicBezTo>
                    <a:cubicBezTo>
                      <a:pt x="388" y="851"/>
                      <a:pt x="496" y="898"/>
                      <a:pt x="620" y="898"/>
                    </a:cubicBezTo>
                    <a:cubicBezTo>
                      <a:pt x="1109" y="898"/>
                      <a:pt x="1241" y="223"/>
                      <a:pt x="791" y="37"/>
                    </a:cubicBezTo>
                    <a:cubicBezTo>
                      <a:pt x="729" y="12"/>
                      <a:pt x="668" y="0"/>
                      <a:pt x="6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2277494" y="-844323"/>
                <a:ext cx="67118" cy="48582"/>
              </a:xfrm>
              <a:custGeom>
                <a:rect b="b" l="l" r="r" t="t"/>
                <a:pathLst>
                  <a:path extrusionOk="0" h="899" w="1242">
                    <a:moveTo>
                      <a:pt x="606" y="1"/>
                    </a:moveTo>
                    <a:cubicBezTo>
                      <a:pt x="244" y="1"/>
                      <a:pt x="0" y="465"/>
                      <a:pt x="295" y="766"/>
                    </a:cubicBezTo>
                    <a:cubicBezTo>
                      <a:pt x="380" y="852"/>
                      <a:pt x="497" y="898"/>
                      <a:pt x="613" y="898"/>
                    </a:cubicBezTo>
                    <a:cubicBezTo>
                      <a:pt x="1102" y="898"/>
                      <a:pt x="1241" y="223"/>
                      <a:pt x="784" y="37"/>
                    </a:cubicBezTo>
                    <a:cubicBezTo>
                      <a:pt x="723" y="12"/>
                      <a:pt x="663"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1296064" y="136722"/>
                <a:ext cx="67064" cy="48582"/>
              </a:xfrm>
              <a:custGeom>
                <a:rect b="b" l="l" r="r" t="t"/>
                <a:pathLst>
                  <a:path extrusionOk="0" h="899" w="1241">
                    <a:moveTo>
                      <a:pt x="605" y="1"/>
                    </a:moveTo>
                    <a:cubicBezTo>
                      <a:pt x="243" y="1"/>
                      <a:pt x="0" y="465"/>
                      <a:pt x="302" y="766"/>
                    </a:cubicBezTo>
                    <a:cubicBezTo>
                      <a:pt x="380" y="852"/>
                      <a:pt x="496" y="898"/>
                      <a:pt x="620" y="898"/>
                    </a:cubicBezTo>
                    <a:cubicBezTo>
                      <a:pt x="1109" y="898"/>
                      <a:pt x="1240" y="223"/>
                      <a:pt x="783" y="37"/>
                    </a:cubicBezTo>
                    <a:cubicBezTo>
                      <a:pt x="722" y="12"/>
                      <a:pt x="662" y="1"/>
                      <a:pt x="6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1909532" y="-476363"/>
                <a:ext cx="67118" cy="48528"/>
              </a:xfrm>
              <a:custGeom>
                <a:rect b="b" l="l" r="r" t="t"/>
                <a:pathLst>
                  <a:path extrusionOk="0" h="898" w="1242">
                    <a:moveTo>
                      <a:pt x="606" y="0"/>
                    </a:moveTo>
                    <a:cubicBezTo>
                      <a:pt x="244" y="0"/>
                      <a:pt x="0" y="464"/>
                      <a:pt x="295" y="766"/>
                    </a:cubicBezTo>
                    <a:cubicBezTo>
                      <a:pt x="381" y="851"/>
                      <a:pt x="497" y="898"/>
                      <a:pt x="613" y="898"/>
                    </a:cubicBezTo>
                    <a:cubicBezTo>
                      <a:pt x="1102" y="898"/>
                      <a:pt x="1241" y="223"/>
                      <a:pt x="784" y="37"/>
                    </a:cubicBezTo>
                    <a:cubicBezTo>
                      <a:pt x="723" y="12"/>
                      <a:pt x="663" y="0"/>
                      <a:pt x="6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a:off x="2154714" y="-721922"/>
                <a:ext cx="67064" cy="48528"/>
              </a:xfrm>
              <a:custGeom>
                <a:rect b="b" l="l" r="r" t="t"/>
                <a:pathLst>
                  <a:path extrusionOk="0" h="898" w="1241">
                    <a:moveTo>
                      <a:pt x="613" y="0"/>
                    </a:moveTo>
                    <a:cubicBezTo>
                      <a:pt x="245" y="0"/>
                      <a:pt x="0" y="471"/>
                      <a:pt x="303" y="773"/>
                    </a:cubicBezTo>
                    <a:cubicBezTo>
                      <a:pt x="388" y="851"/>
                      <a:pt x="496" y="898"/>
                      <a:pt x="621" y="898"/>
                    </a:cubicBezTo>
                    <a:cubicBezTo>
                      <a:pt x="1109" y="898"/>
                      <a:pt x="1241"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a:off x="2031934" y="-599143"/>
                <a:ext cx="67496" cy="48528"/>
              </a:xfrm>
              <a:custGeom>
                <a:rect b="b" l="l" r="r" t="t"/>
                <a:pathLst>
                  <a:path extrusionOk="0" h="898" w="1249">
                    <a:moveTo>
                      <a:pt x="613" y="0"/>
                    </a:moveTo>
                    <a:cubicBezTo>
                      <a:pt x="250" y="0"/>
                      <a:pt x="1" y="464"/>
                      <a:pt x="302" y="766"/>
                    </a:cubicBezTo>
                    <a:cubicBezTo>
                      <a:pt x="388" y="851"/>
                      <a:pt x="504" y="898"/>
                      <a:pt x="620" y="898"/>
                    </a:cubicBezTo>
                    <a:cubicBezTo>
                      <a:pt x="1109" y="898"/>
                      <a:pt x="1249"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a:off x="1786752" y="-353962"/>
                <a:ext cx="67118" cy="48528"/>
              </a:xfrm>
              <a:custGeom>
                <a:rect b="b" l="l" r="r" t="t"/>
                <a:pathLst>
                  <a:path extrusionOk="0" h="898" w="1242">
                    <a:moveTo>
                      <a:pt x="613" y="0"/>
                    </a:moveTo>
                    <a:cubicBezTo>
                      <a:pt x="245" y="0"/>
                      <a:pt x="1" y="471"/>
                      <a:pt x="303" y="773"/>
                    </a:cubicBezTo>
                    <a:cubicBezTo>
                      <a:pt x="388" y="851"/>
                      <a:pt x="497" y="897"/>
                      <a:pt x="621" y="897"/>
                    </a:cubicBezTo>
                    <a:cubicBezTo>
                      <a:pt x="1109" y="897"/>
                      <a:pt x="1241" y="223"/>
                      <a:pt x="791" y="36"/>
                    </a:cubicBezTo>
                    <a:cubicBezTo>
                      <a:pt x="730" y="11"/>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a:off x="1664026" y="-231237"/>
                <a:ext cx="67442" cy="48582"/>
              </a:xfrm>
              <a:custGeom>
                <a:rect b="b" l="l" r="r" t="t"/>
                <a:pathLst>
                  <a:path extrusionOk="0" h="899" w="1248">
                    <a:moveTo>
                      <a:pt x="613" y="1"/>
                    </a:moveTo>
                    <a:cubicBezTo>
                      <a:pt x="249" y="1"/>
                      <a:pt x="0" y="465"/>
                      <a:pt x="302" y="767"/>
                    </a:cubicBezTo>
                    <a:cubicBezTo>
                      <a:pt x="387" y="852"/>
                      <a:pt x="503" y="898"/>
                      <a:pt x="620" y="898"/>
                    </a:cubicBezTo>
                    <a:cubicBezTo>
                      <a:pt x="1108" y="898"/>
                      <a:pt x="1248" y="224"/>
                      <a:pt x="790" y="38"/>
                    </a:cubicBezTo>
                    <a:cubicBezTo>
                      <a:pt x="729" y="12"/>
                      <a:pt x="670" y="1"/>
                      <a:pt x="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7"/>
              <p:cNvSpPr/>
              <p:nvPr/>
            </p:nvSpPr>
            <p:spPr>
              <a:xfrm>
                <a:off x="1541624" y="-108836"/>
                <a:ext cx="67064" cy="48960"/>
              </a:xfrm>
              <a:custGeom>
                <a:rect b="b" l="l" r="r" t="t"/>
                <a:pathLst>
                  <a:path extrusionOk="0" h="906" w="1241">
                    <a:moveTo>
                      <a:pt x="613" y="1"/>
                    </a:moveTo>
                    <a:cubicBezTo>
                      <a:pt x="245" y="1"/>
                      <a:pt x="0" y="472"/>
                      <a:pt x="302" y="774"/>
                    </a:cubicBezTo>
                    <a:cubicBezTo>
                      <a:pt x="380" y="859"/>
                      <a:pt x="496" y="906"/>
                      <a:pt x="613" y="906"/>
                    </a:cubicBezTo>
                    <a:cubicBezTo>
                      <a:pt x="1109" y="906"/>
                      <a:pt x="1241" y="231"/>
                      <a:pt x="791" y="37"/>
                    </a:cubicBezTo>
                    <a:cubicBezTo>
                      <a:pt x="730" y="12"/>
                      <a:pt x="670" y="1"/>
                      <a:pt x="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a:off x="1182471" y="259501"/>
                <a:ext cx="48636" cy="48582"/>
              </a:xfrm>
              <a:custGeom>
                <a:rect b="b" l="l" r="r" t="t"/>
                <a:pathLst>
                  <a:path extrusionOk="0" h="899" w="900">
                    <a:moveTo>
                      <a:pt x="454" y="1"/>
                    </a:moveTo>
                    <a:cubicBezTo>
                      <a:pt x="425" y="1"/>
                      <a:pt x="396" y="3"/>
                      <a:pt x="365" y="6"/>
                    </a:cubicBezTo>
                    <a:cubicBezTo>
                      <a:pt x="334" y="14"/>
                      <a:pt x="310" y="22"/>
                      <a:pt x="279" y="37"/>
                    </a:cubicBezTo>
                    <a:cubicBezTo>
                      <a:pt x="256" y="45"/>
                      <a:pt x="225" y="61"/>
                      <a:pt x="202" y="76"/>
                    </a:cubicBezTo>
                    <a:cubicBezTo>
                      <a:pt x="178" y="92"/>
                      <a:pt x="155" y="107"/>
                      <a:pt x="140" y="131"/>
                    </a:cubicBezTo>
                    <a:cubicBezTo>
                      <a:pt x="116" y="154"/>
                      <a:pt x="93" y="177"/>
                      <a:pt x="78" y="200"/>
                    </a:cubicBezTo>
                    <a:cubicBezTo>
                      <a:pt x="62" y="224"/>
                      <a:pt x="47" y="247"/>
                      <a:pt x="39" y="278"/>
                    </a:cubicBezTo>
                    <a:cubicBezTo>
                      <a:pt x="31" y="301"/>
                      <a:pt x="23" y="332"/>
                      <a:pt x="16" y="363"/>
                    </a:cubicBezTo>
                    <a:cubicBezTo>
                      <a:pt x="0" y="417"/>
                      <a:pt x="0" y="479"/>
                      <a:pt x="16" y="534"/>
                    </a:cubicBezTo>
                    <a:cubicBezTo>
                      <a:pt x="23" y="565"/>
                      <a:pt x="31" y="596"/>
                      <a:pt x="39" y="619"/>
                    </a:cubicBezTo>
                    <a:cubicBezTo>
                      <a:pt x="47" y="642"/>
                      <a:pt x="62" y="673"/>
                      <a:pt x="78" y="697"/>
                    </a:cubicBezTo>
                    <a:cubicBezTo>
                      <a:pt x="93" y="720"/>
                      <a:pt x="116" y="743"/>
                      <a:pt x="140" y="766"/>
                    </a:cubicBezTo>
                    <a:cubicBezTo>
                      <a:pt x="217" y="852"/>
                      <a:pt x="334" y="898"/>
                      <a:pt x="450" y="898"/>
                    </a:cubicBezTo>
                    <a:cubicBezTo>
                      <a:pt x="481" y="898"/>
                      <a:pt x="512" y="890"/>
                      <a:pt x="543" y="890"/>
                    </a:cubicBezTo>
                    <a:cubicBezTo>
                      <a:pt x="566" y="883"/>
                      <a:pt x="597" y="875"/>
                      <a:pt x="628" y="859"/>
                    </a:cubicBezTo>
                    <a:cubicBezTo>
                      <a:pt x="652" y="852"/>
                      <a:pt x="675" y="836"/>
                      <a:pt x="706" y="821"/>
                    </a:cubicBezTo>
                    <a:cubicBezTo>
                      <a:pt x="729" y="805"/>
                      <a:pt x="752" y="782"/>
                      <a:pt x="768" y="766"/>
                    </a:cubicBezTo>
                    <a:cubicBezTo>
                      <a:pt x="791" y="743"/>
                      <a:pt x="807" y="720"/>
                      <a:pt x="822" y="697"/>
                    </a:cubicBezTo>
                    <a:cubicBezTo>
                      <a:pt x="838" y="673"/>
                      <a:pt x="853" y="642"/>
                      <a:pt x="869" y="619"/>
                    </a:cubicBezTo>
                    <a:cubicBezTo>
                      <a:pt x="876" y="596"/>
                      <a:pt x="884" y="565"/>
                      <a:pt x="892" y="534"/>
                    </a:cubicBezTo>
                    <a:cubicBezTo>
                      <a:pt x="900" y="479"/>
                      <a:pt x="900" y="417"/>
                      <a:pt x="892" y="363"/>
                    </a:cubicBezTo>
                    <a:cubicBezTo>
                      <a:pt x="884" y="332"/>
                      <a:pt x="876" y="301"/>
                      <a:pt x="869" y="278"/>
                    </a:cubicBezTo>
                    <a:cubicBezTo>
                      <a:pt x="853" y="247"/>
                      <a:pt x="838" y="224"/>
                      <a:pt x="822" y="200"/>
                    </a:cubicBezTo>
                    <a:cubicBezTo>
                      <a:pt x="807" y="177"/>
                      <a:pt x="791" y="154"/>
                      <a:pt x="768" y="131"/>
                    </a:cubicBezTo>
                    <a:cubicBezTo>
                      <a:pt x="752" y="107"/>
                      <a:pt x="729" y="92"/>
                      <a:pt x="706" y="76"/>
                    </a:cubicBezTo>
                    <a:cubicBezTo>
                      <a:pt x="675" y="61"/>
                      <a:pt x="652" y="45"/>
                      <a:pt x="628" y="37"/>
                    </a:cubicBezTo>
                    <a:cubicBezTo>
                      <a:pt x="597" y="22"/>
                      <a:pt x="566" y="14"/>
                      <a:pt x="543" y="6"/>
                    </a:cubicBezTo>
                    <a:cubicBezTo>
                      <a:pt x="512" y="3"/>
                      <a:pt x="483" y="1"/>
                      <a:pt x="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7"/>
            <p:cNvGrpSpPr/>
            <p:nvPr/>
          </p:nvGrpSpPr>
          <p:grpSpPr>
            <a:xfrm>
              <a:off x="4831962" y="33090"/>
              <a:ext cx="743488" cy="602656"/>
              <a:chOff x="1005462" y="33090"/>
              <a:chExt cx="743488" cy="602656"/>
            </a:xfrm>
          </p:grpSpPr>
          <p:sp>
            <p:nvSpPr>
              <p:cNvPr id="220" name="Google Shape;220;p7"/>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7"/>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7"/>
            <p:cNvSpPr/>
            <p:nvPr/>
          </p:nvSpPr>
          <p:spPr>
            <a:xfrm>
              <a:off x="3379849" y="-113896"/>
              <a:ext cx="771151" cy="964344"/>
            </a:xfrm>
            <a:custGeom>
              <a:rect b="b" l="l" r="r" t="t"/>
              <a:pathLst>
                <a:path extrusionOk="0" h="17845" w="14270">
                  <a:moveTo>
                    <a:pt x="14184" y="1"/>
                  </a:moveTo>
                  <a:cubicBezTo>
                    <a:pt x="14165" y="1"/>
                    <a:pt x="14146" y="9"/>
                    <a:pt x="14130" y="24"/>
                  </a:cubicBezTo>
                  <a:lnTo>
                    <a:pt x="4188" y="9958"/>
                  </a:lnTo>
                  <a:cubicBezTo>
                    <a:pt x="4173" y="9973"/>
                    <a:pt x="4165" y="9997"/>
                    <a:pt x="4165" y="10020"/>
                  </a:cubicBezTo>
                  <a:lnTo>
                    <a:pt x="4165" y="13680"/>
                  </a:lnTo>
                  <a:lnTo>
                    <a:pt x="1187" y="16658"/>
                  </a:lnTo>
                  <a:cubicBezTo>
                    <a:pt x="1065" y="16560"/>
                    <a:pt x="921" y="16514"/>
                    <a:pt x="780" y="16514"/>
                  </a:cubicBezTo>
                  <a:cubicBezTo>
                    <a:pt x="509" y="16514"/>
                    <a:pt x="245" y="16680"/>
                    <a:pt x="148" y="16961"/>
                  </a:cubicBezTo>
                  <a:cubicBezTo>
                    <a:pt x="1" y="17395"/>
                    <a:pt x="327" y="17845"/>
                    <a:pt x="776" y="17845"/>
                  </a:cubicBezTo>
                  <a:cubicBezTo>
                    <a:pt x="1335" y="17845"/>
                    <a:pt x="1645" y="17209"/>
                    <a:pt x="1304" y="16774"/>
                  </a:cubicBezTo>
                  <a:lnTo>
                    <a:pt x="4305" y="13766"/>
                  </a:lnTo>
                  <a:cubicBezTo>
                    <a:pt x="4320" y="13750"/>
                    <a:pt x="4328" y="13735"/>
                    <a:pt x="4336" y="13711"/>
                  </a:cubicBezTo>
                  <a:lnTo>
                    <a:pt x="4336" y="10051"/>
                  </a:lnTo>
                  <a:lnTo>
                    <a:pt x="14239" y="140"/>
                  </a:lnTo>
                  <a:cubicBezTo>
                    <a:pt x="14270" y="109"/>
                    <a:pt x="14270" y="55"/>
                    <a:pt x="14239" y="24"/>
                  </a:cubicBezTo>
                  <a:cubicBezTo>
                    <a:pt x="14223" y="9"/>
                    <a:pt x="14204" y="1"/>
                    <a:pt x="1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7"/>
            <p:cNvGrpSpPr/>
            <p:nvPr/>
          </p:nvGrpSpPr>
          <p:grpSpPr>
            <a:xfrm>
              <a:off x="4930050" y="6"/>
              <a:ext cx="921187" cy="920619"/>
              <a:chOff x="3429875" y="1645831"/>
              <a:chExt cx="921187" cy="920619"/>
            </a:xfrm>
          </p:grpSpPr>
          <p:sp>
            <p:nvSpPr>
              <p:cNvPr id="229" name="Google Shape;229;p7"/>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7"/>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7"/>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37" name="Shape 237"/>
        <p:cNvGrpSpPr/>
        <p:nvPr/>
      </p:nvGrpSpPr>
      <p:grpSpPr>
        <a:xfrm>
          <a:off x="0" y="0"/>
          <a:ext cx="0" cy="0"/>
          <a:chOff x="0" y="0"/>
          <a:chExt cx="0" cy="0"/>
        </a:xfrm>
      </p:grpSpPr>
      <p:sp>
        <p:nvSpPr>
          <p:cNvPr id="238" name="Google Shape;238;p8"/>
          <p:cNvSpPr txBox="1"/>
          <p:nvPr>
            <p:ph type="title"/>
          </p:nvPr>
        </p:nvSpPr>
        <p:spPr>
          <a:xfrm flipH="1">
            <a:off x="4488050" y="1572300"/>
            <a:ext cx="3844200" cy="19989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39" name="Google Shape;239;p8"/>
          <p:cNvSpPr/>
          <p:nvPr>
            <p:ph idx="2" type="pic"/>
          </p:nvPr>
        </p:nvSpPr>
        <p:spPr>
          <a:xfrm>
            <a:off x="763125" y="938975"/>
            <a:ext cx="3265500" cy="3265500"/>
          </a:xfrm>
          <a:prstGeom prst="ellipse">
            <a:avLst/>
          </a:prstGeom>
          <a:noFill/>
          <a:ln cap="flat" cmpd="sng" w="76200">
            <a:solidFill>
              <a:schemeClr val="dk1"/>
            </a:solidFill>
            <a:prstDash val="solid"/>
            <a:round/>
            <a:headEnd len="sm" w="sm" type="none"/>
            <a:tailEnd len="sm" w="sm" type="none"/>
          </a:ln>
        </p:spPr>
      </p:sp>
      <p:grpSp>
        <p:nvGrpSpPr>
          <p:cNvPr id="240" name="Google Shape;240;p8"/>
          <p:cNvGrpSpPr/>
          <p:nvPr/>
        </p:nvGrpSpPr>
        <p:grpSpPr>
          <a:xfrm>
            <a:off x="6128900" y="3439272"/>
            <a:ext cx="3071013" cy="2420831"/>
            <a:chOff x="6128900" y="3439272"/>
            <a:chExt cx="3071013" cy="2420831"/>
          </a:xfrm>
        </p:grpSpPr>
        <p:sp>
          <p:nvSpPr>
            <p:cNvPr id="241" name="Google Shape;241;p8"/>
            <p:cNvSpPr/>
            <p:nvPr/>
          </p:nvSpPr>
          <p:spPr>
            <a:xfrm>
              <a:off x="7936620" y="3439272"/>
              <a:ext cx="1263293" cy="1576725"/>
            </a:xfrm>
            <a:custGeom>
              <a:rect b="b" l="l" r="r" t="t"/>
              <a:pathLst>
                <a:path extrusionOk="0" h="29177" w="23377">
                  <a:moveTo>
                    <a:pt x="23291" y="1"/>
                  </a:moveTo>
                  <a:cubicBezTo>
                    <a:pt x="23271" y="1"/>
                    <a:pt x="23252" y="7"/>
                    <a:pt x="23237" y="18"/>
                  </a:cubicBezTo>
                  <a:lnTo>
                    <a:pt x="11372" y="11883"/>
                  </a:lnTo>
                  <a:lnTo>
                    <a:pt x="10635" y="11852"/>
                  </a:lnTo>
                  <a:lnTo>
                    <a:pt x="7828" y="14667"/>
                  </a:lnTo>
                  <a:lnTo>
                    <a:pt x="7851" y="15404"/>
                  </a:lnTo>
                  <a:lnTo>
                    <a:pt x="7114" y="16141"/>
                  </a:lnTo>
                  <a:cubicBezTo>
                    <a:pt x="7099" y="16156"/>
                    <a:pt x="7091" y="16179"/>
                    <a:pt x="7091" y="16203"/>
                  </a:cubicBezTo>
                  <a:lnTo>
                    <a:pt x="7091" y="22236"/>
                  </a:lnTo>
                  <a:lnTo>
                    <a:pt x="1345" y="27982"/>
                  </a:lnTo>
                  <a:cubicBezTo>
                    <a:pt x="1209" y="27875"/>
                    <a:pt x="1067" y="27829"/>
                    <a:pt x="932" y="27829"/>
                  </a:cubicBezTo>
                  <a:cubicBezTo>
                    <a:pt x="412" y="27829"/>
                    <a:pt x="1" y="28507"/>
                    <a:pt x="469" y="28975"/>
                  </a:cubicBezTo>
                  <a:cubicBezTo>
                    <a:pt x="610" y="29116"/>
                    <a:pt x="772" y="29176"/>
                    <a:pt x="928" y="29176"/>
                  </a:cubicBezTo>
                  <a:cubicBezTo>
                    <a:pt x="1414" y="29176"/>
                    <a:pt x="1848" y="28597"/>
                    <a:pt x="1461" y="28099"/>
                  </a:cubicBezTo>
                  <a:lnTo>
                    <a:pt x="7231" y="22329"/>
                  </a:lnTo>
                  <a:cubicBezTo>
                    <a:pt x="7246" y="22313"/>
                    <a:pt x="7254" y="22290"/>
                    <a:pt x="7254" y="22267"/>
                  </a:cubicBezTo>
                  <a:lnTo>
                    <a:pt x="7254" y="16226"/>
                  </a:lnTo>
                  <a:lnTo>
                    <a:pt x="23345" y="135"/>
                  </a:lnTo>
                  <a:cubicBezTo>
                    <a:pt x="23376" y="104"/>
                    <a:pt x="23376" y="49"/>
                    <a:pt x="23345" y="18"/>
                  </a:cubicBezTo>
                  <a:cubicBezTo>
                    <a:pt x="23330" y="7"/>
                    <a:pt x="23310" y="1"/>
                    <a:pt x="232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a:off x="7429190" y="4328462"/>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a:off x="8195244" y="4444130"/>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6128900" y="3930549"/>
              <a:ext cx="1595777" cy="1929553"/>
            </a:xfrm>
            <a:custGeom>
              <a:rect b="b" l="l" r="r" t="t"/>
              <a:pathLst>
                <a:path extrusionOk="0" h="38062" w="31478">
                  <a:moveTo>
                    <a:pt x="30702" y="1"/>
                  </a:moveTo>
                  <a:cubicBezTo>
                    <a:pt x="30151" y="1"/>
                    <a:pt x="29841" y="637"/>
                    <a:pt x="30174" y="1071"/>
                  </a:cubicBezTo>
                  <a:lnTo>
                    <a:pt x="24413" y="6840"/>
                  </a:lnTo>
                  <a:cubicBezTo>
                    <a:pt x="24397" y="6856"/>
                    <a:pt x="24389" y="6872"/>
                    <a:pt x="24389" y="6895"/>
                  </a:cubicBezTo>
                  <a:lnTo>
                    <a:pt x="24389" y="12936"/>
                  </a:lnTo>
                  <a:lnTo>
                    <a:pt x="20675" y="16650"/>
                  </a:lnTo>
                  <a:lnTo>
                    <a:pt x="20535" y="16650"/>
                  </a:lnTo>
                  <a:lnTo>
                    <a:pt x="17728" y="19465"/>
                  </a:lnTo>
                  <a:lnTo>
                    <a:pt x="17736" y="19597"/>
                  </a:lnTo>
                  <a:lnTo>
                    <a:pt x="16689" y="20636"/>
                  </a:lnTo>
                  <a:cubicBezTo>
                    <a:pt x="16642" y="20691"/>
                    <a:pt x="16673" y="20776"/>
                    <a:pt x="16751" y="20776"/>
                  </a:cubicBezTo>
                  <a:cubicBezTo>
                    <a:pt x="16766" y="20776"/>
                    <a:pt x="16790" y="20768"/>
                    <a:pt x="16805" y="20753"/>
                  </a:cubicBezTo>
                  <a:lnTo>
                    <a:pt x="17736" y="19822"/>
                  </a:lnTo>
                  <a:lnTo>
                    <a:pt x="17751" y="20210"/>
                  </a:lnTo>
                  <a:lnTo>
                    <a:pt x="32" y="37922"/>
                  </a:lnTo>
                  <a:cubicBezTo>
                    <a:pt x="1" y="37953"/>
                    <a:pt x="1" y="38007"/>
                    <a:pt x="32" y="38038"/>
                  </a:cubicBezTo>
                  <a:cubicBezTo>
                    <a:pt x="47" y="38054"/>
                    <a:pt x="70" y="38061"/>
                    <a:pt x="94" y="38061"/>
                  </a:cubicBezTo>
                  <a:cubicBezTo>
                    <a:pt x="117" y="38061"/>
                    <a:pt x="132" y="38054"/>
                    <a:pt x="148" y="38038"/>
                  </a:cubicBezTo>
                  <a:lnTo>
                    <a:pt x="26375" y="11819"/>
                  </a:lnTo>
                  <a:cubicBezTo>
                    <a:pt x="26390" y="11804"/>
                    <a:pt x="26398" y="11780"/>
                    <a:pt x="26398" y="11757"/>
                  </a:cubicBezTo>
                  <a:lnTo>
                    <a:pt x="26398" y="8097"/>
                  </a:lnTo>
                  <a:lnTo>
                    <a:pt x="29376" y="5119"/>
                  </a:lnTo>
                  <a:cubicBezTo>
                    <a:pt x="29512" y="5226"/>
                    <a:pt x="29654" y="5272"/>
                    <a:pt x="29789" y="5272"/>
                  </a:cubicBezTo>
                  <a:cubicBezTo>
                    <a:pt x="30308" y="5272"/>
                    <a:pt x="30720" y="4594"/>
                    <a:pt x="30252" y="4126"/>
                  </a:cubicBezTo>
                  <a:cubicBezTo>
                    <a:pt x="30108" y="3982"/>
                    <a:pt x="29944" y="3922"/>
                    <a:pt x="29787" y="3922"/>
                  </a:cubicBezTo>
                  <a:cubicBezTo>
                    <a:pt x="29298" y="3922"/>
                    <a:pt x="28867" y="4504"/>
                    <a:pt x="29259" y="5003"/>
                  </a:cubicBezTo>
                  <a:lnTo>
                    <a:pt x="26251" y="8011"/>
                  </a:lnTo>
                  <a:cubicBezTo>
                    <a:pt x="26235" y="8027"/>
                    <a:pt x="26227" y="8042"/>
                    <a:pt x="26227" y="8066"/>
                  </a:cubicBezTo>
                  <a:lnTo>
                    <a:pt x="26227" y="11726"/>
                  </a:lnTo>
                  <a:lnTo>
                    <a:pt x="21280" y="16674"/>
                  </a:lnTo>
                  <a:lnTo>
                    <a:pt x="20892" y="16658"/>
                  </a:lnTo>
                  <a:lnTo>
                    <a:pt x="24521" y="13029"/>
                  </a:lnTo>
                  <a:cubicBezTo>
                    <a:pt x="24537" y="13013"/>
                    <a:pt x="24544" y="12990"/>
                    <a:pt x="24552" y="12975"/>
                  </a:cubicBezTo>
                  <a:lnTo>
                    <a:pt x="24552" y="6934"/>
                  </a:lnTo>
                  <a:lnTo>
                    <a:pt x="30291" y="1187"/>
                  </a:lnTo>
                  <a:cubicBezTo>
                    <a:pt x="30416" y="1283"/>
                    <a:pt x="30559" y="1327"/>
                    <a:pt x="30701" y="1327"/>
                  </a:cubicBezTo>
                  <a:cubicBezTo>
                    <a:pt x="30972" y="1327"/>
                    <a:pt x="31233" y="1163"/>
                    <a:pt x="31330" y="877"/>
                  </a:cubicBezTo>
                  <a:cubicBezTo>
                    <a:pt x="31477" y="443"/>
                    <a:pt x="31159" y="1"/>
                    <a:pt x="30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8"/>
            <p:cNvGrpSpPr/>
            <p:nvPr/>
          </p:nvGrpSpPr>
          <p:grpSpPr>
            <a:xfrm>
              <a:off x="7936624" y="3783920"/>
              <a:ext cx="269497" cy="230589"/>
              <a:chOff x="-245801" y="266720"/>
              <a:chExt cx="269497" cy="230589"/>
            </a:xfrm>
          </p:grpSpPr>
          <p:sp>
            <p:nvSpPr>
              <p:cNvPr id="246" name="Google Shape;246;p8"/>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8" name="Shape 248"/>
        <p:cNvGrpSpPr/>
        <p:nvPr/>
      </p:nvGrpSpPr>
      <p:grpSpPr>
        <a:xfrm>
          <a:off x="0" y="0"/>
          <a:ext cx="0" cy="0"/>
          <a:chOff x="0" y="0"/>
          <a:chExt cx="0" cy="0"/>
        </a:xfrm>
      </p:grpSpPr>
      <p:sp>
        <p:nvSpPr>
          <p:cNvPr id="249" name="Google Shape;249;p9"/>
          <p:cNvSpPr txBox="1"/>
          <p:nvPr>
            <p:ph idx="1" type="body"/>
          </p:nvPr>
        </p:nvSpPr>
        <p:spPr>
          <a:xfrm>
            <a:off x="4413175" y="2110613"/>
            <a:ext cx="3556800" cy="2122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1"/>
              </a:buClr>
              <a:buSzPts val="1200"/>
              <a:buFont typeface="Open Sans"/>
              <a:buChar char="●"/>
              <a:defRPr>
                <a:solidFill>
                  <a:schemeClr val="dk1"/>
                </a:solidFill>
              </a:defRPr>
            </a:lvl1pPr>
            <a:lvl2pPr indent="-279400" lvl="1" marL="914400">
              <a:spcBef>
                <a:spcPts val="0"/>
              </a:spcBef>
              <a:spcAft>
                <a:spcPts val="0"/>
              </a:spcAft>
              <a:buClr>
                <a:schemeClr val="dk1"/>
              </a:buClr>
              <a:buSzPts val="800"/>
              <a:buFont typeface="Open Sans"/>
              <a:buChar char="○"/>
              <a:defRPr>
                <a:solidFill>
                  <a:schemeClr val="dk1"/>
                </a:solidFill>
              </a:defRPr>
            </a:lvl2pPr>
            <a:lvl3pPr indent="-279400" lvl="2" marL="1371600">
              <a:spcBef>
                <a:spcPts val="0"/>
              </a:spcBef>
              <a:spcAft>
                <a:spcPts val="0"/>
              </a:spcAft>
              <a:buClr>
                <a:schemeClr val="dk1"/>
              </a:buClr>
              <a:buSzPts val="800"/>
              <a:buFont typeface="Open Sans"/>
              <a:buChar char="■"/>
              <a:defRPr>
                <a:solidFill>
                  <a:schemeClr val="dk1"/>
                </a:solidFill>
              </a:defRPr>
            </a:lvl3pPr>
            <a:lvl4pPr indent="-279400" lvl="3" marL="1828800">
              <a:spcBef>
                <a:spcPts val="0"/>
              </a:spcBef>
              <a:spcAft>
                <a:spcPts val="0"/>
              </a:spcAft>
              <a:buClr>
                <a:schemeClr val="dk1"/>
              </a:buClr>
              <a:buSzPts val="800"/>
              <a:buFont typeface="Open Sans"/>
              <a:buChar char="●"/>
              <a:defRPr>
                <a:solidFill>
                  <a:schemeClr val="dk1"/>
                </a:solidFill>
              </a:defRPr>
            </a:lvl4pPr>
            <a:lvl5pPr indent="-304800" lvl="4" marL="2286000">
              <a:spcBef>
                <a:spcPts val="0"/>
              </a:spcBef>
              <a:spcAft>
                <a:spcPts val="0"/>
              </a:spcAft>
              <a:buClr>
                <a:schemeClr val="dk1"/>
              </a:buClr>
              <a:buSzPts val="1200"/>
              <a:buFont typeface="Open Sans"/>
              <a:buChar char="○"/>
              <a:defRPr>
                <a:solidFill>
                  <a:schemeClr val="dk1"/>
                </a:solidFill>
              </a:defRPr>
            </a:lvl5pPr>
            <a:lvl6pPr indent="-304800" lvl="5" marL="2743200">
              <a:spcBef>
                <a:spcPts val="0"/>
              </a:spcBef>
              <a:spcAft>
                <a:spcPts val="0"/>
              </a:spcAft>
              <a:buClr>
                <a:schemeClr val="dk1"/>
              </a:buClr>
              <a:buSzPts val="1200"/>
              <a:buFont typeface="Open Sans"/>
              <a:buChar char="■"/>
              <a:defRPr>
                <a:solidFill>
                  <a:schemeClr val="dk1"/>
                </a:solidFill>
              </a:defRPr>
            </a:lvl6pPr>
            <a:lvl7pPr indent="-273050" lvl="6" marL="3200400">
              <a:spcBef>
                <a:spcPts val="0"/>
              </a:spcBef>
              <a:spcAft>
                <a:spcPts val="0"/>
              </a:spcAft>
              <a:buClr>
                <a:schemeClr val="dk1"/>
              </a:buClr>
              <a:buSzPts val="700"/>
              <a:buFont typeface="Open Sans"/>
              <a:buChar char="●"/>
              <a:defRPr>
                <a:solidFill>
                  <a:schemeClr val="dk1"/>
                </a:solidFill>
              </a:defRPr>
            </a:lvl7pPr>
            <a:lvl8pPr indent="-273050" lvl="7" marL="3657600">
              <a:spcBef>
                <a:spcPts val="0"/>
              </a:spcBef>
              <a:spcAft>
                <a:spcPts val="0"/>
              </a:spcAft>
              <a:buClr>
                <a:schemeClr val="dk1"/>
              </a:buClr>
              <a:buSzPts val="700"/>
              <a:buFont typeface="Open Sans"/>
              <a:buChar char="○"/>
              <a:defRPr>
                <a:solidFill>
                  <a:schemeClr val="dk1"/>
                </a:solidFill>
              </a:defRPr>
            </a:lvl8pPr>
            <a:lvl9pPr indent="-266700" lvl="8" marL="4114800">
              <a:spcBef>
                <a:spcPts val="0"/>
              </a:spcBef>
              <a:spcAft>
                <a:spcPts val="0"/>
              </a:spcAft>
              <a:buClr>
                <a:schemeClr val="dk1"/>
              </a:buClr>
              <a:buSzPts val="600"/>
              <a:buFont typeface="Open Sans"/>
              <a:buChar char="■"/>
              <a:defRPr>
                <a:solidFill>
                  <a:schemeClr val="dk1"/>
                </a:solidFill>
              </a:defRPr>
            </a:lvl9pPr>
          </a:lstStyle>
          <a:p/>
        </p:txBody>
      </p:sp>
      <p:sp>
        <p:nvSpPr>
          <p:cNvPr id="250" name="Google Shape;250;p9"/>
          <p:cNvSpPr txBox="1"/>
          <p:nvPr>
            <p:ph type="title"/>
          </p:nvPr>
        </p:nvSpPr>
        <p:spPr>
          <a:xfrm>
            <a:off x="4413175" y="910088"/>
            <a:ext cx="3556800" cy="12006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1" name="Google Shape;251;p9"/>
          <p:cNvSpPr/>
          <p:nvPr>
            <p:ph idx="2" type="pic"/>
          </p:nvPr>
        </p:nvSpPr>
        <p:spPr>
          <a:xfrm>
            <a:off x="-1830725" y="-163600"/>
            <a:ext cx="5470800" cy="5470800"/>
          </a:xfrm>
          <a:prstGeom prst="ellipse">
            <a:avLst/>
          </a:prstGeom>
          <a:noFill/>
          <a:ln cap="flat" cmpd="sng" w="76200">
            <a:solidFill>
              <a:schemeClr val="dk1"/>
            </a:solidFill>
            <a:prstDash val="solid"/>
            <a:round/>
            <a:headEnd len="sm" w="sm" type="none"/>
            <a:tailEnd len="sm" w="sm" type="none"/>
          </a:ln>
        </p:spPr>
      </p:sp>
      <p:sp>
        <p:nvSpPr>
          <p:cNvPr id="252" name="Google Shape;252;p9"/>
          <p:cNvSpPr/>
          <p:nvPr/>
        </p:nvSpPr>
        <p:spPr>
          <a:xfrm>
            <a:off x="8685350" y="0"/>
            <a:ext cx="458700" cy="514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9"/>
          <p:cNvGrpSpPr/>
          <p:nvPr/>
        </p:nvGrpSpPr>
        <p:grpSpPr>
          <a:xfrm>
            <a:off x="6338670" y="4046745"/>
            <a:ext cx="2323930" cy="2335845"/>
            <a:chOff x="6338670" y="4046745"/>
            <a:chExt cx="2323930" cy="2335845"/>
          </a:xfrm>
        </p:grpSpPr>
        <p:sp>
          <p:nvSpPr>
            <p:cNvPr id="254" name="Google Shape;254;p9"/>
            <p:cNvSpPr/>
            <p:nvPr/>
          </p:nvSpPr>
          <p:spPr>
            <a:xfrm>
              <a:off x="6815662" y="4317375"/>
              <a:ext cx="1727427" cy="1929540"/>
            </a:xfrm>
            <a:custGeom>
              <a:rect b="b" l="l" r="r" t="t"/>
              <a:pathLst>
                <a:path extrusionOk="0" h="34130" w="30555">
                  <a:moveTo>
                    <a:pt x="29779" y="0"/>
                  </a:moveTo>
                  <a:cubicBezTo>
                    <a:pt x="29221" y="0"/>
                    <a:pt x="28911" y="636"/>
                    <a:pt x="29252" y="1071"/>
                  </a:cubicBezTo>
                  <a:lnTo>
                    <a:pt x="26251" y="4080"/>
                  </a:lnTo>
                  <a:cubicBezTo>
                    <a:pt x="26235" y="4095"/>
                    <a:pt x="26227" y="4118"/>
                    <a:pt x="26227" y="4134"/>
                  </a:cubicBezTo>
                  <a:lnTo>
                    <a:pt x="26227" y="7794"/>
                  </a:lnTo>
                  <a:lnTo>
                    <a:pt x="21272" y="12742"/>
                  </a:lnTo>
                  <a:lnTo>
                    <a:pt x="20528" y="12718"/>
                  </a:lnTo>
                  <a:lnTo>
                    <a:pt x="17720" y="15526"/>
                  </a:lnTo>
                  <a:lnTo>
                    <a:pt x="17744" y="16270"/>
                  </a:lnTo>
                  <a:lnTo>
                    <a:pt x="32" y="33990"/>
                  </a:lnTo>
                  <a:cubicBezTo>
                    <a:pt x="1" y="34021"/>
                    <a:pt x="1" y="34075"/>
                    <a:pt x="32" y="34106"/>
                  </a:cubicBezTo>
                  <a:cubicBezTo>
                    <a:pt x="47" y="34122"/>
                    <a:pt x="70" y="34129"/>
                    <a:pt x="86" y="34129"/>
                  </a:cubicBezTo>
                  <a:cubicBezTo>
                    <a:pt x="109" y="34129"/>
                    <a:pt x="133" y="34122"/>
                    <a:pt x="148" y="34106"/>
                  </a:cubicBezTo>
                  <a:lnTo>
                    <a:pt x="26367" y="7887"/>
                  </a:lnTo>
                  <a:cubicBezTo>
                    <a:pt x="26382" y="7872"/>
                    <a:pt x="26390" y="7848"/>
                    <a:pt x="26390" y="7825"/>
                  </a:cubicBezTo>
                  <a:lnTo>
                    <a:pt x="26390" y="4165"/>
                  </a:lnTo>
                  <a:lnTo>
                    <a:pt x="29368" y="1187"/>
                  </a:lnTo>
                  <a:cubicBezTo>
                    <a:pt x="29490" y="1283"/>
                    <a:pt x="29633" y="1327"/>
                    <a:pt x="29774" y="1327"/>
                  </a:cubicBezTo>
                  <a:cubicBezTo>
                    <a:pt x="30046" y="1327"/>
                    <a:pt x="30310" y="1162"/>
                    <a:pt x="30407" y="877"/>
                  </a:cubicBezTo>
                  <a:cubicBezTo>
                    <a:pt x="30555" y="450"/>
                    <a:pt x="30229" y="0"/>
                    <a:pt x="29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9"/>
            <p:cNvSpPr/>
            <p:nvPr/>
          </p:nvSpPr>
          <p:spPr>
            <a:xfrm>
              <a:off x="6338670" y="4648878"/>
              <a:ext cx="723026" cy="722574"/>
            </a:xfrm>
            <a:custGeom>
              <a:rect b="b" l="l" r="r" t="t"/>
              <a:pathLst>
                <a:path extrusionOk="0" h="12781" w="12789">
                  <a:moveTo>
                    <a:pt x="12696" y="1"/>
                  </a:moveTo>
                  <a:cubicBezTo>
                    <a:pt x="12676" y="1"/>
                    <a:pt x="12656" y="9"/>
                    <a:pt x="12641" y="24"/>
                  </a:cubicBezTo>
                  <a:lnTo>
                    <a:pt x="32" y="12641"/>
                  </a:lnTo>
                  <a:cubicBezTo>
                    <a:pt x="1" y="12672"/>
                    <a:pt x="1" y="12719"/>
                    <a:pt x="32" y="12758"/>
                  </a:cubicBezTo>
                  <a:cubicBezTo>
                    <a:pt x="47" y="12773"/>
                    <a:pt x="63" y="12781"/>
                    <a:pt x="86" y="12781"/>
                  </a:cubicBezTo>
                  <a:cubicBezTo>
                    <a:pt x="109" y="12781"/>
                    <a:pt x="132" y="12773"/>
                    <a:pt x="140" y="12758"/>
                  </a:cubicBezTo>
                  <a:lnTo>
                    <a:pt x="12757" y="141"/>
                  </a:lnTo>
                  <a:cubicBezTo>
                    <a:pt x="12788" y="110"/>
                    <a:pt x="12788" y="55"/>
                    <a:pt x="12757" y="24"/>
                  </a:cubicBezTo>
                  <a:cubicBezTo>
                    <a:pt x="12738" y="9"/>
                    <a:pt x="12717" y="1"/>
                    <a:pt x="12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 name="Google Shape;256;p9"/>
            <p:cNvGrpSpPr/>
            <p:nvPr/>
          </p:nvGrpSpPr>
          <p:grpSpPr>
            <a:xfrm>
              <a:off x="6531450" y="4608581"/>
              <a:ext cx="921187" cy="920619"/>
              <a:chOff x="3429875" y="1645831"/>
              <a:chExt cx="921187" cy="920619"/>
            </a:xfrm>
          </p:grpSpPr>
          <p:sp>
            <p:nvSpPr>
              <p:cNvPr id="257" name="Google Shape;257;p9"/>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9"/>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9"/>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9"/>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9"/>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9"/>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 name="Google Shape;265;p9"/>
            <p:cNvSpPr/>
            <p:nvPr/>
          </p:nvSpPr>
          <p:spPr>
            <a:xfrm>
              <a:off x="7349115" y="4358900"/>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9"/>
            <p:cNvSpPr/>
            <p:nvPr/>
          </p:nvSpPr>
          <p:spPr>
            <a:xfrm>
              <a:off x="7969969" y="4664930"/>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9"/>
            <p:cNvSpPr/>
            <p:nvPr/>
          </p:nvSpPr>
          <p:spPr>
            <a:xfrm>
              <a:off x="6620425" y="4453037"/>
              <a:ext cx="1595777" cy="1929553"/>
            </a:xfrm>
            <a:custGeom>
              <a:rect b="b" l="l" r="r" t="t"/>
              <a:pathLst>
                <a:path extrusionOk="0" h="38062" w="31478">
                  <a:moveTo>
                    <a:pt x="30702" y="1"/>
                  </a:moveTo>
                  <a:cubicBezTo>
                    <a:pt x="30151" y="1"/>
                    <a:pt x="29841" y="637"/>
                    <a:pt x="30174" y="1071"/>
                  </a:cubicBezTo>
                  <a:lnTo>
                    <a:pt x="24413" y="6840"/>
                  </a:lnTo>
                  <a:cubicBezTo>
                    <a:pt x="24397" y="6856"/>
                    <a:pt x="24389" y="6872"/>
                    <a:pt x="24389" y="6895"/>
                  </a:cubicBezTo>
                  <a:lnTo>
                    <a:pt x="24389" y="12936"/>
                  </a:lnTo>
                  <a:lnTo>
                    <a:pt x="20675" y="16650"/>
                  </a:lnTo>
                  <a:lnTo>
                    <a:pt x="20535" y="16650"/>
                  </a:lnTo>
                  <a:lnTo>
                    <a:pt x="17728" y="19465"/>
                  </a:lnTo>
                  <a:lnTo>
                    <a:pt x="17736" y="19597"/>
                  </a:lnTo>
                  <a:lnTo>
                    <a:pt x="16689" y="20636"/>
                  </a:lnTo>
                  <a:cubicBezTo>
                    <a:pt x="16642" y="20691"/>
                    <a:pt x="16673" y="20776"/>
                    <a:pt x="16751" y="20776"/>
                  </a:cubicBezTo>
                  <a:cubicBezTo>
                    <a:pt x="16766" y="20776"/>
                    <a:pt x="16790" y="20768"/>
                    <a:pt x="16805" y="20753"/>
                  </a:cubicBezTo>
                  <a:lnTo>
                    <a:pt x="17736" y="19822"/>
                  </a:lnTo>
                  <a:lnTo>
                    <a:pt x="17751" y="20210"/>
                  </a:lnTo>
                  <a:lnTo>
                    <a:pt x="32" y="37922"/>
                  </a:lnTo>
                  <a:cubicBezTo>
                    <a:pt x="1" y="37953"/>
                    <a:pt x="1" y="38007"/>
                    <a:pt x="32" y="38038"/>
                  </a:cubicBezTo>
                  <a:cubicBezTo>
                    <a:pt x="47" y="38054"/>
                    <a:pt x="70" y="38061"/>
                    <a:pt x="94" y="38061"/>
                  </a:cubicBezTo>
                  <a:cubicBezTo>
                    <a:pt x="117" y="38061"/>
                    <a:pt x="132" y="38054"/>
                    <a:pt x="148" y="38038"/>
                  </a:cubicBezTo>
                  <a:lnTo>
                    <a:pt x="26375" y="11819"/>
                  </a:lnTo>
                  <a:cubicBezTo>
                    <a:pt x="26390" y="11804"/>
                    <a:pt x="26398" y="11780"/>
                    <a:pt x="26398" y="11757"/>
                  </a:cubicBezTo>
                  <a:lnTo>
                    <a:pt x="26398" y="8097"/>
                  </a:lnTo>
                  <a:lnTo>
                    <a:pt x="29376" y="5119"/>
                  </a:lnTo>
                  <a:cubicBezTo>
                    <a:pt x="29512" y="5226"/>
                    <a:pt x="29654" y="5272"/>
                    <a:pt x="29789" y="5272"/>
                  </a:cubicBezTo>
                  <a:cubicBezTo>
                    <a:pt x="30308" y="5272"/>
                    <a:pt x="30720" y="4594"/>
                    <a:pt x="30252" y="4126"/>
                  </a:cubicBezTo>
                  <a:cubicBezTo>
                    <a:pt x="30108" y="3982"/>
                    <a:pt x="29944" y="3922"/>
                    <a:pt x="29787" y="3922"/>
                  </a:cubicBezTo>
                  <a:cubicBezTo>
                    <a:pt x="29298" y="3922"/>
                    <a:pt x="28867" y="4504"/>
                    <a:pt x="29259" y="5003"/>
                  </a:cubicBezTo>
                  <a:lnTo>
                    <a:pt x="26251" y="8011"/>
                  </a:lnTo>
                  <a:cubicBezTo>
                    <a:pt x="26235" y="8027"/>
                    <a:pt x="26227" y="8042"/>
                    <a:pt x="26227" y="8066"/>
                  </a:cubicBezTo>
                  <a:lnTo>
                    <a:pt x="26227" y="11726"/>
                  </a:lnTo>
                  <a:lnTo>
                    <a:pt x="21280" y="16674"/>
                  </a:lnTo>
                  <a:lnTo>
                    <a:pt x="20892" y="16658"/>
                  </a:lnTo>
                  <a:lnTo>
                    <a:pt x="24521" y="13029"/>
                  </a:lnTo>
                  <a:cubicBezTo>
                    <a:pt x="24537" y="13013"/>
                    <a:pt x="24544" y="12990"/>
                    <a:pt x="24552" y="12975"/>
                  </a:cubicBezTo>
                  <a:lnTo>
                    <a:pt x="24552" y="6934"/>
                  </a:lnTo>
                  <a:lnTo>
                    <a:pt x="30291" y="1187"/>
                  </a:lnTo>
                  <a:cubicBezTo>
                    <a:pt x="30416" y="1283"/>
                    <a:pt x="30559" y="1327"/>
                    <a:pt x="30701" y="1327"/>
                  </a:cubicBezTo>
                  <a:cubicBezTo>
                    <a:pt x="30972" y="1327"/>
                    <a:pt x="31233" y="1163"/>
                    <a:pt x="31330" y="877"/>
                  </a:cubicBezTo>
                  <a:cubicBezTo>
                    <a:pt x="31477" y="443"/>
                    <a:pt x="31159" y="1"/>
                    <a:pt x="30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 name="Google Shape;268;p9"/>
            <p:cNvGrpSpPr/>
            <p:nvPr/>
          </p:nvGrpSpPr>
          <p:grpSpPr>
            <a:xfrm>
              <a:off x="8114624" y="4046745"/>
              <a:ext cx="269497" cy="230589"/>
              <a:chOff x="-245801" y="266720"/>
              <a:chExt cx="269497" cy="230589"/>
            </a:xfrm>
          </p:grpSpPr>
          <p:sp>
            <p:nvSpPr>
              <p:cNvPr id="269" name="Google Shape;269;p9"/>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9"/>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1" name="Google Shape;271;p9"/>
          <p:cNvGrpSpPr/>
          <p:nvPr/>
        </p:nvGrpSpPr>
        <p:grpSpPr>
          <a:xfrm>
            <a:off x="2687452" y="-845991"/>
            <a:ext cx="1930748" cy="1844980"/>
            <a:chOff x="2687452" y="-845991"/>
            <a:chExt cx="1930748" cy="1844980"/>
          </a:xfrm>
        </p:grpSpPr>
        <p:sp>
          <p:nvSpPr>
            <p:cNvPr id="272" name="Google Shape;272;p9"/>
            <p:cNvSpPr/>
            <p:nvPr/>
          </p:nvSpPr>
          <p:spPr>
            <a:xfrm>
              <a:off x="2687452" y="-845991"/>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 name="Google Shape;273;p9"/>
            <p:cNvGrpSpPr/>
            <p:nvPr/>
          </p:nvGrpSpPr>
          <p:grpSpPr>
            <a:xfrm>
              <a:off x="3252412" y="33090"/>
              <a:ext cx="743488" cy="602656"/>
              <a:chOff x="1005462" y="33090"/>
              <a:chExt cx="743488" cy="602656"/>
            </a:xfrm>
          </p:grpSpPr>
          <p:sp>
            <p:nvSpPr>
              <p:cNvPr id="274" name="Google Shape;274;p9"/>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9"/>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9"/>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9"/>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9"/>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9"/>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9"/>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9"/>
            <p:cNvGrpSpPr/>
            <p:nvPr/>
          </p:nvGrpSpPr>
          <p:grpSpPr>
            <a:xfrm>
              <a:off x="3409250" y="-113896"/>
              <a:ext cx="1208950" cy="1034520"/>
              <a:chOff x="5451525" y="-113896"/>
              <a:chExt cx="1208950" cy="1034520"/>
            </a:xfrm>
          </p:grpSpPr>
          <p:sp>
            <p:nvSpPr>
              <p:cNvPr id="282" name="Google Shape;282;p9"/>
              <p:cNvSpPr/>
              <p:nvPr/>
            </p:nvSpPr>
            <p:spPr>
              <a:xfrm>
                <a:off x="5889324" y="-113896"/>
                <a:ext cx="771151" cy="964344"/>
              </a:xfrm>
              <a:custGeom>
                <a:rect b="b" l="l" r="r" t="t"/>
                <a:pathLst>
                  <a:path extrusionOk="0" h="17845" w="14270">
                    <a:moveTo>
                      <a:pt x="14184" y="1"/>
                    </a:moveTo>
                    <a:cubicBezTo>
                      <a:pt x="14165" y="1"/>
                      <a:pt x="14146" y="9"/>
                      <a:pt x="14130" y="24"/>
                    </a:cubicBezTo>
                    <a:lnTo>
                      <a:pt x="4188" y="9958"/>
                    </a:lnTo>
                    <a:cubicBezTo>
                      <a:pt x="4173" y="9973"/>
                      <a:pt x="4165" y="9997"/>
                      <a:pt x="4165" y="10020"/>
                    </a:cubicBezTo>
                    <a:lnTo>
                      <a:pt x="4165" y="13680"/>
                    </a:lnTo>
                    <a:lnTo>
                      <a:pt x="1187" y="16658"/>
                    </a:lnTo>
                    <a:cubicBezTo>
                      <a:pt x="1065" y="16560"/>
                      <a:pt x="921" y="16514"/>
                      <a:pt x="780" y="16514"/>
                    </a:cubicBezTo>
                    <a:cubicBezTo>
                      <a:pt x="509" y="16514"/>
                      <a:pt x="245" y="16680"/>
                      <a:pt x="148" y="16961"/>
                    </a:cubicBezTo>
                    <a:cubicBezTo>
                      <a:pt x="1" y="17395"/>
                      <a:pt x="327" y="17845"/>
                      <a:pt x="776" y="17845"/>
                    </a:cubicBezTo>
                    <a:cubicBezTo>
                      <a:pt x="1335" y="17845"/>
                      <a:pt x="1645" y="17209"/>
                      <a:pt x="1304" y="16774"/>
                    </a:cubicBezTo>
                    <a:lnTo>
                      <a:pt x="4305" y="13766"/>
                    </a:lnTo>
                    <a:cubicBezTo>
                      <a:pt x="4320" y="13750"/>
                      <a:pt x="4328" y="13735"/>
                      <a:pt x="4336" y="13711"/>
                    </a:cubicBezTo>
                    <a:lnTo>
                      <a:pt x="4336" y="10051"/>
                    </a:lnTo>
                    <a:lnTo>
                      <a:pt x="14239" y="140"/>
                    </a:lnTo>
                    <a:cubicBezTo>
                      <a:pt x="14270" y="109"/>
                      <a:pt x="14270" y="55"/>
                      <a:pt x="14239" y="24"/>
                    </a:cubicBezTo>
                    <a:cubicBezTo>
                      <a:pt x="14223" y="9"/>
                      <a:pt x="14204" y="1"/>
                      <a:pt x="1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 name="Google Shape;283;p9"/>
              <p:cNvGrpSpPr/>
              <p:nvPr/>
            </p:nvGrpSpPr>
            <p:grpSpPr>
              <a:xfrm>
                <a:off x="5451525" y="6"/>
                <a:ext cx="921187" cy="920619"/>
                <a:chOff x="3429875" y="1645831"/>
                <a:chExt cx="921187" cy="920619"/>
              </a:xfrm>
            </p:grpSpPr>
            <p:sp>
              <p:nvSpPr>
                <p:cNvPr id="284" name="Google Shape;284;p9"/>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9"/>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9"/>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9"/>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9"/>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9"/>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9"/>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9"/>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2" name="Shape 292"/>
        <p:cNvGrpSpPr/>
        <p:nvPr/>
      </p:nvGrpSpPr>
      <p:grpSpPr>
        <a:xfrm>
          <a:off x="0" y="0"/>
          <a:ext cx="0" cy="0"/>
          <a:chOff x="0" y="0"/>
          <a:chExt cx="0" cy="0"/>
        </a:xfrm>
      </p:grpSpPr>
      <p:sp>
        <p:nvSpPr>
          <p:cNvPr id="293" name="Google Shape;293;p10"/>
          <p:cNvSpPr txBox="1"/>
          <p:nvPr>
            <p:ph idx="1" type="body"/>
          </p:nvPr>
        </p:nvSpPr>
        <p:spPr>
          <a:xfrm>
            <a:off x="720000" y="2269200"/>
            <a:ext cx="7704000" cy="605100"/>
          </a:xfrm>
          <a:prstGeom prst="rect">
            <a:avLst/>
          </a:prstGeom>
          <a:solidFill>
            <a:schemeClr val="accent2"/>
          </a:solid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Clr>
                <a:schemeClr val="lt1"/>
              </a:buClr>
              <a:buSzPts val="3400"/>
              <a:buFont typeface="Titillium Web"/>
              <a:buNone/>
              <a:defRPr b="1" sz="3400">
                <a:solidFill>
                  <a:schemeClr val="lt1"/>
                </a:solidFill>
                <a:latin typeface="Titillium Web"/>
                <a:ea typeface="Titillium Web"/>
                <a:cs typeface="Titillium Web"/>
                <a:sym typeface="Titillium Web"/>
              </a:defRPr>
            </a:lvl1pPr>
          </a:lstStyle>
          <a:p/>
        </p:txBody>
      </p:sp>
      <p:grpSp>
        <p:nvGrpSpPr>
          <p:cNvPr id="294" name="Google Shape;294;p10"/>
          <p:cNvGrpSpPr/>
          <p:nvPr/>
        </p:nvGrpSpPr>
        <p:grpSpPr>
          <a:xfrm>
            <a:off x="7517519" y="2918009"/>
            <a:ext cx="2499397" cy="2480016"/>
            <a:chOff x="7517519" y="2918009"/>
            <a:chExt cx="2499397" cy="2480016"/>
          </a:xfrm>
        </p:grpSpPr>
        <p:sp>
          <p:nvSpPr>
            <p:cNvPr id="295" name="Google Shape;295;p10"/>
            <p:cNvSpPr/>
            <p:nvPr/>
          </p:nvSpPr>
          <p:spPr>
            <a:xfrm>
              <a:off x="8357077" y="2918009"/>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10"/>
            <p:cNvGrpSpPr/>
            <p:nvPr/>
          </p:nvGrpSpPr>
          <p:grpSpPr>
            <a:xfrm>
              <a:off x="8540225" y="4477406"/>
              <a:ext cx="921187" cy="920619"/>
              <a:chOff x="3429875" y="1645831"/>
              <a:chExt cx="921187" cy="920619"/>
            </a:xfrm>
          </p:grpSpPr>
          <p:sp>
            <p:nvSpPr>
              <p:cNvPr id="297" name="Google Shape;297;p10"/>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0"/>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0"/>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0"/>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0"/>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0"/>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0"/>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0"/>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 name="Google Shape;305;p10"/>
            <p:cNvSpPr/>
            <p:nvPr/>
          </p:nvSpPr>
          <p:spPr>
            <a:xfrm>
              <a:off x="8310165" y="4564287"/>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0"/>
            <p:cNvSpPr/>
            <p:nvPr/>
          </p:nvSpPr>
          <p:spPr>
            <a:xfrm>
              <a:off x="7517519" y="4564280"/>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 name="Google Shape;307;p10"/>
            <p:cNvGrpSpPr/>
            <p:nvPr/>
          </p:nvGrpSpPr>
          <p:grpSpPr>
            <a:xfrm>
              <a:off x="8061224" y="4842895"/>
              <a:ext cx="269497" cy="230589"/>
              <a:chOff x="-245801" y="266720"/>
              <a:chExt cx="269497" cy="230589"/>
            </a:xfrm>
          </p:grpSpPr>
          <p:sp>
            <p:nvSpPr>
              <p:cNvPr id="308" name="Google Shape;308;p10"/>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0"/>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0" name="Google Shape;310;p10"/>
          <p:cNvGrpSpPr/>
          <p:nvPr/>
        </p:nvGrpSpPr>
        <p:grpSpPr>
          <a:xfrm>
            <a:off x="2" y="-768516"/>
            <a:ext cx="1930748" cy="1844980"/>
            <a:chOff x="2687452" y="-845991"/>
            <a:chExt cx="1930748" cy="1844980"/>
          </a:xfrm>
        </p:grpSpPr>
        <p:sp>
          <p:nvSpPr>
            <p:cNvPr id="311" name="Google Shape;311;p10"/>
            <p:cNvSpPr/>
            <p:nvPr/>
          </p:nvSpPr>
          <p:spPr>
            <a:xfrm>
              <a:off x="2687452" y="-845991"/>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10"/>
            <p:cNvGrpSpPr/>
            <p:nvPr/>
          </p:nvGrpSpPr>
          <p:grpSpPr>
            <a:xfrm>
              <a:off x="3252412" y="33090"/>
              <a:ext cx="743488" cy="602656"/>
              <a:chOff x="1005462" y="33090"/>
              <a:chExt cx="743488" cy="602656"/>
            </a:xfrm>
          </p:grpSpPr>
          <p:sp>
            <p:nvSpPr>
              <p:cNvPr id="313" name="Google Shape;313;p10"/>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0"/>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0"/>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0"/>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0"/>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0"/>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0"/>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 name="Google Shape;320;p10"/>
            <p:cNvGrpSpPr/>
            <p:nvPr/>
          </p:nvGrpSpPr>
          <p:grpSpPr>
            <a:xfrm>
              <a:off x="3409250" y="-113896"/>
              <a:ext cx="1208950" cy="1034520"/>
              <a:chOff x="5451525" y="-113896"/>
              <a:chExt cx="1208950" cy="1034520"/>
            </a:xfrm>
          </p:grpSpPr>
          <p:sp>
            <p:nvSpPr>
              <p:cNvPr id="321" name="Google Shape;321;p10"/>
              <p:cNvSpPr/>
              <p:nvPr/>
            </p:nvSpPr>
            <p:spPr>
              <a:xfrm>
                <a:off x="5889324" y="-113896"/>
                <a:ext cx="771151" cy="964344"/>
              </a:xfrm>
              <a:custGeom>
                <a:rect b="b" l="l" r="r" t="t"/>
                <a:pathLst>
                  <a:path extrusionOk="0" h="17845" w="14270">
                    <a:moveTo>
                      <a:pt x="14184" y="1"/>
                    </a:moveTo>
                    <a:cubicBezTo>
                      <a:pt x="14165" y="1"/>
                      <a:pt x="14146" y="9"/>
                      <a:pt x="14130" y="24"/>
                    </a:cubicBezTo>
                    <a:lnTo>
                      <a:pt x="4188" y="9958"/>
                    </a:lnTo>
                    <a:cubicBezTo>
                      <a:pt x="4173" y="9973"/>
                      <a:pt x="4165" y="9997"/>
                      <a:pt x="4165" y="10020"/>
                    </a:cubicBezTo>
                    <a:lnTo>
                      <a:pt x="4165" y="13680"/>
                    </a:lnTo>
                    <a:lnTo>
                      <a:pt x="1187" y="16658"/>
                    </a:lnTo>
                    <a:cubicBezTo>
                      <a:pt x="1065" y="16560"/>
                      <a:pt x="921" y="16514"/>
                      <a:pt x="780" y="16514"/>
                    </a:cubicBezTo>
                    <a:cubicBezTo>
                      <a:pt x="509" y="16514"/>
                      <a:pt x="245" y="16680"/>
                      <a:pt x="148" y="16961"/>
                    </a:cubicBezTo>
                    <a:cubicBezTo>
                      <a:pt x="1" y="17395"/>
                      <a:pt x="327" y="17845"/>
                      <a:pt x="776" y="17845"/>
                    </a:cubicBezTo>
                    <a:cubicBezTo>
                      <a:pt x="1335" y="17845"/>
                      <a:pt x="1645" y="17209"/>
                      <a:pt x="1304" y="16774"/>
                    </a:cubicBezTo>
                    <a:lnTo>
                      <a:pt x="4305" y="13766"/>
                    </a:lnTo>
                    <a:cubicBezTo>
                      <a:pt x="4320" y="13750"/>
                      <a:pt x="4328" y="13735"/>
                      <a:pt x="4336" y="13711"/>
                    </a:cubicBezTo>
                    <a:lnTo>
                      <a:pt x="4336" y="10051"/>
                    </a:lnTo>
                    <a:lnTo>
                      <a:pt x="14239" y="140"/>
                    </a:lnTo>
                    <a:cubicBezTo>
                      <a:pt x="14270" y="109"/>
                      <a:pt x="14270" y="55"/>
                      <a:pt x="14239" y="24"/>
                    </a:cubicBezTo>
                    <a:cubicBezTo>
                      <a:pt x="14223" y="9"/>
                      <a:pt x="14204" y="1"/>
                      <a:pt x="1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10"/>
              <p:cNvGrpSpPr/>
              <p:nvPr/>
            </p:nvGrpSpPr>
            <p:grpSpPr>
              <a:xfrm>
                <a:off x="5451525" y="6"/>
                <a:ext cx="921187" cy="920619"/>
                <a:chOff x="3429875" y="1645831"/>
                <a:chExt cx="921187" cy="920619"/>
              </a:xfrm>
            </p:grpSpPr>
            <p:sp>
              <p:nvSpPr>
                <p:cNvPr id="323" name="Google Shape;323;p10"/>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0"/>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0"/>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0"/>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0"/>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0"/>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0"/>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0"/>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368275"/>
            <a:ext cx="7717500" cy="649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Titillium Web"/>
              <a:buNone/>
              <a:defRPr b="1" sz="3500">
                <a:solidFill>
                  <a:schemeClr val="dk1"/>
                </a:solidFill>
                <a:latin typeface="Titillium Web"/>
                <a:ea typeface="Titillium Web"/>
                <a:cs typeface="Titillium Web"/>
                <a:sym typeface="Titillium Web"/>
              </a:defRPr>
            </a:lvl1pPr>
            <a:lvl2pPr lvl="1">
              <a:spcBef>
                <a:spcPts val="0"/>
              </a:spcBef>
              <a:spcAft>
                <a:spcPts val="0"/>
              </a:spcAft>
              <a:buClr>
                <a:schemeClr val="dk1"/>
              </a:buClr>
              <a:buSzPts val="3500"/>
              <a:buFont typeface="Titillium Web"/>
              <a:buNone/>
              <a:defRPr b="1" sz="3500">
                <a:solidFill>
                  <a:schemeClr val="dk1"/>
                </a:solidFill>
                <a:latin typeface="Titillium Web"/>
                <a:ea typeface="Titillium Web"/>
                <a:cs typeface="Titillium Web"/>
                <a:sym typeface="Titillium Web"/>
              </a:defRPr>
            </a:lvl2pPr>
            <a:lvl3pPr lvl="2">
              <a:spcBef>
                <a:spcPts val="0"/>
              </a:spcBef>
              <a:spcAft>
                <a:spcPts val="0"/>
              </a:spcAft>
              <a:buClr>
                <a:schemeClr val="dk1"/>
              </a:buClr>
              <a:buSzPts val="3500"/>
              <a:buFont typeface="Titillium Web"/>
              <a:buNone/>
              <a:defRPr b="1" sz="3500">
                <a:solidFill>
                  <a:schemeClr val="dk1"/>
                </a:solidFill>
                <a:latin typeface="Titillium Web"/>
                <a:ea typeface="Titillium Web"/>
                <a:cs typeface="Titillium Web"/>
                <a:sym typeface="Titillium Web"/>
              </a:defRPr>
            </a:lvl3pPr>
            <a:lvl4pPr lvl="3">
              <a:spcBef>
                <a:spcPts val="0"/>
              </a:spcBef>
              <a:spcAft>
                <a:spcPts val="0"/>
              </a:spcAft>
              <a:buClr>
                <a:schemeClr val="dk1"/>
              </a:buClr>
              <a:buSzPts val="3500"/>
              <a:buFont typeface="Titillium Web"/>
              <a:buNone/>
              <a:defRPr b="1" sz="3500">
                <a:solidFill>
                  <a:schemeClr val="dk1"/>
                </a:solidFill>
                <a:latin typeface="Titillium Web"/>
                <a:ea typeface="Titillium Web"/>
                <a:cs typeface="Titillium Web"/>
                <a:sym typeface="Titillium Web"/>
              </a:defRPr>
            </a:lvl4pPr>
            <a:lvl5pPr lvl="4">
              <a:spcBef>
                <a:spcPts val="0"/>
              </a:spcBef>
              <a:spcAft>
                <a:spcPts val="0"/>
              </a:spcAft>
              <a:buClr>
                <a:schemeClr val="dk1"/>
              </a:buClr>
              <a:buSzPts val="3500"/>
              <a:buFont typeface="Titillium Web"/>
              <a:buNone/>
              <a:defRPr b="1" sz="3500">
                <a:solidFill>
                  <a:schemeClr val="dk1"/>
                </a:solidFill>
                <a:latin typeface="Titillium Web"/>
                <a:ea typeface="Titillium Web"/>
                <a:cs typeface="Titillium Web"/>
                <a:sym typeface="Titillium Web"/>
              </a:defRPr>
            </a:lvl5pPr>
            <a:lvl6pPr lvl="5">
              <a:spcBef>
                <a:spcPts val="0"/>
              </a:spcBef>
              <a:spcAft>
                <a:spcPts val="0"/>
              </a:spcAft>
              <a:buClr>
                <a:schemeClr val="dk1"/>
              </a:buClr>
              <a:buSzPts val="3500"/>
              <a:buFont typeface="Titillium Web"/>
              <a:buNone/>
              <a:defRPr b="1" sz="3500">
                <a:solidFill>
                  <a:schemeClr val="dk1"/>
                </a:solidFill>
                <a:latin typeface="Titillium Web"/>
                <a:ea typeface="Titillium Web"/>
                <a:cs typeface="Titillium Web"/>
                <a:sym typeface="Titillium Web"/>
              </a:defRPr>
            </a:lvl6pPr>
            <a:lvl7pPr lvl="6">
              <a:spcBef>
                <a:spcPts val="0"/>
              </a:spcBef>
              <a:spcAft>
                <a:spcPts val="0"/>
              </a:spcAft>
              <a:buClr>
                <a:schemeClr val="dk1"/>
              </a:buClr>
              <a:buSzPts val="3500"/>
              <a:buFont typeface="Titillium Web"/>
              <a:buNone/>
              <a:defRPr b="1" sz="3500">
                <a:solidFill>
                  <a:schemeClr val="dk1"/>
                </a:solidFill>
                <a:latin typeface="Titillium Web"/>
                <a:ea typeface="Titillium Web"/>
                <a:cs typeface="Titillium Web"/>
                <a:sym typeface="Titillium Web"/>
              </a:defRPr>
            </a:lvl7pPr>
            <a:lvl8pPr lvl="7">
              <a:spcBef>
                <a:spcPts val="0"/>
              </a:spcBef>
              <a:spcAft>
                <a:spcPts val="0"/>
              </a:spcAft>
              <a:buClr>
                <a:schemeClr val="dk1"/>
              </a:buClr>
              <a:buSzPts val="3500"/>
              <a:buFont typeface="Titillium Web"/>
              <a:buNone/>
              <a:defRPr b="1" sz="3500">
                <a:solidFill>
                  <a:schemeClr val="dk1"/>
                </a:solidFill>
                <a:latin typeface="Titillium Web"/>
                <a:ea typeface="Titillium Web"/>
                <a:cs typeface="Titillium Web"/>
                <a:sym typeface="Titillium Web"/>
              </a:defRPr>
            </a:lvl8pPr>
            <a:lvl9pPr lvl="8">
              <a:spcBef>
                <a:spcPts val="0"/>
              </a:spcBef>
              <a:spcAft>
                <a:spcPts val="0"/>
              </a:spcAft>
              <a:buClr>
                <a:schemeClr val="dk1"/>
              </a:buClr>
              <a:buSzPts val="3500"/>
              <a:buFont typeface="Titillium Web"/>
              <a:buNone/>
              <a:defRPr b="1" sz="3500">
                <a:solidFill>
                  <a:schemeClr val="dk1"/>
                </a:solidFill>
                <a:latin typeface="Titillium Web"/>
                <a:ea typeface="Titillium Web"/>
                <a:cs typeface="Titillium Web"/>
                <a:sym typeface="Titillium Web"/>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1pPr>
            <a:lvl2pPr indent="-304800" lvl="1" marL="914400">
              <a:lnSpc>
                <a:spcPct val="115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2pPr>
            <a:lvl3pPr indent="-304800" lvl="2" marL="1371600">
              <a:lnSpc>
                <a:spcPct val="115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3pPr>
            <a:lvl4pPr indent="-304800" lvl="3" marL="1828800">
              <a:lnSpc>
                <a:spcPct val="115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4pPr>
            <a:lvl5pPr indent="-304800" lvl="4" marL="2286000">
              <a:lnSpc>
                <a:spcPct val="115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5pPr>
            <a:lvl6pPr indent="-304800" lvl="5" marL="2743200">
              <a:lnSpc>
                <a:spcPct val="115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6pPr>
            <a:lvl7pPr indent="-304800" lvl="6" marL="3200400">
              <a:lnSpc>
                <a:spcPct val="115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7pPr>
            <a:lvl8pPr indent="-304800" lvl="7" marL="3657600">
              <a:lnSpc>
                <a:spcPct val="115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8pPr>
            <a:lvl9pPr indent="-304800" lvl="8" marL="4114800">
              <a:lnSpc>
                <a:spcPct val="115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89" name="Shape 689"/>
        <p:cNvGrpSpPr/>
        <p:nvPr/>
      </p:nvGrpSpPr>
      <p:grpSpPr>
        <a:xfrm>
          <a:off x="0" y="0"/>
          <a:ext cx="0" cy="0"/>
          <a:chOff x="0" y="0"/>
          <a:chExt cx="0" cy="0"/>
        </a:xfrm>
      </p:grpSpPr>
      <p:sp>
        <p:nvSpPr>
          <p:cNvPr id="690" name="Google Shape;690;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691" name="Google Shape;691;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1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28.xml"/><Relationship Id="rId5" Type="http://schemas.openxmlformats.org/officeDocument/2006/relationships/slide" Target="/ppt/slides/slide22.xml"/><Relationship Id="rId6" Type="http://schemas.openxmlformats.org/officeDocument/2006/relationships/slide" Target="/ppt/slides/slide20.xml"/><Relationship Id="rId7" Type="http://schemas.openxmlformats.org/officeDocument/2006/relationships/slide" Target="/ppt/slides/slide26.xml"/><Relationship Id="rId8" Type="http://schemas.openxmlformats.org/officeDocument/2006/relationships/slide" Target="/ppt/slides/slide34.xml"/><Relationship Id="rId11" Type="http://schemas.openxmlformats.org/officeDocument/2006/relationships/hyperlink" Target="https://bit.ly/3A1uf1Q" TargetMode="External"/><Relationship Id="rId10"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www.videvo.net/?utm_source=slidesgo_template&amp;utm_medium=referral-link&amp;utm_campaign=sg_resources&amp;utm_content=videv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1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reepik.com/free-photo/top-view-circuit-board-close-up_20282401.htm/?utm_source=slidesgo_template&amp;utm_medium=referral-link&amp;utm_campaign=sg_resources&amp;utm_content=freepik" TargetMode="External"/><Relationship Id="rId4" Type="http://schemas.openxmlformats.org/officeDocument/2006/relationships/hyperlink" Target="https://www.freepik.com/free-photo/flat-lay-circuit-board-close-up_20282402.htm/?utm_source=slidesgo_template&amp;utm_medium=referral-link&amp;utm_campaign=sg_resources&amp;utm_content=freepik" TargetMode="External"/><Relationship Id="rId5" Type="http://schemas.openxmlformats.org/officeDocument/2006/relationships/hyperlink" Target="https://www.freepik.com/free-photo/programming-background-with-person-working-with-codes-computer_38669445.htm/?utm_source=slidesgo_template&amp;utm_medium=referral-link&amp;utm_campaign=sg_resources&amp;utm_content=freepik" TargetMode="External"/><Relationship Id="rId6" Type="http://schemas.openxmlformats.org/officeDocument/2006/relationships/hyperlink" Target="https://www.freepik.com/free-photo/programming-background-with-person-working-with-codes-computer_38669449.htm/?utm_source=slidesgo_template&amp;utm_medium=referral-link&amp;utm_campaign=sg_resources&amp;utm_content=freepik" TargetMode="External"/><Relationship Id="rId7" Type="http://schemas.openxmlformats.org/officeDocument/2006/relationships/hyperlink" Target="https://www.freepik.com/free-photo/programming-background-with-person-working-with-codes-computer_38669443.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 Id="rId4" Type="http://schemas.openxmlformats.org/officeDocument/2006/relationships/hyperlink" Target="https://www.freepik.com/free-photo/circuit-board-close-up-with-different-components_20282433.htm/?utm_source=slidesgo_template&amp;utm_medium=referral-link&amp;utm_campaign=sg_resources&amp;utm_content=freepik" TargetMode="External"/><Relationship Id="rId9" Type="http://schemas.openxmlformats.org/officeDocument/2006/relationships/hyperlink" Target="https://www.freepik.com/free-photo/programming-background-with-person-working-with-codes-computer_38669427.htm/?utm_source=slidesgo_template&amp;utm_medium=referral-link&amp;utm_campaign=sg_resources&amp;utm_content=freepik" TargetMode="External"/><Relationship Id="rId5" Type="http://schemas.openxmlformats.org/officeDocument/2006/relationships/hyperlink" Target="https://www.freepik.com/free-photo/programming-background-with-person-working-with-codes-computer_38669435.htm/?utm_source=slidesgo_template&amp;utm_medium=referral-link&amp;utm_campaign=sg_resources&amp;utm_content=freepik" TargetMode="External"/><Relationship Id="rId6" Type="http://schemas.openxmlformats.org/officeDocument/2006/relationships/hyperlink" Target="https://www.freepik.com/free-photo/programming-background-with-person-working-with-codes-computer_38669451.htm/?utm_source=slidesgo_template&amp;utm_medium=referral-link&amp;utm_campaign=sg_resources&amp;utm_content=freepik" TargetMode="External"/><Relationship Id="rId7" Type="http://schemas.openxmlformats.org/officeDocument/2006/relationships/hyperlink" Target="https://www.freepik.com/free-photo/circuit-board-close-up-with-different-components_20282423.htm/?utm_source=slidesgo_template&amp;utm_medium=referral-link&amp;utm_campaign=sg_resources&amp;utm_content=freepik" TargetMode="External"/><Relationship Id="rId8" Type="http://schemas.openxmlformats.org/officeDocument/2006/relationships/hyperlink" Target="https://www.freepik.com/free-photo/programming-background-with-person-working-with-codes-computer_38669465.htm/?utm_source=slidesgo_template&amp;utm_medium=referral-link&amp;utm_campaign=sg_resources&amp;utm_content=freepik" TargetMode="External"/><Relationship Id="rId11" Type="http://schemas.openxmlformats.org/officeDocument/2006/relationships/hyperlink" Target="https://www.freepik.com/free-photo/programming-background-with-person-working-with-codes-computer_38669439.htm/?utm_source=slidesgo_template&amp;utm_medium=referral-link&amp;utm_campaign=sg_resources&amp;utm_content=freepik" TargetMode="External"/><Relationship Id="rId10" Type="http://schemas.openxmlformats.org/officeDocument/2006/relationships/hyperlink" Target="https://www.freepik.com/free-photo/programming-background-with-person-working-with-codes-computer_38669430.htm/?utm_source=slidesgo_template&amp;utm_medium=referral-link&amp;utm_campaign=sg_resources&amp;utm_content=freepik" TargetMode="External"/><Relationship Id="rId13" Type="http://schemas.openxmlformats.org/officeDocument/2006/relationships/hyperlink" Target="https://www.freepik.com/free-vector/flat-minimal-technology-social-media-cover-template_18039029.htm/?utm_source=slidesgo_template&amp;utm_medium=referral-link&amp;utm_campaign=sg_resources&amp;utm_content=freepik" TargetMode="External"/><Relationship Id="rId12" Type="http://schemas.openxmlformats.org/officeDocument/2006/relationships/hyperlink" Target="https://www.freepik.com/free-photo/programming-background-with-person-working-with-codes-computer_38669454.htm/?utm_source=slidesgo_template&amp;utm_medium=referral-link&amp;utm_campaign=sg_resources&amp;utm_content=freepik" TargetMode="External"/><Relationship Id="rId15" Type="http://schemas.openxmlformats.org/officeDocument/2006/relationships/hyperlink" Target="https://www.flaticon.com/packs/setup-and-settings-7/?utm_source=slidesgo_template&amp;utm_medium=referral-link&amp;utm_campaign=sg_resources&amp;utm_content=flaticon" TargetMode="External"/><Relationship Id="rId14" Type="http://schemas.openxmlformats.org/officeDocument/2006/relationships/hyperlink" Target="https://www.freepik.com/free-vector/flat-minimal-technology-social-media-post-template_18039023.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 Id="rId3" Type="http://schemas.openxmlformats.org/officeDocument/2006/relationships/hyperlink" Target="https://fonts.google.com/specimen/Titillium+Web" TargetMode="External"/><Relationship Id="rId4" Type="http://schemas.openxmlformats.org/officeDocument/2006/relationships/hyperlink" Target="https://fonts.google.com/specimen/Assistan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3.png"/><Relationship Id="rId17" Type="http://schemas.openxmlformats.org/officeDocument/2006/relationships/image" Target="../media/image5.png"/><Relationship Id="rId16" Type="http://schemas.openxmlformats.org/officeDocument/2006/relationships/image" Target="../media/image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0.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29"/>
          <p:cNvSpPr txBox="1"/>
          <p:nvPr>
            <p:ph type="ctrTitle"/>
          </p:nvPr>
        </p:nvSpPr>
        <p:spPr>
          <a:xfrm>
            <a:off x="713225" y="1319588"/>
            <a:ext cx="3746100" cy="187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t>IT SUPPORT SPECIALIST</a:t>
            </a:r>
            <a:r>
              <a:rPr lang="en"/>
              <a:t> </a:t>
            </a:r>
            <a:r>
              <a:rPr b="0" lang="en" sz="3500"/>
              <a:t>JOB DESCRIPTION</a:t>
            </a:r>
            <a:endParaRPr b="0" sz="3500">
              <a:solidFill>
                <a:schemeClr val="accent2"/>
              </a:solidFill>
            </a:endParaRPr>
          </a:p>
        </p:txBody>
      </p:sp>
      <p:sp>
        <p:nvSpPr>
          <p:cNvPr id="700" name="Google Shape;700;p29"/>
          <p:cNvSpPr txBox="1"/>
          <p:nvPr>
            <p:ph idx="1" type="subTitle"/>
          </p:nvPr>
        </p:nvSpPr>
        <p:spPr>
          <a:xfrm>
            <a:off x="713225" y="3448175"/>
            <a:ext cx="3746100" cy="46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pic>
        <p:nvPicPr>
          <p:cNvPr id="701" name="Google Shape;701;p29"/>
          <p:cNvPicPr preferRelativeResize="0"/>
          <p:nvPr>
            <p:ph idx="2" type="pic"/>
          </p:nvPr>
        </p:nvPicPr>
        <p:blipFill rotWithShape="1">
          <a:blip r:embed="rId3">
            <a:alphaModFix/>
          </a:blip>
          <a:srcRect b="0" l="16647" r="16654" t="0"/>
          <a:stretch/>
        </p:blipFill>
        <p:spPr>
          <a:xfrm>
            <a:off x="5066750" y="938975"/>
            <a:ext cx="3265500" cy="3265500"/>
          </a:xfrm>
          <a:prstGeom prst="ellipse">
            <a:avLst/>
          </a:prstGeom>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38"/>
          <p:cNvSpPr/>
          <p:nvPr/>
        </p:nvSpPr>
        <p:spPr>
          <a:xfrm>
            <a:off x="0" y="0"/>
            <a:ext cx="2483700" cy="514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 name="Google Shape;907;p38"/>
          <p:cNvGrpSpPr/>
          <p:nvPr/>
        </p:nvGrpSpPr>
        <p:grpSpPr>
          <a:xfrm>
            <a:off x="-771925" y="2932047"/>
            <a:ext cx="2728263" cy="2813493"/>
            <a:chOff x="-771925" y="2932047"/>
            <a:chExt cx="2728263" cy="2813493"/>
          </a:xfrm>
        </p:grpSpPr>
        <p:sp>
          <p:nvSpPr>
            <p:cNvPr id="908" name="Google Shape;908;p38"/>
            <p:cNvSpPr/>
            <p:nvPr/>
          </p:nvSpPr>
          <p:spPr>
            <a:xfrm>
              <a:off x="693045" y="2932047"/>
              <a:ext cx="1263293" cy="1576725"/>
            </a:xfrm>
            <a:custGeom>
              <a:rect b="b" l="l" r="r" t="t"/>
              <a:pathLst>
                <a:path extrusionOk="0" h="29177" w="23377">
                  <a:moveTo>
                    <a:pt x="23291" y="1"/>
                  </a:moveTo>
                  <a:cubicBezTo>
                    <a:pt x="23271" y="1"/>
                    <a:pt x="23252" y="7"/>
                    <a:pt x="23237" y="18"/>
                  </a:cubicBezTo>
                  <a:lnTo>
                    <a:pt x="11372" y="11883"/>
                  </a:lnTo>
                  <a:lnTo>
                    <a:pt x="10635" y="11852"/>
                  </a:lnTo>
                  <a:lnTo>
                    <a:pt x="7828" y="14667"/>
                  </a:lnTo>
                  <a:lnTo>
                    <a:pt x="7851" y="15404"/>
                  </a:lnTo>
                  <a:lnTo>
                    <a:pt x="7114" y="16141"/>
                  </a:lnTo>
                  <a:cubicBezTo>
                    <a:pt x="7099" y="16156"/>
                    <a:pt x="7091" y="16179"/>
                    <a:pt x="7091" y="16203"/>
                  </a:cubicBezTo>
                  <a:lnTo>
                    <a:pt x="7091" y="22236"/>
                  </a:lnTo>
                  <a:lnTo>
                    <a:pt x="1345" y="27982"/>
                  </a:lnTo>
                  <a:cubicBezTo>
                    <a:pt x="1209" y="27875"/>
                    <a:pt x="1067" y="27829"/>
                    <a:pt x="932" y="27829"/>
                  </a:cubicBezTo>
                  <a:cubicBezTo>
                    <a:pt x="412" y="27829"/>
                    <a:pt x="1" y="28507"/>
                    <a:pt x="469" y="28975"/>
                  </a:cubicBezTo>
                  <a:cubicBezTo>
                    <a:pt x="610" y="29116"/>
                    <a:pt x="772" y="29176"/>
                    <a:pt x="928" y="29176"/>
                  </a:cubicBezTo>
                  <a:cubicBezTo>
                    <a:pt x="1414" y="29176"/>
                    <a:pt x="1848" y="28597"/>
                    <a:pt x="1461" y="28099"/>
                  </a:cubicBezTo>
                  <a:lnTo>
                    <a:pt x="7231" y="22329"/>
                  </a:lnTo>
                  <a:cubicBezTo>
                    <a:pt x="7246" y="22313"/>
                    <a:pt x="7254" y="22290"/>
                    <a:pt x="7254" y="22267"/>
                  </a:cubicBezTo>
                  <a:lnTo>
                    <a:pt x="7254" y="16226"/>
                  </a:lnTo>
                  <a:lnTo>
                    <a:pt x="23345" y="135"/>
                  </a:lnTo>
                  <a:cubicBezTo>
                    <a:pt x="23376" y="104"/>
                    <a:pt x="23376" y="49"/>
                    <a:pt x="23345" y="18"/>
                  </a:cubicBezTo>
                  <a:cubicBezTo>
                    <a:pt x="23330" y="7"/>
                    <a:pt x="23310" y="1"/>
                    <a:pt x="232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8"/>
            <p:cNvSpPr/>
            <p:nvPr/>
          </p:nvSpPr>
          <p:spPr>
            <a:xfrm>
              <a:off x="75012" y="3816000"/>
              <a:ext cx="1727427" cy="1929540"/>
            </a:xfrm>
            <a:custGeom>
              <a:rect b="b" l="l" r="r" t="t"/>
              <a:pathLst>
                <a:path extrusionOk="0" h="34130" w="30555">
                  <a:moveTo>
                    <a:pt x="29779" y="0"/>
                  </a:moveTo>
                  <a:cubicBezTo>
                    <a:pt x="29221" y="0"/>
                    <a:pt x="28911" y="636"/>
                    <a:pt x="29252" y="1071"/>
                  </a:cubicBezTo>
                  <a:lnTo>
                    <a:pt x="26251" y="4080"/>
                  </a:lnTo>
                  <a:cubicBezTo>
                    <a:pt x="26235" y="4095"/>
                    <a:pt x="26227" y="4118"/>
                    <a:pt x="26227" y="4134"/>
                  </a:cubicBezTo>
                  <a:lnTo>
                    <a:pt x="26227" y="7794"/>
                  </a:lnTo>
                  <a:lnTo>
                    <a:pt x="21272" y="12742"/>
                  </a:lnTo>
                  <a:lnTo>
                    <a:pt x="20528" y="12718"/>
                  </a:lnTo>
                  <a:lnTo>
                    <a:pt x="17720" y="15526"/>
                  </a:lnTo>
                  <a:lnTo>
                    <a:pt x="17744" y="16270"/>
                  </a:lnTo>
                  <a:lnTo>
                    <a:pt x="32" y="33990"/>
                  </a:lnTo>
                  <a:cubicBezTo>
                    <a:pt x="1" y="34021"/>
                    <a:pt x="1" y="34075"/>
                    <a:pt x="32" y="34106"/>
                  </a:cubicBezTo>
                  <a:cubicBezTo>
                    <a:pt x="47" y="34122"/>
                    <a:pt x="70" y="34129"/>
                    <a:pt x="86" y="34129"/>
                  </a:cubicBezTo>
                  <a:cubicBezTo>
                    <a:pt x="109" y="34129"/>
                    <a:pt x="133" y="34122"/>
                    <a:pt x="148" y="34106"/>
                  </a:cubicBezTo>
                  <a:lnTo>
                    <a:pt x="26367" y="7887"/>
                  </a:lnTo>
                  <a:cubicBezTo>
                    <a:pt x="26382" y="7872"/>
                    <a:pt x="26390" y="7848"/>
                    <a:pt x="26390" y="7825"/>
                  </a:cubicBezTo>
                  <a:lnTo>
                    <a:pt x="26390" y="4165"/>
                  </a:lnTo>
                  <a:lnTo>
                    <a:pt x="29368" y="1187"/>
                  </a:lnTo>
                  <a:cubicBezTo>
                    <a:pt x="29490" y="1283"/>
                    <a:pt x="29633" y="1327"/>
                    <a:pt x="29774" y="1327"/>
                  </a:cubicBezTo>
                  <a:cubicBezTo>
                    <a:pt x="30046" y="1327"/>
                    <a:pt x="30310" y="1162"/>
                    <a:pt x="30407" y="877"/>
                  </a:cubicBezTo>
                  <a:cubicBezTo>
                    <a:pt x="30555" y="450"/>
                    <a:pt x="30229" y="0"/>
                    <a:pt x="29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38"/>
            <p:cNvGrpSpPr/>
            <p:nvPr/>
          </p:nvGrpSpPr>
          <p:grpSpPr>
            <a:xfrm>
              <a:off x="478125" y="4117781"/>
              <a:ext cx="921187" cy="920619"/>
              <a:chOff x="3429875" y="1645831"/>
              <a:chExt cx="921187" cy="920619"/>
            </a:xfrm>
          </p:grpSpPr>
          <p:sp>
            <p:nvSpPr>
              <p:cNvPr id="911" name="Google Shape;911;p38"/>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8"/>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8"/>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8"/>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 name="Google Shape;919;p38"/>
            <p:cNvSpPr/>
            <p:nvPr/>
          </p:nvSpPr>
          <p:spPr>
            <a:xfrm>
              <a:off x="803615" y="4711112"/>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8"/>
            <p:cNvSpPr/>
            <p:nvPr/>
          </p:nvSpPr>
          <p:spPr>
            <a:xfrm>
              <a:off x="-80431" y="3506930"/>
              <a:ext cx="692631" cy="690469"/>
            </a:xfrm>
            <a:custGeom>
              <a:rect b="b" l="l" r="r" t="t"/>
              <a:pathLst>
                <a:path extrusionOk="0" h="12777" w="12817">
                  <a:moveTo>
                    <a:pt x="12701" y="1"/>
                  </a:moveTo>
                  <a:cubicBezTo>
                    <a:pt x="12681" y="1"/>
                    <a:pt x="12660" y="9"/>
                    <a:pt x="12641" y="27"/>
                  </a:cubicBezTo>
                  <a:lnTo>
                    <a:pt x="32" y="12637"/>
                  </a:lnTo>
                  <a:cubicBezTo>
                    <a:pt x="1" y="12668"/>
                    <a:pt x="1" y="12722"/>
                    <a:pt x="32" y="12753"/>
                  </a:cubicBezTo>
                  <a:cubicBezTo>
                    <a:pt x="47" y="12769"/>
                    <a:pt x="63" y="12776"/>
                    <a:pt x="86" y="12776"/>
                  </a:cubicBezTo>
                  <a:cubicBezTo>
                    <a:pt x="109" y="12776"/>
                    <a:pt x="133" y="12769"/>
                    <a:pt x="148" y="12753"/>
                  </a:cubicBezTo>
                  <a:lnTo>
                    <a:pt x="12757" y="136"/>
                  </a:lnTo>
                  <a:cubicBezTo>
                    <a:pt x="12816" y="77"/>
                    <a:pt x="12764" y="1"/>
                    <a:pt x="127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771925" y="3747174"/>
              <a:ext cx="1595777" cy="1929553"/>
            </a:xfrm>
            <a:custGeom>
              <a:rect b="b" l="l" r="r" t="t"/>
              <a:pathLst>
                <a:path extrusionOk="0" h="38062" w="31478">
                  <a:moveTo>
                    <a:pt x="30702" y="1"/>
                  </a:moveTo>
                  <a:cubicBezTo>
                    <a:pt x="30151" y="1"/>
                    <a:pt x="29841" y="637"/>
                    <a:pt x="30174" y="1071"/>
                  </a:cubicBezTo>
                  <a:lnTo>
                    <a:pt x="24413" y="6840"/>
                  </a:lnTo>
                  <a:cubicBezTo>
                    <a:pt x="24397" y="6856"/>
                    <a:pt x="24389" y="6872"/>
                    <a:pt x="24389" y="6895"/>
                  </a:cubicBezTo>
                  <a:lnTo>
                    <a:pt x="24389" y="12936"/>
                  </a:lnTo>
                  <a:lnTo>
                    <a:pt x="20675" y="16650"/>
                  </a:lnTo>
                  <a:lnTo>
                    <a:pt x="20535" y="16650"/>
                  </a:lnTo>
                  <a:lnTo>
                    <a:pt x="17728" y="19465"/>
                  </a:lnTo>
                  <a:lnTo>
                    <a:pt x="17736" y="19597"/>
                  </a:lnTo>
                  <a:lnTo>
                    <a:pt x="16689" y="20636"/>
                  </a:lnTo>
                  <a:cubicBezTo>
                    <a:pt x="16642" y="20691"/>
                    <a:pt x="16673" y="20776"/>
                    <a:pt x="16751" y="20776"/>
                  </a:cubicBezTo>
                  <a:cubicBezTo>
                    <a:pt x="16766" y="20776"/>
                    <a:pt x="16790" y="20768"/>
                    <a:pt x="16805" y="20753"/>
                  </a:cubicBezTo>
                  <a:lnTo>
                    <a:pt x="17736" y="19822"/>
                  </a:lnTo>
                  <a:lnTo>
                    <a:pt x="17751" y="20210"/>
                  </a:lnTo>
                  <a:lnTo>
                    <a:pt x="32" y="37922"/>
                  </a:lnTo>
                  <a:cubicBezTo>
                    <a:pt x="1" y="37953"/>
                    <a:pt x="1" y="38007"/>
                    <a:pt x="32" y="38038"/>
                  </a:cubicBezTo>
                  <a:cubicBezTo>
                    <a:pt x="47" y="38054"/>
                    <a:pt x="70" y="38061"/>
                    <a:pt x="94" y="38061"/>
                  </a:cubicBezTo>
                  <a:cubicBezTo>
                    <a:pt x="117" y="38061"/>
                    <a:pt x="132" y="38054"/>
                    <a:pt x="148" y="38038"/>
                  </a:cubicBezTo>
                  <a:lnTo>
                    <a:pt x="26375" y="11819"/>
                  </a:lnTo>
                  <a:cubicBezTo>
                    <a:pt x="26390" y="11804"/>
                    <a:pt x="26398" y="11780"/>
                    <a:pt x="26398" y="11757"/>
                  </a:cubicBezTo>
                  <a:lnTo>
                    <a:pt x="26398" y="8097"/>
                  </a:lnTo>
                  <a:lnTo>
                    <a:pt x="29376" y="5119"/>
                  </a:lnTo>
                  <a:cubicBezTo>
                    <a:pt x="29512" y="5226"/>
                    <a:pt x="29654" y="5272"/>
                    <a:pt x="29789" y="5272"/>
                  </a:cubicBezTo>
                  <a:cubicBezTo>
                    <a:pt x="30308" y="5272"/>
                    <a:pt x="30720" y="4594"/>
                    <a:pt x="30252" y="4126"/>
                  </a:cubicBezTo>
                  <a:cubicBezTo>
                    <a:pt x="30108" y="3982"/>
                    <a:pt x="29944" y="3922"/>
                    <a:pt x="29787" y="3922"/>
                  </a:cubicBezTo>
                  <a:cubicBezTo>
                    <a:pt x="29298" y="3922"/>
                    <a:pt x="28867" y="4504"/>
                    <a:pt x="29259" y="5003"/>
                  </a:cubicBezTo>
                  <a:lnTo>
                    <a:pt x="26251" y="8011"/>
                  </a:lnTo>
                  <a:cubicBezTo>
                    <a:pt x="26235" y="8027"/>
                    <a:pt x="26227" y="8042"/>
                    <a:pt x="26227" y="8066"/>
                  </a:cubicBezTo>
                  <a:lnTo>
                    <a:pt x="26227" y="11726"/>
                  </a:lnTo>
                  <a:lnTo>
                    <a:pt x="21280" y="16674"/>
                  </a:lnTo>
                  <a:lnTo>
                    <a:pt x="20892" y="16658"/>
                  </a:lnTo>
                  <a:lnTo>
                    <a:pt x="24521" y="13029"/>
                  </a:lnTo>
                  <a:cubicBezTo>
                    <a:pt x="24537" y="13013"/>
                    <a:pt x="24544" y="12990"/>
                    <a:pt x="24552" y="12975"/>
                  </a:cubicBezTo>
                  <a:lnTo>
                    <a:pt x="24552" y="6934"/>
                  </a:lnTo>
                  <a:lnTo>
                    <a:pt x="30291" y="1187"/>
                  </a:lnTo>
                  <a:cubicBezTo>
                    <a:pt x="30416" y="1283"/>
                    <a:pt x="30559" y="1327"/>
                    <a:pt x="30701" y="1327"/>
                  </a:cubicBezTo>
                  <a:cubicBezTo>
                    <a:pt x="30972" y="1327"/>
                    <a:pt x="31233" y="1163"/>
                    <a:pt x="31330" y="877"/>
                  </a:cubicBezTo>
                  <a:cubicBezTo>
                    <a:pt x="31477" y="443"/>
                    <a:pt x="31159" y="1"/>
                    <a:pt x="30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 name="Google Shape;922;p38"/>
          <p:cNvSpPr txBox="1"/>
          <p:nvPr>
            <p:ph type="title"/>
          </p:nvPr>
        </p:nvSpPr>
        <p:spPr>
          <a:xfrm>
            <a:off x="3926850" y="1501025"/>
            <a:ext cx="4503900" cy="170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10+ YEARS OF </a:t>
            </a:r>
            <a:r>
              <a:rPr b="0" lang="en"/>
              <a:t>EXPERIENCE</a:t>
            </a:r>
            <a:endParaRPr b="0"/>
          </a:p>
        </p:txBody>
      </p:sp>
      <p:sp>
        <p:nvSpPr>
          <p:cNvPr id="923" name="Google Shape;923;p38"/>
          <p:cNvSpPr txBox="1"/>
          <p:nvPr>
            <p:ph idx="1" type="subTitle"/>
          </p:nvPr>
        </p:nvSpPr>
        <p:spPr>
          <a:xfrm>
            <a:off x="3926850" y="3273475"/>
            <a:ext cx="4503900" cy="369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a:t>
            </a:r>
            <a:endParaRPr/>
          </a:p>
        </p:txBody>
      </p:sp>
      <p:pic>
        <p:nvPicPr>
          <p:cNvPr id="924" name="Google Shape;924;p38"/>
          <p:cNvPicPr preferRelativeResize="0"/>
          <p:nvPr>
            <p:ph idx="2" type="pic"/>
          </p:nvPr>
        </p:nvPicPr>
        <p:blipFill rotWithShape="1">
          <a:blip r:embed="rId3">
            <a:alphaModFix/>
          </a:blip>
          <a:srcRect b="0" l="16666" r="16666" t="0"/>
          <a:stretch/>
        </p:blipFill>
        <p:spPr>
          <a:xfrm>
            <a:off x="713225" y="1287250"/>
            <a:ext cx="2568900" cy="2568900"/>
          </a:xfrm>
          <a:prstGeom prst="ellipse">
            <a:avLst/>
          </a:prstGeom>
          <a:noFill/>
        </p:spPr>
      </p:pic>
      <p:grpSp>
        <p:nvGrpSpPr>
          <p:cNvPr id="925" name="Google Shape;925;p38"/>
          <p:cNvGrpSpPr/>
          <p:nvPr/>
        </p:nvGrpSpPr>
        <p:grpSpPr>
          <a:xfrm>
            <a:off x="823852" y="-494491"/>
            <a:ext cx="2065754" cy="1844980"/>
            <a:chOff x="823852" y="-494491"/>
            <a:chExt cx="2065754" cy="1844980"/>
          </a:xfrm>
        </p:grpSpPr>
        <p:sp>
          <p:nvSpPr>
            <p:cNvPr id="926" name="Google Shape;926;p38"/>
            <p:cNvSpPr/>
            <p:nvPr/>
          </p:nvSpPr>
          <p:spPr>
            <a:xfrm>
              <a:off x="823852" y="-494491"/>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 name="Google Shape;927;p38"/>
            <p:cNvGrpSpPr/>
            <p:nvPr/>
          </p:nvGrpSpPr>
          <p:grpSpPr>
            <a:xfrm>
              <a:off x="1489471" y="-463303"/>
              <a:ext cx="1400135" cy="1397586"/>
              <a:chOff x="1182471" y="-1089503"/>
              <a:chExt cx="1400135" cy="1397586"/>
            </a:xfrm>
          </p:grpSpPr>
          <p:sp>
            <p:nvSpPr>
              <p:cNvPr id="928" name="Google Shape;928;p38"/>
              <p:cNvSpPr/>
              <p:nvPr/>
            </p:nvSpPr>
            <p:spPr>
              <a:xfrm>
                <a:off x="2530619" y="-1089503"/>
                <a:ext cx="51986" cy="48582"/>
              </a:xfrm>
              <a:custGeom>
                <a:rect b="b" l="l" r="r" t="t"/>
                <a:pathLst>
                  <a:path extrusionOk="0" h="899" w="962">
                    <a:moveTo>
                      <a:pt x="469" y="1"/>
                    </a:moveTo>
                    <a:cubicBezTo>
                      <a:pt x="440" y="1"/>
                      <a:pt x="411" y="3"/>
                      <a:pt x="380" y="7"/>
                    </a:cubicBezTo>
                    <a:cubicBezTo>
                      <a:pt x="357" y="15"/>
                      <a:pt x="326" y="22"/>
                      <a:pt x="303" y="30"/>
                    </a:cubicBezTo>
                    <a:cubicBezTo>
                      <a:pt x="272" y="46"/>
                      <a:pt x="248" y="61"/>
                      <a:pt x="225" y="77"/>
                    </a:cubicBezTo>
                    <a:cubicBezTo>
                      <a:pt x="194" y="92"/>
                      <a:pt x="171" y="108"/>
                      <a:pt x="155" y="131"/>
                    </a:cubicBezTo>
                    <a:cubicBezTo>
                      <a:pt x="132" y="154"/>
                      <a:pt x="117" y="170"/>
                      <a:pt x="101" y="201"/>
                    </a:cubicBezTo>
                    <a:cubicBezTo>
                      <a:pt x="86" y="224"/>
                      <a:pt x="70" y="247"/>
                      <a:pt x="54" y="278"/>
                    </a:cubicBezTo>
                    <a:cubicBezTo>
                      <a:pt x="47" y="301"/>
                      <a:pt x="39" y="332"/>
                      <a:pt x="31" y="356"/>
                    </a:cubicBezTo>
                    <a:cubicBezTo>
                      <a:pt x="0" y="503"/>
                      <a:pt x="47" y="658"/>
                      <a:pt x="155" y="767"/>
                    </a:cubicBezTo>
                    <a:cubicBezTo>
                      <a:pt x="171" y="782"/>
                      <a:pt x="194" y="805"/>
                      <a:pt x="225" y="821"/>
                    </a:cubicBezTo>
                    <a:cubicBezTo>
                      <a:pt x="248" y="837"/>
                      <a:pt x="272" y="852"/>
                      <a:pt x="303" y="860"/>
                    </a:cubicBezTo>
                    <a:cubicBezTo>
                      <a:pt x="326" y="868"/>
                      <a:pt x="357" y="883"/>
                      <a:pt x="380" y="883"/>
                    </a:cubicBezTo>
                    <a:cubicBezTo>
                      <a:pt x="411" y="891"/>
                      <a:pt x="442" y="899"/>
                      <a:pt x="473" y="899"/>
                    </a:cubicBezTo>
                    <a:cubicBezTo>
                      <a:pt x="752" y="899"/>
                      <a:pt x="962" y="635"/>
                      <a:pt x="908" y="356"/>
                    </a:cubicBezTo>
                    <a:cubicBezTo>
                      <a:pt x="900" y="332"/>
                      <a:pt x="892" y="301"/>
                      <a:pt x="884" y="278"/>
                    </a:cubicBezTo>
                    <a:cubicBezTo>
                      <a:pt x="877" y="247"/>
                      <a:pt x="861" y="224"/>
                      <a:pt x="845" y="201"/>
                    </a:cubicBezTo>
                    <a:cubicBezTo>
                      <a:pt x="830" y="170"/>
                      <a:pt x="807" y="154"/>
                      <a:pt x="783" y="131"/>
                    </a:cubicBezTo>
                    <a:cubicBezTo>
                      <a:pt x="768" y="108"/>
                      <a:pt x="745" y="92"/>
                      <a:pt x="721" y="77"/>
                    </a:cubicBezTo>
                    <a:cubicBezTo>
                      <a:pt x="690" y="61"/>
                      <a:pt x="667" y="46"/>
                      <a:pt x="644" y="30"/>
                    </a:cubicBezTo>
                    <a:cubicBezTo>
                      <a:pt x="613" y="22"/>
                      <a:pt x="590" y="15"/>
                      <a:pt x="559" y="7"/>
                    </a:cubicBezTo>
                    <a:cubicBezTo>
                      <a:pt x="528" y="3"/>
                      <a:pt x="498" y="1"/>
                      <a:pt x="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a:off x="2399895" y="-967102"/>
                <a:ext cx="67064" cy="48528"/>
              </a:xfrm>
              <a:custGeom>
                <a:rect b="b" l="l" r="r" t="t"/>
                <a:pathLst>
                  <a:path extrusionOk="0" h="898" w="1241">
                    <a:moveTo>
                      <a:pt x="615" y="1"/>
                    </a:moveTo>
                    <a:cubicBezTo>
                      <a:pt x="250" y="1"/>
                      <a:pt x="0" y="471"/>
                      <a:pt x="302" y="766"/>
                    </a:cubicBezTo>
                    <a:cubicBezTo>
                      <a:pt x="387" y="851"/>
                      <a:pt x="504" y="898"/>
                      <a:pt x="620" y="898"/>
                    </a:cubicBezTo>
                    <a:cubicBezTo>
                      <a:pt x="1109" y="898"/>
                      <a:pt x="1240" y="223"/>
                      <a:pt x="791" y="37"/>
                    </a:cubicBezTo>
                    <a:cubicBezTo>
                      <a:pt x="730" y="12"/>
                      <a:pt x="671" y="1"/>
                      <a:pt x="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a:off x="1418844" y="14375"/>
                <a:ext cx="67064" cy="48528"/>
              </a:xfrm>
              <a:custGeom>
                <a:rect b="b" l="l" r="r" t="t"/>
                <a:pathLst>
                  <a:path extrusionOk="0" h="898" w="1241">
                    <a:moveTo>
                      <a:pt x="611" y="0"/>
                    </a:moveTo>
                    <a:cubicBezTo>
                      <a:pt x="244" y="0"/>
                      <a:pt x="1" y="464"/>
                      <a:pt x="302" y="766"/>
                    </a:cubicBezTo>
                    <a:cubicBezTo>
                      <a:pt x="388" y="851"/>
                      <a:pt x="496" y="898"/>
                      <a:pt x="620" y="898"/>
                    </a:cubicBezTo>
                    <a:cubicBezTo>
                      <a:pt x="1109" y="898"/>
                      <a:pt x="1241" y="223"/>
                      <a:pt x="791" y="37"/>
                    </a:cubicBezTo>
                    <a:cubicBezTo>
                      <a:pt x="729" y="12"/>
                      <a:pt x="668" y="0"/>
                      <a:pt x="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2277494" y="-844323"/>
                <a:ext cx="67118" cy="48582"/>
              </a:xfrm>
              <a:custGeom>
                <a:rect b="b" l="l" r="r" t="t"/>
                <a:pathLst>
                  <a:path extrusionOk="0" h="899" w="1242">
                    <a:moveTo>
                      <a:pt x="606" y="1"/>
                    </a:moveTo>
                    <a:cubicBezTo>
                      <a:pt x="244" y="1"/>
                      <a:pt x="0" y="465"/>
                      <a:pt x="295" y="766"/>
                    </a:cubicBezTo>
                    <a:cubicBezTo>
                      <a:pt x="380" y="852"/>
                      <a:pt x="497" y="898"/>
                      <a:pt x="613" y="898"/>
                    </a:cubicBezTo>
                    <a:cubicBezTo>
                      <a:pt x="1102" y="898"/>
                      <a:pt x="1241" y="223"/>
                      <a:pt x="784" y="37"/>
                    </a:cubicBezTo>
                    <a:cubicBezTo>
                      <a:pt x="723" y="12"/>
                      <a:pt x="663" y="1"/>
                      <a:pt x="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8"/>
              <p:cNvSpPr/>
              <p:nvPr/>
            </p:nvSpPr>
            <p:spPr>
              <a:xfrm>
                <a:off x="1296064" y="136722"/>
                <a:ext cx="67064" cy="48582"/>
              </a:xfrm>
              <a:custGeom>
                <a:rect b="b" l="l" r="r" t="t"/>
                <a:pathLst>
                  <a:path extrusionOk="0" h="899" w="1241">
                    <a:moveTo>
                      <a:pt x="605" y="1"/>
                    </a:moveTo>
                    <a:cubicBezTo>
                      <a:pt x="243" y="1"/>
                      <a:pt x="0" y="465"/>
                      <a:pt x="302" y="766"/>
                    </a:cubicBezTo>
                    <a:cubicBezTo>
                      <a:pt x="380" y="852"/>
                      <a:pt x="496" y="898"/>
                      <a:pt x="620" y="898"/>
                    </a:cubicBezTo>
                    <a:cubicBezTo>
                      <a:pt x="1109" y="898"/>
                      <a:pt x="1240" y="223"/>
                      <a:pt x="783" y="37"/>
                    </a:cubicBezTo>
                    <a:cubicBezTo>
                      <a:pt x="722" y="12"/>
                      <a:pt x="662" y="1"/>
                      <a:pt x="6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a:off x="1909532" y="-476363"/>
                <a:ext cx="67118" cy="48528"/>
              </a:xfrm>
              <a:custGeom>
                <a:rect b="b" l="l" r="r" t="t"/>
                <a:pathLst>
                  <a:path extrusionOk="0" h="898" w="1242">
                    <a:moveTo>
                      <a:pt x="606" y="0"/>
                    </a:moveTo>
                    <a:cubicBezTo>
                      <a:pt x="244" y="0"/>
                      <a:pt x="0" y="464"/>
                      <a:pt x="295" y="766"/>
                    </a:cubicBezTo>
                    <a:cubicBezTo>
                      <a:pt x="381" y="851"/>
                      <a:pt x="497" y="898"/>
                      <a:pt x="613" y="898"/>
                    </a:cubicBezTo>
                    <a:cubicBezTo>
                      <a:pt x="1102" y="898"/>
                      <a:pt x="1241" y="223"/>
                      <a:pt x="784" y="37"/>
                    </a:cubicBezTo>
                    <a:cubicBezTo>
                      <a:pt x="723" y="12"/>
                      <a:pt x="663" y="0"/>
                      <a:pt x="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a:off x="2154714" y="-721922"/>
                <a:ext cx="67064" cy="48528"/>
              </a:xfrm>
              <a:custGeom>
                <a:rect b="b" l="l" r="r" t="t"/>
                <a:pathLst>
                  <a:path extrusionOk="0" h="898" w="1241">
                    <a:moveTo>
                      <a:pt x="613" y="0"/>
                    </a:moveTo>
                    <a:cubicBezTo>
                      <a:pt x="245" y="0"/>
                      <a:pt x="0" y="471"/>
                      <a:pt x="303" y="773"/>
                    </a:cubicBezTo>
                    <a:cubicBezTo>
                      <a:pt x="388" y="851"/>
                      <a:pt x="496" y="898"/>
                      <a:pt x="621" y="898"/>
                    </a:cubicBezTo>
                    <a:cubicBezTo>
                      <a:pt x="1109" y="898"/>
                      <a:pt x="1241" y="223"/>
                      <a:pt x="791" y="37"/>
                    </a:cubicBezTo>
                    <a:cubicBezTo>
                      <a:pt x="730" y="12"/>
                      <a:pt x="670"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a:off x="2031934" y="-599143"/>
                <a:ext cx="67496" cy="48528"/>
              </a:xfrm>
              <a:custGeom>
                <a:rect b="b" l="l" r="r" t="t"/>
                <a:pathLst>
                  <a:path extrusionOk="0" h="898" w="1249">
                    <a:moveTo>
                      <a:pt x="613" y="0"/>
                    </a:moveTo>
                    <a:cubicBezTo>
                      <a:pt x="250" y="0"/>
                      <a:pt x="1" y="464"/>
                      <a:pt x="302" y="766"/>
                    </a:cubicBezTo>
                    <a:cubicBezTo>
                      <a:pt x="388" y="851"/>
                      <a:pt x="504" y="898"/>
                      <a:pt x="620" y="898"/>
                    </a:cubicBezTo>
                    <a:cubicBezTo>
                      <a:pt x="1109" y="898"/>
                      <a:pt x="1249" y="223"/>
                      <a:pt x="791" y="37"/>
                    </a:cubicBezTo>
                    <a:cubicBezTo>
                      <a:pt x="730" y="12"/>
                      <a:pt x="670"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8"/>
              <p:cNvSpPr/>
              <p:nvPr/>
            </p:nvSpPr>
            <p:spPr>
              <a:xfrm>
                <a:off x="1786752" y="-353962"/>
                <a:ext cx="67118" cy="48528"/>
              </a:xfrm>
              <a:custGeom>
                <a:rect b="b" l="l" r="r" t="t"/>
                <a:pathLst>
                  <a:path extrusionOk="0" h="898" w="1242">
                    <a:moveTo>
                      <a:pt x="613" y="0"/>
                    </a:moveTo>
                    <a:cubicBezTo>
                      <a:pt x="245" y="0"/>
                      <a:pt x="1" y="471"/>
                      <a:pt x="303" y="773"/>
                    </a:cubicBezTo>
                    <a:cubicBezTo>
                      <a:pt x="388" y="851"/>
                      <a:pt x="497" y="897"/>
                      <a:pt x="621" y="897"/>
                    </a:cubicBezTo>
                    <a:cubicBezTo>
                      <a:pt x="1109" y="897"/>
                      <a:pt x="1241" y="223"/>
                      <a:pt x="791" y="36"/>
                    </a:cubicBezTo>
                    <a:cubicBezTo>
                      <a:pt x="730" y="11"/>
                      <a:pt x="670"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1664026" y="-231237"/>
                <a:ext cx="67442" cy="48582"/>
              </a:xfrm>
              <a:custGeom>
                <a:rect b="b" l="l" r="r" t="t"/>
                <a:pathLst>
                  <a:path extrusionOk="0" h="899" w="1248">
                    <a:moveTo>
                      <a:pt x="613" y="1"/>
                    </a:moveTo>
                    <a:cubicBezTo>
                      <a:pt x="249" y="1"/>
                      <a:pt x="0" y="465"/>
                      <a:pt x="302" y="767"/>
                    </a:cubicBezTo>
                    <a:cubicBezTo>
                      <a:pt x="387" y="852"/>
                      <a:pt x="503" y="898"/>
                      <a:pt x="620" y="898"/>
                    </a:cubicBezTo>
                    <a:cubicBezTo>
                      <a:pt x="1108" y="898"/>
                      <a:pt x="1248" y="224"/>
                      <a:pt x="790" y="38"/>
                    </a:cubicBezTo>
                    <a:cubicBezTo>
                      <a:pt x="729" y="12"/>
                      <a:pt x="670" y="1"/>
                      <a:pt x="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1541624" y="-108836"/>
                <a:ext cx="67064" cy="48960"/>
              </a:xfrm>
              <a:custGeom>
                <a:rect b="b" l="l" r="r" t="t"/>
                <a:pathLst>
                  <a:path extrusionOk="0" h="906" w="1241">
                    <a:moveTo>
                      <a:pt x="613" y="1"/>
                    </a:moveTo>
                    <a:cubicBezTo>
                      <a:pt x="245" y="1"/>
                      <a:pt x="0" y="472"/>
                      <a:pt x="302" y="774"/>
                    </a:cubicBezTo>
                    <a:cubicBezTo>
                      <a:pt x="380" y="859"/>
                      <a:pt x="496" y="906"/>
                      <a:pt x="613" y="906"/>
                    </a:cubicBezTo>
                    <a:cubicBezTo>
                      <a:pt x="1109" y="906"/>
                      <a:pt x="1241" y="231"/>
                      <a:pt x="791" y="37"/>
                    </a:cubicBezTo>
                    <a:cubicBezTo>
                      <a:pt x="730" y="12"/>
                      <a:pt x="670" y="1"/>
                      <a:pt x="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1182471" y="259501"/>
                <a:ext cx="48636" cy="48582"/>
              </a:xfrm>
              <a:custGeom>
                <a:rect b="b" l="l" r="r" t="t"/>
                <a:pathLst>
                  <a:path extrusionOk="0" h="899" w="900">
                    <a:moveTo>
                      <a:pt x="454" y="1"/>
                    </a:moveTo>
                    <a:cubicBezTo>
                      <a:pt x="425" y="1"/>
                      <a:pt x="396" y="3"/>
                      <a:pt x="365" y="6"/>
                    </a:cubicBezTo>
                    <a:cubicBezTo>
                      <a:pt x="334" y="14"/>
                      <a:pt x="310" y="22"/>
                      <a:pt x="279" y="37"/>
                    </a:cubicBezTo>
                    <a:cubicBezTo>
                      <a:pt x="256" y="45"/>
                      <a:pt x="225" y="61"/>
                      <a:pt x="202" y="76"/>
                    </a:cubicBezTo>
                    <a:cubicBezTo>
                      <a:pt x="178" y="92"/>
                      <a:pt x="155" y="107"/>
                      <a:pt x="140" y="131"/>
                    </a:cubicBezTo>
                    <a:cubicBezTo>
                      <a:pt x="116" y="154"/>
                      <a:pt x="93" y="177"/>
                      <a:pt x="78" y="200"/>
                    </a:cubicBezTo>
                    <a:cubicBezTo>
                      <a:pt x="62" y="224"/>
                      <a:pt x="47" y="247"/>
                      <a:pt x="39" y="278"/>
                    </a:cubicBezTo>
                    <a:cubicBezTo>
                      <a:pt x="31" y="301"/>
                      <a:pt x="23" y="332"/>
                      <a:pt x="16" y="363"/>
                    </a:cubicBezTo>
                    <a:cubicBezTo>
                      <a:pt x="0" y="417"/>
                      <a:pt x="0" y="479"/>
                      <a:pt x="16" y="534"/>
                    </a:cubicBezTo>
                    <a:cubicBezTo>
                      <a:pt x="23" y="565"/>
                      <a:pt x="31" y="596"/>
                      <a:pt x="39" y="619"/>
                    </a:cubicBezTo>
                    <a:cubicBezTo>
                      <a:pt x="47" y="642"/>
                      <a:pt x="62" y="673"/>
                      <a:pt x="78" y="697"/>
                    </a:cubicBezTo>
                    <a:cubicBezTo>
                      <a:pt x="93" y="720"/>
                      <a:pt x="116" y="743"/>
                      <a:pt x="140" y="766"/>
                    </a:cubicBezTo>
                    <a:cubicBezTo>
                      <a:pt x="217" y="852"/>
                      <a:pt x="334" y="898"/>
                      <a:pt x="450" y="898"/>
                    </a:cubicBezTo>
                    <a:cubicBezTo>
                      <a:pt x="481" y="898"/>
                      <a:pt x="512" y="890"/>
                      <a:pt x="543" y="890"/>
                    </a:cubicBezTo>
                    <a:cubicBezTo>
                      <a:pt x="566" y="883"/>
                      <a:pt x="597" y="875"/>
                      <a:pt x="628" y="859"/>
                    </a:cubicBezTo>
                    <a:cubicBezTo>
                      <a:pt x="652" y="852"/>
                      <a:pt x="675" y="836"/>
                      <a:pt x="706" y="821"/>
                    </a:cubicBezTo>
                    <a:cubicBezTo>
                      <a:pt x="729" y="805"/>
                      <a:pt x="752" y="782"/>
                      <a:pt x="768" y="766"/>
                    </a:cubicBezTo>
                    <a:cubicBezTo>
                      <a:pt x="791" y="743"/>
                      <a:pt x="807" y="720"/>
                      <a:pt x="822" y="697"/>
                    </a:cubicBezTo>
                    <a:cubicBezTo>
                      <a:pt x="838" y="673"/>
                      <a:pt x="853" y="642"/>
                      <a:pt x="869" y="619"/>
                    </a:cubicBezTo>
                    <a:cubicBezTo>
                      <a:pt x="876" y="596"/>
                      <a:pt x="884" y="565"/>
                      <a:pt x="892" y="534"/>
                    </a:cubicBezTo>
                    <a:cubicBezTo>
                      <a:pt x="900" y="479"/>
                      <a:pt x="900" y="417"/>
                      <a:pt x="892" y="363"/>
                    </a:cubicBezTo>
                    <a:cubicBezTo>
                      <a:pt x="884" y="332"/>
                      <a:pt x="876" y="301"/>
                      <a:pt x="869" y="278"/>
                    </a:cubicBezTo>
                    <a:cubicBezTo>
                      <a:pt x="853" y="247"/>
                      <a:pt x="838" y="224"/>
                      <a:pt x="822" y="200"/>
                    </a:cubicBezTo>
                    <a:cubicBezTo>
                      <a:pt x="807" y="177"/>
                      <a:pt x="791" y="154"/>
                      <a:pt x="768" y="131"/>
                    </a:cubicBezTo>
                    <a:cubicBezTo>
                      <a:pt x="752" y="107"/>
                      <a:pt x="729" y="92"/>
                      <a:pt x="706" y="76"/>
                    </a:cubicBezTo>
                    <a:cubicBezTo>
                      <a:pt x="675" y="61"/>
                      <a:pt x="652" y="45"/>
                      <a:pt x="628" y="37"/>
                    </a:cubicBezTo>
                    <a:cubicBezTo>
                      <a:pt x="597" y="22"/>
                      <a:pt x="566" y="14"/>
                      <a:pt x="543" y="6"/>
                    </a:cubicBezTo>
                    <a:cubicBezTo>
                      <a:pt x="512" y="3"/>
                      <a:pt x="483"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38"/>
            <p:cNvGrpSpPr/>
            <p:nvPr/>
          </p:nvGrpSpPr>
          <p:grpSpPr>
            <a:xfrm>
              <a:off x="1058962" y="-87035"/>
              <a:ext cx="743488" cy="602656"/>
              <a:chOff x="1005462" y="33090"/>
              <a:chExt cx="743488" cy="602656"/>
            </a:xfrm>
          </p:grpSpPr>
          <p:sp>
            <p:nvSpPr>
              <p:cNvPr id="941" name="Google Shape;941;p38"/>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8"/>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8"/>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 name="Shape 951"/>
        <p:cNvGrpSpPr/>
        <p:nvPr/>
      </p:nvGrpSpPr>
      <p:grpSpPr>
        <a:xfrm>
          <a:off x="0" y="0"/>
          <a:ext cx="0" cy="0"/>
          <a:chOff x="0" y="0"/>
          <a:chExt cx="0" cy="0"/>
        </a:xfrm>
      </p:grpSpPr>
      <p:sp>
        <p:nvSpPr>
          <p:cNvPr id="952" name="Google Shape;952;p39"/>
          <p:cNvSpPr/>
          <p:nvPr/>
        </p:nvSpPr>
        <p:spPr>
          <a:xfrm>
            <a:off x="6405700" y="2334150"/>
            <a:ext cx="2738400" cy="2814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9"/>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RESPONSIBILITIES</a:t>
            </a:r>
            <a:r>
              <a:rPr lang="en"/>
              <a:t> OF </a:t>
            </a:r>
            <a:r>
              <a:rPr b="0" lang="en"/>
              <a:t>THE ROLE</a:t>
            </a:r>
            <a:endParaRPr b="0"/>
          </a:p>
        </p:txBody>
      </p:sp>
      <p:sp>
        <p:nvSpPr>
          <p:cNvPr id="954" name="Google Shape;954;p39"/>
          <p:cNvSpPr txBox="1"/>
          <p:nvPr>
            <p:ph idx="4294967295" type="subTitle"/>
          </p:nvPr>
        </p:nvSpPr>
        <p:spPr>
          <a:xfrm flipH="1">
            <a:off x="917087" y="1639100"/>
            <a:ext cx="4115700" cy="738900"/>
          </a:xfrm>
          <a:prstGeom prst="rect">
            <a:avLst/>
          </a:prstGeom>
          <a:ln>
            <a:noFill/>
          </a:ln>
        </p:spPr>
        <p:txBody>
          <a:bodyPr anchorCtr="0" anchor="ctr" bIns="91425" lIns="91425" spcFirstLastPara="1" rIns="91425" wrap="square" tIns="91425">
            <a:noAutofit/>
          </a:bodyPr>
          <a:lstStyle/>
          <a:p>
            <a:pPr indent="-304800" lvl="0" marL="320040" rtl="0" algn="l">
              <a:lnSpc>
                <a:spcPct val="100000"/>
              </a:lnSpc>
              <a:spcBef>
                <a:spcPts val="0"/>
              </a:spcBef>
              <a:spcAft>
                <a:spcPts val="0"/>
              </a:spcAft>
              <a:buSzPts val="1200"/>
              <a:buChar char="●"/>
            </a:pPr>
            <a:r>
              <a:rPr lang="en"/>
              <a:t>Technical support for end-users</a:t>
            </a:r>
            <a:endParaRPr/>
          </a:p>
          <a:p>
            <a:pPr indent="-304800" lvl="0" marL="320040" rtl="0" algn="l">
              <a:lnSpc>
                <a:spcPct val="100000"/>
              </a:lnSpc>
              <a:spcBef>
                <a:spcPts val="0"/>
              </a:spcBef>
              <a:spcAft>
                <a:spcPts val="0"/>
              </a:spcAft>
              <a:buSzPts val="1200"/>
              <a:buChar char="●"/>
            </a:pPr>
            <a:r>
              <a:rPr lang="en"/>
              <a:t>Effective communication skills</a:t>
            </a:r>
            <a:endParaRPr/>
          </a:p>
          <a:p>
            <a:pPr indent="-304800" lvl="0" marL="320040" rtl="0" algn="l">
              <a:lnSpc>
                <a:spcPct val="100000"/>
              </a:lnSpc>
              <a:spcBef>
                <a:spcPts val="0"/>
              </a:spcBef>
              <a:spcAft>
                <a:spcPts val="0"/>
              </a:spcAft>
              <a:buClr>
                <a:schemeClr val="dk1"/>
              </a:buClr>
              <a:buSzPts val="1200"/>
              <a:buChar char="●"/>
            </a:pPr>
            <a:r>
              <a:rPr lang="en"/>
              <a:t>Collaborative team player</a:t>
            </a:r>
            <a:endParaRPr>
              <a:solidFill>
                <a:schemeClr val="dk1"/>
              </a:solidFill>
            </a:endParaRPr>
          </a:p>
        </p:txBody>
      </p:sp>
      <p:sp>
        <p:nvSpPr>
          <p:cNvPr id="955" name="Google Shape;955;p39"/>
          <p:cNvSpPr txBox="1"/>
          <p:nvPr>
            <p:ph idx="4294967295" type="title"/>
          </p:nvPr>
        </p:nvSpPr>
        <p:spPr>
          <a:xfrm flipH="1">
            <a:off x="917088" y="1180700"/>
            <a:ext cx="4115700" cy="45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t>JOB </a:t>
            </a:r>
            <a:r>
              <a:rPr b="0" lang="en" sz="2000"/>
              <a:t>OBJECTIVE</a:t>
            </a:r>
            <a:endParaRPr b="0" sz="2000"/>
          </a:p>
        </p:txBody>
      </p:sp>
      <p:sp>
        <p:nvSpPr>
          <p:cNvPr id="956" name="Google Shape;956;p39"/>
          <p:cNvSpPr txBox="1"/>
          <p:nvPr>
            <p:ph idx="4294967295" type="subTitle"/>
          </p:nvPr>
        </p:nvSpPr>
        <p:spPr>
          <a:xfrm flipH="1">
            <a:off x="917063" y="2836400"/>
            <a:ext cx="4115700" cy="1767600"/>
          </a:xfrm>
          <a:prstGeom prst="rect">
            <a:avLst/>
          </a:prstGeom>
          <a:ln>
            <a:noFill/>
          </a:ln>
        </p:spPr>
        <p:txBody>
          <a:bodyPr anchorCtr="0" anchor="ctr" bIns="91425" lIns="91425" spcFirstLastPara="1" rIns="91425" wrap="square" tIns="91425">
            <a:noAutofit/>
          </a:bodyPr>
          <a:lstStyle/>
          <a:p>
            <a:pPr indent="-304800" lvl="0" marL="320040" rtl="0" algn="l">
              <a:lnSpc>
                <a:spcPct val="100000"/>
              </a:lnSpc>
              <a:spcBef>
                <a:spcPts val="0"/>
              </a:spcBef>
              <a:spcAft>
                <a:spcPts val="0"/>
              </a:spcAft>
              <a:buSzPts val="1200"/>
              <a:buChar char="●"/>
            </a:pPr>
            <a:r>
              <a:rPr lang="en"/>
              <a:t>Providing timely technical assistance and competent support to end-users</a:t>
            </a:r>
            <a:endParaRPr/>
          </a:p>
          <a:p>
            <a:pPr indent="-304800" lvl="0" marL="320040" rtl="0" algn="l">
              <a:lnSpc>
                <a:spcPct val="100000"/>
              </a:lnSpc>
              <a:spcBef>
                <a:spcPts val="0"/>
              </a:spcBef>
              <a:spcAft>
                <a:spcPts val="0"/>
              </a:spcAft>
              <a:buSzPts val="1200"/>
              <a:buChar char="●"/>
            </a:pPr>
            <a:r>
              <a:rPr lang="en"/>
              <a:t>Ensuring that computer systems and networks are functioning efficiently and effectively</a:t>
            </a:r>
            <a:endParaRPr/>
          </a:p>
          <a:p>
            <a:pPr indent="-304800" lvl="0" marL="320040" rtl="0" algn="l">
              <a:lnSpc>
                <a:spcPct val="100000"/>
              </a:lnSpc>
              <a:spcBef>
                <a:spcPts val="0"/>
              </a:spcBef>
              <a:spcAft>
                <a:spcPts val="0"/>
              </a:spcAft>
              <a:buSzPts val="1200"/>
              <a:buChar char="●"/>
            </a:pPr>
            <a:r>
              <a:rPr lang="en"/>
              <a:t>Identifying and resolving hardware and software issues</a:t>
            </a:r>
            <a:endParaRPr/>
          </a:p>
          <a:p>
            <a:pPr indent="-304800" lvl="0" marL="320040" rtl="0" algn="l">
              <a:lnSpc>
                <a:spcPct val="100000"/>
              </a:lnSpc>
              <a:spcBef>
                <a:spcPts val="0"/>
              </a:spcBef>
              <a:spcAft>
                <a:spcPts val="0"/>
              </a:spcAft>
              <a:buSzPts val="1200"/>
              <a:buChar char="●"/>
            </a:pPr>
            <a:r>
              <a:rPr lang="en"/>
              <a:t>Assisting with the implementation of new technologies and systems</a:t>
            </a:r>
            <a:endParaRPr/>
          </a:p>
          <a:p>
            <a:pPr indent="-304800" lvl="0" marL="320040" rtl="0" algn="l">
              <a:lnSpc>
                <a:spcPct val="100000"/>
              </a:lnSpc>
              <a:spcBef>
                <a:spcPts val="0"/>
              </a:spcBef>
              <a:spcAft>
                <a:spcPts val="0"/>
              </a:spcAft>
              <a:buSzPts val="1200"/>
              <a:buChar char="●"/>
            </a:pPr>
            <a:r>
              <a:rPr lang="en"/>
              <a:t>Conducting regular maintenance and upgrades to computer systems</a:t>
            </a:r>
            <a:endParaRPr/>
          </a:p>
        </p:txBody>
      </p:sp>
      <p:sp>
        <p:nvSpPr>
          <p:cNvPr id="957" name="Google Shape;957;p39"/>
          <p:cNvSpPr txBox="1"/>
          <p:nvPr>
            <p:ph idx="4294967295" type="title"/>
          </p:nvPr>
        </p:nvSpPr>
        <p:spPr>
          <a:xfrm flipH="1">
            <a:off x="917074" y="2378000"/>
            <a:ext cx="4115700" cy="45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t>RESPONSIBILITIES</a:t>
            </a:r>
            <a:endParaRPr sz="2000"/>
          </a:p>
        </p:txBody>
      </p:sp>
      <p:pic>
        <p:nvPicPr>
          <p:cNvPr id="958" name="Google Shape;958;p39"/>
          <p:cNvPicPr preferRelativeResize="0"/>
          <p:nvPr>
            <p:ph idx="2" type="pic"/>
          </p:nvPr>
        </p:nvPicPr>
        <p:blipFill rotWithShape="1">
          <a:blip r:embed="rId3">
            <a:alphaModFix/>
          </a:blip>
          <a:srcRect b="0" l="16647" r="16654" t="0"/>
          <a:stretch/>
        </p:blipFill>
        <p:spPr>
          <a:xfrm>
            <a:off x="5365538" y="1453750"/>
            <a:ext cx="2861400" cy="2861400"/>
          </a:xfrm>
          <a:prstGeom prst="ellipse">
            <a:avLst/>
          </a:prstGeom>
          <a:noFill/>
          <a:ln cap="flat" cmpd="sng" w="76200">
            <a:solidFill>
              <a:schemeClr val="dk1"/>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 name="Shape 962"/>
        <p:cNvGrpSpPr/>
        <p:nvPr/>
      </p:nvGrpSpPr>
      <p:grpSpPr>
        <a:xfrm>
          <a:off x="0" y="0"/>
          <a:ext cx="0" cy="0"/>
          <a:chOff x="0" y="0"/>
          <a:chExt cx="0" cy="0"/>
        </a:xfrm>
      </p:grpSpPr>
      <p:sp>
        <p:nvSpPr>
          <p:cNvPr id="963" name="Google Shape;963;p40"/>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EMPLOYEE </a:t>
            </a:r>
            <a:r>
              <a:rPr b="0" lang="en"/>
              <a:t>BENEFITS</a:t>
            </a:r>
            <a:endParaRPr b="0"/>
          </a:p>
        </p:txBody>
      </p:sp>
      <p:sp>
        <p:nvSpPr>
          <p:cNvPr id="964" name="Google Shape;964;p40"/>
          <p:cNvSpPr txBox="1"/>
          <p:nvPr>
            <p:ph idx="1" type="subTitle"/>
          </p:nvPr>
        </p:nvSpPr>
        <p:spPr>
          <a:xfrm>
            <a:off x="836950" y="1890450"/>
            <a:ext cx="20292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MARS</a:t>
            </a:r>
            <a:endParaRPr/>
          </a:p>
        </p:txBody>
      </p:sp>
      <p:sp>
        <p:nvSpPr>
          <p:cNvPr id="965" name="Google Shape;965;p40"/>
          <p:cNvSpPr txBox="1"/>
          <p:nvPr>
            <p:ph idx="2" type="subTitle"/>
          </p:nvPr>
        </p:nvSpPr>
        <p:spPr>
          <a:xfrm>
            <a:off x="3557463" y="1890450"/>
            <a:ext cx="20292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VENUS</a:t>
            </a:r>
            <a:endParaRPr/>
          </a:p>
        </p:txBody>
      </p:sp>
      <p:sp>
        <p:nvSpPr>
          <p:cNvPr id="966" name="Google Shape;966;p40"/>
          <p:cNvSpPr txBox="1"/>
          <p:nvPr>
            <p:ph idx="3" type="subTitle"/>
          </p:nvPr>
        </p:nvSpPr>
        <p:spPr>
          <a:xfrm>
            <a:off x="6277925" y="1890450"/>
            <a:ext cx="20292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MERCURY</a:t>
            </a:r>
            <a:endParaRPr/>
          </a:p>
        </p:txBody>
      </p:sp>
      <p:sp>
        <p:nvSpPr>
          <p:cNvPr id="967" name="Google Shape;967;p40"/>
          <p:cNvSpPr txBox="1"/>
          <p:nvPr>
            <p:ph idx="4" type="subTitle"/>
          </p:nvPr>
        </p:nvSpPr>
        <p:spPr>
          <a:xfrm>
            <a:off x="836950" y="3642625"/>
            <a:ext cx="20292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SATURN</a:t>
            </a:r>
            <a:endParaRPr/>
          </a:p>
        </p:txBody>
      </p:sp>
      <p:sp>
        <p:nvSpPr>
          <p:cNvPr id="968" name="Google Shape;968;p40"/>
          <p:cNvSpPr txBox="1"/>
          <p:nvPr>
            <p:ph idx="5" type="subTitle"/>
          </p:nvPr>
        </p:nvSpPr>
        <p:spPr>
          <a:xfrm>
            <a:off x="3557463" y="3642625"/>
            <a:ext cx="20292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JUPITER</a:t>
            </a:r>
            <a:endParaRPr/>
          </a:p>
        </p:txBody>
      </p:sp>
      <p:sp>
        <p:nvSpPr>
          <p:cNvPr id="969" name="Google Shape;969;p40"/>
          <p:cNvSpPr txBox="1"/>
          <p:nvPr>
            <p:ph idx="6" type="subTitle"/>
          </p:nvPr>
        </p:nvSpPr>
        <p:spPr>
          <a:xfrm>
            <a:off x="6277925" y="3642625"/>
            <a:ext cx="20292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NEPTUNE</a:t>
            </a:r>
            <a:endParaRPr/>
          </a:p>
        </p:txBody>
      </p:sp>
      <p:sp>
        <p:nvSpPr>
          <p:cNvPr id="970" name="Google Shape;970;p40"/>
          <p:cNvSpPr txBox="1"/>
          <p:nvPr>
            <p:ph idx="7" type="subTitle"/>
          </p:nvPr>
        </p:nvSpPr>
        <p:spPr>
          <a:xfrm>
            <a:off x="836950" y="2171413"/>
            <a:ext cx="2029200" cy="46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 not hot</a:t>
            </a:r>
            <a:endParaRPr/>
          </a:p>
        </p:txBody>
      </p:sp>
      <p:sp>
        <p:nvSpPr>
          <p:cNvPr id="971" name="Google Shape;971;p40"/>
          <p:cNvSpPr txBox="1"/>
          <p:nvPr>
            <p:ph idx="8" type="subTitle"/>
          </p:nvPr>
        </p:nvSpPr>
        <p:spPr>
          <a:xfrm>
            <a:off x="3557463" y="2171413"/>
            <a:ext cx="2029200" cy="46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972" name="Google Shape;972;p40"/>
          <p:cNvSpPr txBox="1"/>
          <p:nvPr>
            <p:ph idx="9" type="subTitle"/>
          </p:nvPr>
        </p:nvSpPr>
        <p:spPr>
          <a:xfrm>
            <a:off x="836950" y="3923588"/>
            <a:ext cx="2029200" cy="46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t>
            </a:r>
            <a:r>
              <a:rPr lang="en"/>
              <a:t>composed of hydrogen and helium</a:t>
            </a:r>
            <a:endParaRPr/>
          </a:p>
        </p:txBody>
      </p:sp>
      <p:sp>
        <p:nvSpPr>
          <p:cNvPr id="973" name="Google Shape;973;p40"/>
          <p:cNvSpPr txBox="1"/>
          <p:nvPr>
            <p:ph idx="13" type="subTitle"/>
          </p:nvPr>
        </p:nvSpPr>
        <p:spPr>
          <a:xfrm>
            <a:off x="3557463" y="3923588"/>
            <a:ext cx="2029200" cy="46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974" name="Google Shape;974;p40"/>
          <p:cNvSpPr txBox="1"/>
          <p:nvPr>
            <p:ph idx="14" type="subTitle"/>
          </p:nvPr>
        </p:nvSpPr>
        <p:spPr>
          <a:xfrm>
            <a:off x="6277927" y="2171413"/>
            <a:ext cx="2029200" cy="46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a:t>
            </a:r>
            <a:endParaRPr/>
          </a:p>
        </p:txBody>
      </p:sp>
      <p:sp>
        <p:nvSpPr>
          <p:cNvPr id="975" name="Google Shape;975;p40"/>
          <p:cNvSpPr txBox="1"/>
          <p:nvPr>
            <p:ph idx="15" type="subTitle"/>
          </p:nvPr>
        </p:nvSpPr>
        <p:spPr>
          <a:xfrm>
            <a:off x="6277927" y="3923588"/>
            <a:ext cx="2029200" cy="46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a:t>
            </a:r>
            <a:r>
              <a:rPr lang="en"/>
              <a:t> the farthest planet from the Sun</a:t>
            </a:r>
            <a:endParaRPr/>
          </a:p>
        </p:txBody>
      </p:sp>
      <p:sp>
        <p:nvSpPr>
          <p:cNvPr id="976" name="Google Shape;976;p40"/>
          <p:cNvSpPr/>
          <p:nvPr/>
        </p:nvSpPr>
        <p:spPr>
          <a:xfrm>
            <a:off x="1550250" y="1211550"/>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977" name="Google Shape;977;p40"/>
          <p:cNvSpPr/>
          <p:nvPr/>
        </p:nvSpPr>
        <p:spPr>
          <a:xfrm>
            <a:off x="4270713" y="1211550"/>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978" name="Google Shape;978;p40"/>
          <p:cNvSpPr/>
          <p:nvPr/>
        </p:nvSpPr>
        <p:spPr>
          <a:xfrm>
            <a:off x="6991188" y="1211550"/>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979" name="Google Shape;979;p40"/>
          <p:cNvSpPr/>
          <p:nvPr/>
        </p:nvSpPr>
        <p:spPr>
          <a:xfrm>
            <a:off x="1550250" y="2963725"/>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980" name="Google Shape;980;p40"/>
          <p:cNvSpPr/>
          <p:nvPr/>
        </p:nvSpPr>
        <p:spPr>
          <a:xfrm>
            <a:off x="4270713" y="2963725"/>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981" name="Google Shape;981;p40"/>
          <p:cNvSpPr/>
          <p:nvPr/>
        </p:nvSpPr>
        <p:spPr>
          <a:xfrm>
            <a:off x="6991188" y="2963725"/>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grpSp>
        <p:nvGrpSpPr>
          <p:cNvPr id="982" name="Google Shape;982;p40"/>
          <p:cNvGrpSpPr/>
          <p:nvPr/>
        </p:nvGrpSpPr>
        <p:grpSpPr>
          <a:xfrm>
            <a:off x="1727746" y="3141263"/>
            <a:ext cx="247613" cy="247613"/>
            <a:chOff x="1292146" y="1269701"/>
            <a:chExt cx="247613" cy="247613"/>
          </a:xfrm>
        </p:grpSpPr>
        <p:sp>
          <p:nvSpPr>
            <p:cNvPr id="983" name="Google Shape;983;p40"/>
            <p:cNvSpPr/>
            <p:nvPr/>
          </p:nvSpPr>
          <p:spPr>
            <a:xfrm>
              <a:off x="1292146" y="1269701"/>
              <a:ext cx="132873" cy="58069"/>
            </a:xfrm>
            <a:custGeom>
              <a:rect b="b" l="l" r="r" t="t"/>
              <a:pathLst>
                <a:path extrusionOk="0" h="2533" w="5796">
                  <a:moveTo>
                    <a:pt x="1581" y="952"/>
                  </a:moveTo>
                  <a:cubicBezTo>
                    <a:pt x="1742" y="952"/>
                    <a:pt x="1892" y="1075"/>
                    <a:pt x="1892" y="1266"/>
                  </a:cubicBezTo>
                  <a:cubicBezTo>
                    <a:pt x="1907" y="1445"/>
                    <a:pt x="1758" y="1579"/>
                    <a:pt x="1579" y="1579"/>
                  </a:cubicBezTo>
                  <a:cubicBezTo>
                    <a:pt x="1296" y="1579"/>
                    <a:pt x="1162" y="1236"/>
                    <a:pt x="1356" y="1043"/>
                  </a:cubicBezTo>
                  <a:cubicBezTo>
                    <a:pt x="1423" y="980"/>
                    <a:pt x="1503" y="952"/>
                    <a:pt x="1581" y="952"/>
                  </a:cubicBezTo>
                  <a:close/>
                  <a:moveTo>
                    <a:pt x="2848" y="952"/>
                  </a:moveTo>
                  <a:cubicBezTo>
                    <a:pt x="3010" y="952"/>
                    <a:pt x="3163" y="1075"/>
                    <a:pt x="3173" y="1266"/>
                  </a:cubicBezTo>
                  <a:cubicBezTo>
                    <a:pt x="3173" y="1445"/>
                    <a:pt x="3024" y="1579"/>
                    <a:pt x="2845" y="1579"/>
                  </a:cubicBezTo>
                  <a:cubicBezTo>
                    <a:pt x="2562" y="1579"/>
                    <a:pt x="2428" y="1236"/>
                    <a:pt x="2622" y="1043"/>
                  </a:cubicBezTo>
                  <a:cubicBezTo>
                    <a:pt x="2690" y="980"/>
                    <a:pt x="2770" y="952"/>
                    <a:pt x="2848" y="952"/>
                  </a:cubicBezTo>
                  <a:close/>
                  <a:moveTo>
                    <a:pt x="4107" y="952"/>
                  </a:moveTo>
                  <a:cubicBezTo>
                    <a:pt x="4268" y="952"/>
                    <a:pt x="4425" y="1075"/>
                    <a:pt x="4425" y="1266"/>
                  </a:cubicBezTo>
                  <a:cubicBezTo>
                    <a:pt x="4425" y="1445"/>
                    <a:pt x="4290" y="1579"/>
                    <a:pt x="4112" y="1579"/>
                  </a:cubicBezTo>
                  <a:cubicBezTo>
                    <a:pt x="3829" y="1579"/>
                    <a:pt x="3695" y="1236"/>
                    <a:pt x="3888" y="1043"/>
                  </a:cubicBezTo>
                  <a:cubicBezTo>
                    <a:pt x="3951" y="980"/>
                    <a:pt x="4029" y="952"/>
                    <a:pt x="4107" y="952"/>
                  </a:cubicBezTo>
                  <a:close/>
                  <a:moveTo>
                    <a:pt x="953" y="0"/>
                  </a:moveTo>
                  <a:cubicBezTo>
                    <a:pt x="432" y="0"/>
                    <a:pt x="0" y="432"/>
                    <a:pt x="0" y="953"/>
                  </a:cubicBezTo>
                  <a:lnTo>
                    <a:pt x="0" y="2533"/>
                  </a:lnTo>
                  <a:lnTo>
                    <a:pt x="4752" y="2533"/>
                  </a:lnTo>
                  <a:lnTo>
                    <a:pt x="57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0"/>
            <p:cNvSpPr/>
            <p:nvPr/>
          </p:nvSpPr>
          <p:spPr>
            <a:xfrm>
              <a:off x="1399710" y="1417567"/>
              <a:ext cx="28381" cy="24346"/>
            </a:xfrm>
            <a:custGeom>
              <a:rect b="b" l="l" r="r" t="t"/>
              <a:pathLst>
                <a:path extrusionOk="0" h="1062" w="1238">
                  <a:moveTo>
                    <a:pt x="716" y="1"/>
                  </a:moveTo>
                  <a:cubicBezTo>
                    <a:pt x="239" y="1"/>
                    <a:pt x="1" y="567"/>
                    <a:pt x="328" y="909"/>
                  </a:cubicBezTo>
                  <a:cubicBezTo>
                    <a:pt x="438" y="1014"/>
                    <a:pt x="571" y="1061"/>
                    <a:pt x="701" y="1061"/>
                  </a:cubicBezTo>
                  <a:cubicBezTo>
                    <a:pt x="976" y="1061"/>
                    <a:pt x="1237" y="851"/>
                    <a:pt x="1237" y="537"/>
                  </a:cubicBezTo>
                  <a:cubicBezTo>
                    <a:pt x="1237" y="239"/>
                    <a:pt x="999" y="1"/>
                    <a:pt x="7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0"/>
            <p:cNvSpPr/>
            <p:nvPr/>
          </p:nvSpPr>
          <p:spPr>
            <a:xfrm>
              <a:off x="1368302" y="1378984"/>
              <a:ext cx="95299" cy="101443"/>
            </a:xfrm>
            <a:custGeom>
              <a:rect b="b" l="l" r="r" t="t"/>
              <a:pathLst>
                <a:path extrusionOk="0" h="4425" w="4157">
                  <a:moveTo>
                    <a:pt x="2068" y="1057"/>
                  </a:moveTo>
                  <a:cubicBezTo>
                    <a:pt x="2663" y="1057"/>
                    <a:pt x="3233" y="1516"/>
                    <a:pt x="3233" y="2220"/>
                  </a:cubicBezTo>
                  <a:cubicBezTo>
                    <a:pt x="3233" y="2861"/>
                    <a:pt x="2712" y="3382"/>
                    <a:pt x="2086" y="3382"/>
                  </a:cubicBezTo>
                  <a:cubicBezTo>
                    <a:pt x="1043" y="3382"/>
                    <a:pt x="522" y="2131"/>
                    <a:pt x="1252" y="1401"/>
                  </a:cubicBezTo>
                  <a:cubicBezTo>
                    <a:pt x="1489" y="1163"/>
                    <a:pt x="1781" y="1057"/>
                    <a:pt x="2068" y="1057"/>
                  </a:cubicBezTo>
                  <a:close/>
                  <a:moveTo>
                    <a:pt x="1758" y="0"/>
                  </a:moveTo>
                  <a:lnTo>
                    <a:pt x="1758" y="209"/>
                  </a:lnTo>
                  <a:cubicBezTo>
                    <a:pt x="1758" y="343"/>
                    <a:pt x="1669" y="462"/>
                    <a:pt x="1535" y="507"/>
                  </a:cubicBezTo>
                  <a:cubicBezTo>
                    <a:pt x="1296" y="581"/>
                    <a:pt x="1058" y="715"/>
                    <a:pt x="864" y="894"/>
                  </a:cubicBezTo>
                  <a:cubicBezTo>
                    <a:pt x="802" y="948"/>
                    <a:pt x="723" y="975"/>
                    <a:pt x="644" y="975"/>
                  </a:cubicBezTo>
                  <a:cubicBezTo>
                    <a:pt x="592" y="975"/>
                    <a:pt x="539" y="963"/>
                    <a:pt x="492" y="939"/>
                  </a:cubicBezTo>
                  <a:lnTo>
                    <a:pt x="313" y="834"/>
                  </a:lnTo>
                  <a:lnTo>
                    <a:pt x="0" y="1386"/>
                  </a:lnTo>
                  <a:lnTo>
                    <a:pt x="179" y="1475"/>
                  </a:lnTo>
                  <a:cubicBezTo>
                    <a:pt x="298" y="1550"/>
                    <a:pt x="358" y="1684"/>
                    <a:pt x="328" y="1818"/>
                  </a:cubicBezTo>
                  <a:cubicBezTo>
                    <a:pt x="298" y="1952"/>
                    <a:pt x="283" y="2086"/>
                    <a:pt x="283" y="2220"/>
                  </a:cubicBezTo>
                  <a:cubicBezTo>
                    <a:pt x="283" y="2339"/>
                    <a:pt x="298" y="2473"/>
                    <a:pt x="328" y="2607"/>
                  </a:cubicBezTo>
                  <a:cubicBezTo>
                    <a:pt x="358" y="2741"/>
                    <a:pt x="298" y="2875"/>
                    <a:pt x="179" y="2950"/>
                  </a:cubicBezTo>
                  <a:lnTo>
                    <a:pt x="0" y="3039"/>
                  </a:lnTo>
                  <a:lnTo>
                    <a:pt x="313" y="3591"/>
                  </a:lnTo>
                  <a:lnTo>
                    <a:pt x="492" y="3486"/>
                  </a:lnTo>
                  <a:cubicBezTo>
                    <a:pt x="539" y="3462"/>
                    <a:pt x="592" y="3450"/>
                    <a:pt x="644" y="3450"/>
                  </a:cubicBezTo>
                  <a:cubicBezTo>
                    <a:pt x="723" y="3450"/>
                    <a:pt x="802" y="3477"/>
                    <a:pt x="864" y="3531"/>
                  </a:cubicBezTo>
                  <a:cubicBezTo>
                    <a:pt x="1058" y="3710"/>
                    <a:pt x="1296" y="3844"/>
                    <a:pt x="1535" y="3918"/>
                  </a:cubicBezTo>
                  <a:cubicBezTo>
                    <a:pt x="1669" y="3963"/>
                    <a:pt x="1758" y="4082"/>
                    <a:pt x="1758" y="4231"/>
                  </a:cubicBezTo>
                  <a:lnTo>
                    <a:pt x="1758" y="4425"/>
                  </a:lnTo>
                  <a:lnTo>
                    <a:pt x="2399" y="4425"/>
                  </a:lnTo>
                  <a:lnTo>
                    <a:pt x="2399" y="4231"/>
                  </a:lnTo>
                  <a:cubicBezTo>
                    <a:pt x="2399" y="4082"/>
                    <a:pt x="2488" y="3963"/>
                    <a:pt x="2622" y="3933"/>
                  </a:cubicBezTo>
                  <a:cubicBezTo>
                    <a:pt x="2860" y="3844"/>
                    <a:pt x="3099" y="3710"/>
                    <a:pt x="3293" y="3531"/>
                  </a:cubicBezTo>
                  <a:cubicBezTo>
                    <a:pt x="3352" y="3480"/>
                    <a:pt x="3425" y="3453"/>
                    <a:pt x="3500" y="3453"/>
                  </a:cubicBezTo>
                  <a:cubicBezTo>
                    <a:pt x="3556" y="3453"/>
                    <a:pt x="3613" y="3469"/>
                    <a:pt x="3665" y="3501"/>
                  </a:cubicBezTo>
                  <a:lnTo>
                    <a:pt x="3844" y="3591"/>
                  </a:lnTo>
                  <a:lnTo>
                    <a:pt x="4157" y="3054"/>
                  </a:lnTo>
                  <a:lnTo>
                    <a:pt x="3978" y="2950"/>
                  </a:lnTo>
                  <a:cubicBezTo>
                    <a:pt x="3859" y="2890"/>
                    <a:pt x="3799" y="2741"/>
                    <a:pt x="3829" y="2607"/>
                  </a:cubicBezTo>
                  <a:cubicBezTo>
                    <a:pt x="3859" y="2488"/>
                    <a:pt x="3874" y="2354"/>
                    <a:pt x="3874" y="2220"/>
                  </a:cubicBezTo>
                  <a:cubicBezTo>
                    <a:pt x="3874" y="2086"/>
                    <a:pt x="3859" y="1967"/>
                    <a:pt x="3829" y="1833"/>
                  </a:cubicBezTo>
                  <a:cubicBezTo>
                    <a:pt x="3799" y="1699"/>
                    <a:pt x="3859" y="1564"/>
                    <a:pt x="3978" y="1490"/>
                  </a:cubicBezTo>
                  <a:lnTo>
                    <a:pt x="4157" y="1386"/>
                  </a:lnTo>
                  <a:lnTo>
                    <a:pt x="3844" y="834"/>
                  </a:lnTo>
                  <a:lnTo>
                    <a:pt x="3650" y="939"/>
                  </a:lnTo>
                  <a:cubicBezTo>
                    <a:pt x="3602" y="963"/>
                    <a:pt x="3550" y="975"/>
                    <a:pt x="3498" y="975"/>
                  </a:cubicBezTo>
                  <a:cubicBezTo>
                    <a:pt x="3419" y="975"/>
                    <a:pt x="3340" y="948"/>
                    <a:pt x="3278" y="894"/>
                  </a:cubicBezTo>
                  <a:cubicBezTo>
                    <a:pt x="3084" y="715"/>
                    <a:pt x="2860" y="581"/>
                    <a:pt x="2607" y="507"/>
                  </a:cubicBezTo>
                  <a:cubicBezTo>
                    <a:pt x="2473" y="462"/>
                    <a:pt x="2384" y="343"/>
                    <a:pt x="2384" y="209"/>
                  </a:cubicBezTo>
                  <a:lnTo>
                    <a:pt x="23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0"/>
            <p:cNvSpPr/>
            <p:nvPr/>
          </p:nvSpPr>
          <p:spPr>
            <a:xfrm>
              <a:off x="1292146" y="1269701"/>
              <a:ext cx="247613" cy="247613"/>
            </a:xfrm>
            <a:custGeom>
              <a:rect b="b" l="l" r="r" t="t"/>
              <a:pathLst>
                <a:path extrusionOk="0" h="10801" w="10801">
                  <a:moveTo>
                    <a:pt x="2428" y="4112"/>
                  </a:moveTo>
                  <a:cubicBezTo>
                    <a:pt x="2845" y="4112"/>
                    <a:pt x="2845" y="4752"/>
                    <a:pt x="2428" y="4752"/>
                  </a:cubicBezTo>
                  <a:lnTo>
                    <a:pt x="1579" y="4752"/>
                  </a:lnTo>
                  <a:cubicBezTo>
                    <a:pt x="1162" y="4752"/>
                    <a:pt x="1162" y="4112"/>
                    <a:pt x="1579" y="4112"/>
                  </a:cubicBezTo>
                  <a:close/>
                  <a:moveTo>
                    <a:pt x="6034" y="4142"/>
                  </a:moveTo>
                  <a:cubicBezTo>
                    <a:pt x="6212" y="4142"/>
                    <a:pt x="6361" y="4276"/>
                    <a:pt x="6361" y="4454"/>
                  </a:cubicBezTo>
                  <a:lnTo>
                    <a:pt x="6361" y="4752"/>
                  </a:lnTo>
                  <a:cubicBezTo>
                    <a:pt x="6540" y="4827"/>
                    <a:pt x="6704" y="4931"/>
                    <a:pt x="6868" y="5050"/>
                  </a:cubicBezTo>
                  <a:lnTo>
                    <a:pt x="7121" y="4886"/>
                  </a:lnTo>
                  <a:cubicBezTo>
                    <a:pt x="7169" y="4863"/>
                    <a:pt x="7221" y="4851"/>
                    <a:pt x="7272" y="4851"/>
                  </a:cubicBezTo>
                  <a:cubicBezTo>
                    <a:pt x="7383" y="4851"/>
                    <a:pt x="7492" y="4904"/>
                    <a:pt x="7553" y="5006"/>
                  </a:cubicBezTo>
                  <a:lnTo>
                    <a:pt x="8194" y="6108"/>
                  </a:lnTo>
                  <a:cubicBezTo>
                    <a:pt x="8268" y="6257"/>
                    <a:pt x="8223" y="6451"/>
                    <a:pt x="8074" y="6540"/>
                  </a:cubicBezTo>
                  <a:lnTo>
                    <a:pt x="7821" y="6689"/>
                  </a:lnTo>
                  <a:cubicBezTo>
                    <a:pt x="7821" y="6793"/>
                    <a:pt x="7821" y="6883"/>
                    <a:pt x="7821" y="6987"/>
                  </a:cubicBezTo>
                  <a:cubicBezTo>
                    <a:pt x="7821" y="7076"/>
                    <a:pt x="7821" y="7181"/>
                    <a:pt x="7806" y="7270"/>
                  </a:cubicBezTo>
                  <a:lnTo>
                    <a:pt x="8060" y="7434"/>
                  </a:lnTo>
                  <a:cubicBezTo>
                    <a:pt x="8209" y="7508"/>
                    <a:pt x="8268" y="7702"/>
                    <a:pt x="8179" y="7866"/>
                  </a:cubicBezTo>
                  <a:lnTo>
                    <a:pt x="7538" y="8953"/>
                  </a:lnTo>
                  <a:cubicBezTo>
                    <a:pt x="7477" y="9055"/>
                    <a:pt x="7375" y="9115"/>
                    <a:pt x="7265" y="9115"/>
                  </a:cubicBezTo>
                  <a:cubicBezTo>
                    <a:pt x="7213" y="9115"/>
                    <a:pt x="7159" y="9101"/>
                    <a:pt x="7106" y="9073"/>
                  </a:cubicBezTo>
                  <a:lnTo>
                    <a:pt x="6853" y="8924"/>
                  </a:lnTo>
                  <a:cubicBezTo>
                    <a:pt x="6689" y="9043"/>
                    <a:pt x="6525" y="9132"/>
                    <a:pt x="6346" y="9222"/>
                  </a:cubicBezTo>
                  <a:lnTo>
                    <a:pt x="6346" y="9520"/>
                  </a:lnTo>
                  <a:cubicBezTo>
                    <a:pt x="6346" y="9683"/>
                    <a:pt x="6197" y="9832"/>
                    <a:pt x="6034" y="9832"/>
                  </a:cubicBezTo>
                  <a:lnTo>
                    <a:pt x="4767" y="9832"/>
                  </a:lnTo>
                  <a:cubicBezTo>
                    <a:pt x="4588" y="9832"/>
                    <a:pt x="4454" y="9683"/>
                    <a:pt x="4454" y="9520"/>
                  </a:cubicBezTo>
                  <a:lnTo>
                    <a:pt x="4454" y="9222"/>
                  </a:lnTo>
                  <a:cubicBezTo>
                    <a:pt x="4276" y="9132"/>
                    <a:pt x="4097" y="9043"/>
                    <a:pt x="3948" y="8924"/>
                  </a:cubicBezTo>
                  <a:lnTo>
                    <a:pt x="3680" y="9073"/>
                  </a:lnTo>
                  <a:cubicBezTo>
                    <a:pt x="3632" y="9101"/>
                    <a:pt x="3580" y="9115"/>
                    <a:pt x="3528" y="9115"/>
                  </a:cubicBezTo>
                  <a:cubicBezTo>
                    <a:pt x="3417" y="9115"/>
                    <a:pt x="3308" y="9055"/>
                    <a:pt x="3248" y="8953"/>
                  </a:cubicBezTo>
                  <a:lnTo>
                    <a:pt x="2622" y="7866"/>
                  </a:lnTo>
                  <a:cubicBezTo>
                    <a:pt x="2533" y="7702"/>
                    <a:pt x="2577" y="7508"/>
                    <a:pt x="2741" y="7434"/>
                  </a:cubicBezTo>
                  <a:lnTo>
                    <a:pt x="2994" y="7270"/>
                  </a:lnTo>
                  <a:cubicBezTo>
                    <a:pt x="2980" y="7181"/>
                    <a:pt x="2980" y="7076"/>
                    <a:pt x="2980" y="6987"/>
                  </a:cubicBezTo>
                  <a:cubicBezTo>
                    <a:pt x="2980" y="6883"/>
                    <a:pt x="2980" y="6793"/>
                    <a:pt x="2994" y="6689"/>
                  </a:cubicBezTo>
                  <a:lnTo>
                    <a:pt x="2741" y="6540"/>
                  </a:lnTo>
                  <a:cubicBezTo>
                    <a:pt x="2592" y="6451"/>
                    <a:pt x="2533" y="6257"/>
                    <a:pt x="2622" y="6108"/>
                  </a:cubicBezTo>
                  <a:lnTo>
                    <a:pt x="3263" y="5006"/>
                  </a:lnTo>
                  <a:cubicBezTo>
                    <a:pt x="3311" y="4908"/>
                    <a:pt x="3411" y="4855"/>
                    <a:pt x="3520" y="4855"/>
                  </a:cubicBezTo>
                  <a:cubicBezTo>
                    <a:pt x="3577" y="4855"/>
                    <a:pt x="3638" y="4870"/>
                    <a:pt x="3695" y="4901"/>
                  </a:cubicBezTo>
                  <a:lnTo>
                    <a:pt x="3948" y="5050"/>
                  </a:lnTo>
                  <a:cubicBezTo>
                    <a:pt x="4112" y="4931"/>
                    <a:pt x="4276" y="4827"/>
                    <a:pt x="4454" y="4752"/>
                  </a:cubicBezTo>
                  <a:lnTo>
                    <a:pt x="4454" y="4454"/>
                  </a:lnTo>
                  <a:cubicBezTo>
                    <a:pt x="4454" y="4276"/>
                    <a:pt x="4603" y="4142"/>
                    <a:pt x="4767" y="4142"/>
                  </a:cubicBezTo>
                  <a:close/>
                  <a:moveTo>
                    <a:pt x="6480" y="0"/>
                  </a:moveTo>
                  <a:lnTo>
                    <a:pt x="5244" y="2980"/>
                  </a:lnTo>
                  <a:cubicBezTo>
                    <a:pt x="5199" y="3099"/>
                    <a:pt x="5080" y="3173"/>
                    <a:pt x="4961" y="3173"/>
                  </a:cubicBezTo>
                  <a:lnTo>
                    <a:pt x="0" y="3173"/>
                  </a:lnTo>
                  <a:lnTo>
                    <a:pt x="0" y="9847"/>
                  </a:lnTo>
                  <a:cubicBezTo>
                    <a:pt x="0" y="10369"/>
                    <a:pt x="432" y="10801"/>
                    <a:pt x="953" y="10801"/>
                  </a:cubicBezTo>
                  <a:lnTo>
                    <a:pt x="9847" y="10801"/>
                  </a:lnTo>
                  <a:cubicBezTo>
                    <a:pt x="10369" y="10801"/>
                    <a:pt x="10801" y="10369"/>
                    <a:pt x="10801" y="9847"/>
                  </a:cubicBezTo>
                  <a:lnTo>
                    <a:pt x="10801" y="953"/>
                  </a:lnTo>
                  <a:cubicBezTo>
                    <a:pt x="10801" y="432"/>
                    <a:pt x="10369" y="0"/>
                    <a:pt x="98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40"/>
          <p:cNvGrpSpPr/>
          <p:nvPr/>
        </p:nvGrpSpPr>
        <p:grpSpPr>
          <a:xfrm>
            <a:off x="4448773" y="1388921"/>
            <a:ext cx="246604" cy="247957"/>
            <a:chOff x="4835823" y="2712646"/>
            <a:chExt cx="246604" cy="247957"/>
          </a:xfrm>
        </p:grpSpPr>
        <p:sp>
          <p:nvSpPr>
            <p:cNvPr id="988" name="Google Shape;988;p40"/>
            <p:cNvSpPr/>
            <p:nvPr/>
          </p:nvSpPr>
          <p:spPr>
            <a:xfrm>
              <a:off x="4845383" y="2712646"/>
              <a:ext cx="228150" cy="209030"/>
            </a:xfrm>
            <a:custGeom>
              <a:rect b="b" l="l" r="r" t="t"/>
              <a:pathLst>
                <a:path extrusionOk="0" h="9118" w="9952">
                  <a:moveTo>
                    <a:pt x="4974" y="1895"/>
                  </a:moveTo>
                  <a:cubicBezTo>
                    <a:pt x="5208" y="1895"/>
                    <a:pt x="5448" y="1982"/>
                    <a:pt x="5646" y="2175"/>
                  </a:cubicBezTo>
                  <a:cubicBezTo>
                    <a:pt x="6242" y="2771"/>
                    <a:pt x="5810" y="3799"/>
                    <a:pt x="4976" y="3799"/>
                  </a:cubicBezTo>
                  <a:cubicBezTo>
                    <a:pt x="4440" y="3799"/>
                    <a:pt x="4023" y="3367"/>
                    <a:pt x="4023" y="2846"/>
                  </a:cubicBezTo>
                  <a:cubicBezTo>
                    <a:pt x="4023" y="2272"/>
                    <a:pt x="4485" y="1895"/>
                    <a:pt x="4974" y="1895"/>
                  </a:cubicBezTo>
                  <a:close/>
                  <a:moveTo>
                    <a:pt x="4335" y="0"/>
                  </a:moveTo>
                  <a:cubicBezTo>
                    <a:pt x="4157" y="0"/>
                    <a:pt x="4023" y="149"/>
                    <a:pt x="4023" y="313"/>
                  </a:cubicBezTo>
                  <a:lnTo>
                    <a:pt x="4023" y="611"/>
                  </a:lnTo>
                  <a:cubicBezTo>
                    <a:pt x="3844" y="700"/>
                    <a:pt x="3665" y="790"/>
                    <a:pt x="3516" y="909"/>
                  </a:cubicBezTo>
                  <a:lnTo>
                    <a:pt x="3248" y="760"/>
                  </a:lnTo>
                  <a:cubicBezTo>
                    <a:pt x="3200" y="731"/>
                    <a:pt x="3148" y="718"/>
                    <a:pt x="3096" y="718"/>
                  </a:cubicBezTo>
                  <a:cubicBezTo>
                    <a:pt x="2985" y="718"/>
                    <a:pt x="2877" y="778"/>
                    <a:pt x="2816" y="879"/>
                  </a:cubicBezTo>
                  <a:lnTo>
                    <a:pt x="2190" y="1967"/>
                  </a:lnTo>
                  <a:cubicBezTo>
                    <a:pt x="2101" y="2131"/>
                    <a:pt x="2145" y="2309"/>
                    <a:pt x="2309" y="2399"/>
                  </a:cubicBezTo>
                  <a:lnTo>
                    <a:pt x="2563" y="2563"/>
                  </a:lnTo>
                  <a:cubicBezTo>
                    <a:pt x="2548" y="2652"/>
                    <a:pt x="2548" y="2756"/>
                    <a:pt x="2548" y="2846"/>
                  </a:cubicBezTo>
                  <a:cubicBezTo>
                    <a:pt x="2548" y="2950"/>
                    <a:pt x="2548" y="3039"/>
                    <a:pt x="2563" y="3144"/>
                  </a:cubicBezTo>
                  <a:lnTo>
                    <a:pt x="2309" y="3293"/>
                  </a:lnTo>
                  <a:cubicBezTo>
                    <a:pt x="2145" y="3382"/>
                    <a:pt x="2101" y="3576"/>
                    <a:pt x="2190" y="3725"/>
                  </a:cubicBezTo>
                  <a:lnTo>
                    <a:pt x="2816" y="4827"/>
                  </a:lnTo>
                  <a:cubicBezTo>
                    <a:pt x="2874" y="4924"/>
                    <a:pt x="2977" y="4977"/>
                    <a:pt x="3083" y="4977"/>
                  </a:cubicBezTo>
                  <a:cubicBezTo>
                    <a:pt x="3139" y="4977"/>
                    <a:pt x="3196" y="4962"/>
                    <a:pt x="3248" y="4931"/>
                  </a:cubicBezTo>
                  <a:lnTo>
                    <a:pt x="3516" y="4782"/>
                  </a:lnTo>
                  <a:cubicBezTo>
                    <a:pt x="3665" y="4901"/>
                    <a:pt x="3844" y="5006"/>
                    <a:pt x="4023" y="5080"/>
                  </a:cubicBezTo>
                  <a:lnTo>
                    <a:pt x="4023" y="5378"/>
                  </a:lnTo>
                  <a:cubicBezTo>
                    <a:pt x="4023" y="5557"/>
                    <a:pt x="4157" y="5691"/>
                    <a:pt x="4335" y="5691"/>
                  </a:cubicBezTo>
                  <a:lnTo>
                    <a:pt x="4648" y="5691"/>
                  </a:lnTo>
                  <a:lnTo>
                    <a:pt x="4648" y="6332"/>
                  </a:lnTo>
                  <a:lnTo>
                    <a:pt x="1177" y="6332"/>
                  </a:lnTo>
                  <a:cubicBezTo>
                    <a:pt x="998" y="6332"/>
                    <a:pt x="849" y="6481"/>
                    <a:pt x="849" y="6644"/>
                  </a:cubicBezTo>
                  <a:lnTo>
                    <a:pt x="849" y="7494"/>
                  </a:lnTo>
                  <a:cubicBezTo>
                    <a:pt x="0" y="7836"/>
                    <a:pt x="239" y="9117"/>
                    <a:pt x="1177" y="9117"/>
                  </a:cubicBezTo>
                  <a:cubicBezTo>
                    <a:pt x="2101" y="9117"/>
                    <a:pt x="2354" y="7836"/>
                    <a:pt x="1490" y="7494"/>
                  </a:cubicBezTo>
                  <a:lnTo>
                    <a:pt x="1490" y="6957"/>
                  </a:lnTo>
                  <a:lnTo>
                    <a:pt x="4648" y="6957"/>
                  </a:lnTo>
                  <a:lnTo>
                    <a:pt x="4648" y="7494"/>
                  </a:lnTo>
                  <a:cubicBezTo>
                    <a:pt x="3799" y="7836"/>
                    <a:pt x="4037" y="9117"/>
                    <a:pt x="4976" y="9117"/>
                  </a:cubicBezTo>
                  <a:cubicBezTo>
                    <a:pt x="5900" y="9117"/>
                    <a:pt x="6153" y="7836"/>
                    <a:pt x="5289" y="7494"/>
                  </a:cubicBezTo>
                  <a:lnTo>
                    <a:pt x="5289" y="6957"/>
                  </a:lnTo>
                  <a:lnTo>
                    <a:pt x="8447" y="6957"/>
                  </a:lnTo>
                  <a:lnTo>
                    <a:pt x="8447" y="7494"/>
                  </a:lnTo>
                  <a:cubicBezTo>
                    <a:pt x="7598" y="7836"/>
                    <a:pt x="7836" y="9117"/>
                    <a:pt x="8775" y="9117"/>
                  </a:cubicBezTo>
                  <a:cubicBezTo>
                    <a:pt x="9698" y="9117"/>
                    <a:pt x="9952" y="7836"/>
                    <a:pt x="9088" y="7494"/>
                  </a:cubicBezTo>
                  <a:lnTo>
                    <a:pt x="9088" y="6644"/>
                  </a:lnTo>
                  <a:cubicBezTo>
                    <a:pt x="9088" y="6466"/>
                    <a:pt x="8939" y="6332"/>
                    <a:pt x="8775" y="6332"/>
                  </a:cubicBezTo>
                  <a:lnTo>
                    <a:pt x="5289" y="6332"/>
                  </a:lnTo>
                  <a:lnTo>
                    <a:pt x="5289" y="5691"/>
                  </a:lnTo>
                  <a:lnTo>
                    <a:pt x="5602" y="5691"/>
                  </a:lnTo>
                  <a:cubicBezTo>
                    <a:pt x="5780" y="5691"/>
                    <a:pt x="5914" y="5557"/>
                    <a:pt x="5914" y="5378"/>
                  </a:cubicBezTo>
                  <a:lnTo>
                    <a:pt x="5914" y="5080"/>
                  </a:lnTo>
                  <a:cubicBezTo>
                    <a:pt x="6093" y="5006"/>
                    <a:pt x="6272" y="4901"/>
                    <a:pt x="6421" y="4782"/>
                  </a:cubicBezTo>
                  <a:lnTo>
                    <a:pt x="6689" y="4931"/>
                  </a:lnTo>
                  <a:cubicBezTo>
                    <a:pt x="6741" y="4962"/>
                    <a:pt x="6798" y="4977"/>
                    <a:pt x="6854" y="4977"/>
                  </a:cubicBezTo>
                  <a:cubicBezTo>
                    <a:pt x="6960" y="4977"/>
                    <a:pt x="7063" y="4924"/>
                    <a:pt x="7121" y="4827"/>
                  </a:cubicBezTo>
                  <a:lnTo>
                    <a:pt x="7747" y="3725"/>
                  </a:lnTo>
                  <a:cubicBezTo>
                    <a:pt x="7836" y="3576"/>
                    <a:pt x="7792" y="3382"/>
                    <a:pt x="7643" y="3293"/>
                  </a:cubicBezTo>
                  <a:lnTo>
                    <a:pt x="7374" y="3144"/>
                  </a:lnTo>
                  <a:cubicBezTo>
                    <a:pt x="7389" y="3039"/>
                    <a:pt x="7389" y="2950"/>
                    <a:pt x="7389" y="2846"/>
                  </a:cubicBezTo>
                  <a:cubicBezTo>
                    <a:pt x="7389" y="2756"/>
                    <a:pt x="7389" y="2652"/>
                    <a:pt x="7374" y="2563"/>
                  </a:cubicBezTo>
                  <a:lnTo>
                    <a:pt x="7643" y="2399"/>
                  </a:lnTo>
                  <a:cubicBezTo>
                    <a:pt x="7792" y="2309"/>
                    <a:pt x="7836" y="2131"/>
                    <a:pt x="7747" y="1967"/>
                  </a:cubicBezTo>
                  <a:lnTo>
                    <a:pt x="7121" y="879"/>
                  </a:lnTo>
                  <a:cubicBezTo>
                    <a:pt x="7060" y="778"/>
                    <a:pt x="6952" y="718"/>
                    <a:pt x="6841" y="718"/>
                  </a:cubicBezTo>
                  <a:cubicBezTo>
                    <a:pt x="6789" y="718"/>
                    <a:pt x="6737" y="731"/>
                    <a:pt x="6689" y="760"/>
                  </a:cubicBezTo>
                  <a:lnTo>
                    <a:pt x="6421" y="909"/>
                  </a:lnTo>
                  <a:cubicBezTo>
                    <a:pt x="6272" y="790"/>
                    <a:pt x="6093" y="700"/>
                    <a:pt x="5914" y="611"/>
                  </a:cubicBezTo>
                  <a:lnTo>
                    <a:pt x="5914" y="313"/>
                  </a:lnTo>
                  <a:cubicBezTo>
                    <a:pt x="5914" y="149"/>
                    <a:pt x="5780" y="0"/>
                    <a:pt x="5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0"/>
            <p:cNvSpPr/>
            <p:nvPr/>
          </p:nvSpPr>
          <p:spPr>
            <a:xfrm>
              <a:off x="5009985" y="2926101"/>
              <a:ext cx="72443" cy="34502"/>
            </a:xfrm>
            <a:custGeom>
              <a:rect b="b" l="l" r="r" t="t"/>
              <a:pathLst>
                <a:path extrusionOk="0" h="1505" w="3160">
                  <a:moveTo>
                    <a:pt x="522" y="0"/>
                  </a:moveTo>
                  <a:cubicBezTo>
                    <a:pt x="194" y="298"/>
                    <a:pt x="1" y="730"/>
                    <a:pt x="1" y="1177"/>
                  </a:cubicBezTo>
                  <a:cubicBezTo>
                    <a:pt x="1" y="1356"/>
                    <a:pt x="135" y="1490"/>
                    <a:pt x="314" y="1505"/>
                  </a:cubicBezTo>
                  <a:lnTo>
                    <a:pt x="2846" y="1505"/>
                  </a:lnTo>
                  <a:cubicBezTo>
                    <a:pt x="3025" y="1505"/>
                    <a:pt x="3159" y="1356"/>
                    <a:pt x="3159" y="1177"/>
                  </a:cubicBezTo>
                  <a:cubicBezTo>
                    <a:pt x="3159" y="730"/>
                    <a:pt x="2965" y="298"/>
                    <a:pt x="2638" y="0"/>
                  </a:cubicBezTo>
                  <a:cubicBezTo>
                    <a:pt x="2347" y="298"/>
                    <a:pt x="1964" y="447"/>
                    <a:pt x="1580" y="447"/>
                  </a:cubicBezTo>
                  <a:cubicBezTo>
                    <a:pt x="1196" y="447"/>
                    <a:pt x="813" y="298"/>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0"/>
            <p:cNvSpPr/>
            <p:nvPr/>
          </p:nvSpPr>
          <p:spPr>
            <a:xfrm>
              <a:off x="4922892" y="2926101"/>
              <a:ext cx="72787" cy="34502"/>
            </a:xfrm>
            <a:custGeom>
              <a:rect b="b" l="l" r="r" t="t"/>
              <a:pathLst>
                <a:path extrusionOk="0" h="1505" w="3175">
                  <a:moveTo>
                    <a:pt x="537" y="0"/>
                  </a:moveTo>
                  <a:cubicBezTo>
                    <a:pt x="195" y="298"/>
                    <a:pt x="1" y="730"/>
                    <a:pt x="1" y="1177"/>
                  </a:cubicBezTo>
                  <a:cubicBezTo>
                    <a:pt x="1" y="1356"/>
                    <a:pt x="150" y="1490"/>
                    <a:pt x="329" y="1505"/>
                  </a:cubicBezTo>
                  <a:lnTo>
                    <a:pt x="2861" y="1505"/>
                  </a:lnTo>
                  <a:cubicBezTo>
                    <a:pt x="3025" y="1505"/>
                    <a:pt x="3174" y="1356"/>
                    <a:pt x="3174" y="1177"/>
                  </a:cubicBezTo>
                  <a:cubicBezTo>
                    <a:pt x="3174" y="730"/>
                    <a:pt x="2980" y="298"/>
                    <a:pt x="2638" y="0"/>
                  </a:cubicBezTo>
                  <a:cubicBezTo>
                    <a:pt x="2347" y="298"/>
                    <a:pt x="1967" y="447"/>
                    <a:pt x="1588" y="447"/>
                  </a:cubicBezTo>
                  <a:cubicBezTo>
                    <a:pt x="1208" y="447"/>
                    <a:pt x="828" y="298"/>
                    <a:pt x="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0"/>
            <p:cNvSpPr/>
            <p:nvPr/>
          </p:nvSpPr>
          <p:spPr>
            <a:xfrm>
              <a:off x="4835823" y="2926101"/>
              <a:ext cx="72764" cy="34502"/>
            </a:xfrm>
            <a:custGeom>
              <a:rect b="b" l="l" r="r" t="t"/>
              <a:pathLst>
                <a:path extrusionOk="0" h="1505" w="3174">
                  <a:moveTo>
                    <a:pt x="536" y="0"/>
                  </a:moveTo>
                  <a:cubicBezTo>
                    <a:pt x="194" y="298"/>
                    <a:pt x="0" y="730"/>
                    <a:pt x="0" y="1177"/>
                  </a:cubicBezTo>
                  <a:cubicBezTo>
                    <a:pt x="0" y="1356"/>
                    <a:pt x="149" y="1490"/>
                    <a:pt x="328" y="1505"/>
                  </a:cubicBezTo>
                  <a:lnTo>
                    <a:pt x="2860" y="1505"/>
                  </a:lnTo>
                  <a:cubicBezTo>
                    <a:pt x="3024" y="1505"/>
                    <a:pt x="3173" y="1356"/>
                    <a:pt x="3173" y="1177"/>
                  </a:cubicBezTo>
                  <a:cubicBezTo>
                    <a:pt x="3173" y="730"/>
                    <a:pt x="2980" y="298"/>
                    <a:pt x="2637" y="0"/>
                  </a:cubicBezTo>
                  <a:cubicBezTo>
                    <a:pt x="2354" y="298"/>
                    <a:pt x="1974" y="447"/>
                    <a:pt x="1592" y="447"/>
                  </a:cubicBezTo>
                  <a:cubicBezTo>
                    <a:pt x="1210" y="447"/>
                    <a:pt x="827" y="298"/>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40"/>
          <p:cNvGrpSpPr/>
          <p:nvPr/>
        </p:nvGrpSpPr>
        <p:grpSpPr>
          <a:xfrm>
            <a:off x="1729837" y="1389109"/>
            <a:ext cx="247636" cy="247613"/>
            <a:chOff x="5544137" y="2712646"/>
            <a:chExt cx="247636" cy="247613"/>
          </a:xfrm>
        </p:grpSpPr>
        <p:sp>
          <p:nvSpPr>
            <p:cNvPr id="993" name="Google Shape;993;p40"/>
            <p:cNvSpPr/>
            <p:nvPr/>
          </p:nvSpPr>
          <p:spPr>
            <a:xfrm>
              <a:off x="5607662" y="2931213"/>
              <a:ext cx="120929" cy="29046"/>
            </a:xfrm>
            <a:custGeom>
              <a:rect b="b" l="l" r="r" t="t"/>
              <a:pathLst>
                <a:path extrusionOk="0" h="1267" w="5275">
                  <a:moveTo>
                    <a:pt x="835" y="1"/>
                  </a:moveTo>
                  <a:cubicBezTo>
                    <a:pt x="373" y="1"/>
                    <a:pt x="1" y="373"/>
                    <a:pt x="1" y="850"/>
                  </a:cubicBezTo>
                  <a:lnTo>
                    <a:pt x="1" y="954"/>
                  </a:lnTo>
                  <a:cubicBezTo>
                    <a:pt x="1" y="1118"/>
                    <a:pt x="135" y="1267"/>
                    <a:pt x="313" y="1267"/>
                  </a:cubicBezTo>
                  <a:lnTo>
                    <a:pt x="4946" y="1267"/>
                  </a:lnTo>
                  <a:cubicBezTo>
                    <a:pt x="5125" y="1267"/>
                    <a:pt x="5274" y="1118"/>
                    <a:pt x="5274" y="954"/>
                  </a:cubicBezTo>
                  <a:lnTo>
                    <a:pt x="5274" y="850"/>
                  </a:lnTo>
                  <a:cubicBezTo>
                    <a:pt x="5274" y="373"/>
                    <a:pt x="4887" y="1"/>
                    <a:pt x="44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0"/>
            <p:cNvSpPr/>
            <p:nvPr/>
          </p:nvSpPr>
          <p:spPr>
            <a:xfrm>
              <a:off x="5544137" y="2872479"/>
              <a:ext cx="247636" cy="44406"/>
            </a:xfrm>
            <a:custGeom>
              <a:rect b="b" l="l" r="r" t="t"/>
              <a:pathLst>
                <a:path extrusionOk="0" h="1937" w="10802">
                  <a:moveTo>
                    <a:pt x="1" y="0"/>
                  </a:moveTo>
                  <a:lnTo>
                    <a:pt x="1" y="105"/>
                  </a:lnTo>
                  <a:cubicBezTo>
                    <a:pt x="1" y="745"/>
                    <a:pt x="522" y="1267"/>
                    <a:pt x="1163" y="1267"/>
                  </a:cubicBezTo>
                  <a:lnTo>
                    <a:pt x="3725" y="1267"/>
                  </a:lnTo>
                  <a:lnTo>
                    <a:pt x="3546" y="1937"/>
                  </a:lnTo>
                  <a:lnTo>
                    <a:pt x="7271" y="1937"/>
                  </a:lnTo>
                  <a:lnTo>
                    <a:pt x="7077" y="1267"/>
                  </a:lnTo>
                  <a:lnTo>
                    <a:pt x="9639" y="1267"/>
                  </a:lnTo>
                  <a:cubicBezTo>
                    <a:pt x="10280" y="1267"/>
                    <a:pt x="10801" y="745"/>
                    <a:pt x="10801" y="105"/>
                  </a:cubicBezTo>
                  <a:lnTo>
                    <a:pt x="108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0"/>
            <p:cNvSpPr/>
            <p:nvPr/>
          </p:nvSpPr>
          <p:spPr>
            <a:xfrm>
              <a:off x="5682466" y="2763517"/>
              <a:ext cx="50893" cy="43489"/>
            </a:xfrm>
            <a:custGeom>
              <a:rect b="b" l="l" r="r" t="t"/>
              <a:pathLst>
                <a:path extrusionOk="0" h="1897" w="2220">
                  <a:moveTo>
                    <a:pt x="1261" y="625"/>
                  </a:moveTo>
                  <a:cubicBezTo>
                    <a:pt x="1423" y="625"/>
                    <a:pt x="1579" y="748"/>
                    <a:pt x="1579" y="939"/>
                  </a:cubicBezTo>
                  <a:cubicBezTo>
                    <a:pt x="1579" y="1118"/>
                    <a:pt x="1445" y="1267"/>
                    <a:pt x="1266" y="1267"/>
                  </a:cubicBezTo>
                  <a:cubicBezTo>
                    <a:pt x="983" y="1267"/>
                    <a:pt x="834" y="925"/>
                    <a:pt x="1043" y="716"/>
                  </a:cubicBezTo>
                  <a:cubicBezTo>
                    <a:pt x="1106" y="653"/>
                    <a:pt x="1184" y="625"/>
                    <a:pt x="1261" y="625"/>
                  </a:cubicBezTo>
                  <a:close/>
                  <a:moveTo>
                    <a:pt x="1266" y="1"/>
                  </a:moveTo>
                  <a:cubicBezTo>
                    <a:pt x="417" y="1"/>
                    <a:pt x="0" y="1014"/>
                    <a:pt x="596" y="1610"/>
                  </a:cubicBezTo>
                  <a:cubicBezTo>
                    <a:pt x="789" y="1808"/>
                    <a:pt x="1028" y="1896"/>
                    <a:pt x="1263" y="1896"/>
                  </a:cubicBezTo>
                  <a:cubicBezTo>
                    <a:pt x="1751" y="1896"/>
                    <a:pt x="2220" y="1513"/>
                    <a:pt x="2220" y="939"/>
                  </a:cubicBezTo>
                  <a:cubicBezTo>
                    <a:pt x="2220" y="418"/>
                    <a:pt x="1788" y="1"/>
                    <a:pt x="12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0"/>
            <p:cNvSpPr/>
            <p:nvPr/>
          </p:nvSpPr>
          <p:spPr>
            <a:xfrm>
              <a:off x="5544137" y="2712646"/>
              <a:ext cx="247636" cy="145161"/>
            </a:xfrm>
            <a:custGeom>
              <a:rect b="b" l="l" r="r" t="t"/>
              <a:pathLst>
                <a:path extrusionOk="0" h="6332" w="10802">
                  <a:moveTo>
                    <a:pt x="7306" y="920"/>
                  </a:moveTo>
                  <a:cubicBezTo>
                    <a:pt x="7472" y="920"/>
                    <a:pt x="7636" y="1036"/>
                    <a:pt x="7613" y="1266"/>
                  </a:cubicBezTo>
                  <a:lnTo>
                    <a:pt x="7613" y="1609"/>
                  </a:lnTo>
                  <a:cubicBezTo>
                    <a:pt x="7822" y="1654"/>
                    <a:pt x="8001" y="1728"/>
                    <a:pt x="8179" y="1847"/>
                  </a:cubicBezTo>
                  <a:lnTo>
                    <a:pt x="8418" y="1594"/>
                  </a:lnTo>
                  <a:cubicBezTo>
                    <a:pt x="8487" y="1525"/>
                    <a:pt x="8564" y="1496"/>
                    <a:pt x="8638" y="1496"/>
                  </a:cubicBezTo>
                  <a:cubicBezTo>
                    <a:pt x="8883" y="1496"/>
                    <a:pt x="9093" y="1812"/>
                    <a:pt x="8865" y="2041"/>
                  </a:cubicBezTo>
                  <a:lnTo>
                    <a:pt x="8626" y="2294"/>
                  </a:lnTo>
                  <a:cubicBezTo>
                    <a:pt x="8731" y="2458"/>
                    <a:pt x="8820" y="2652"/>
                    <a:pt x="8850" y="2846"/>
                  </a:cubicBezTo>
                  <a:lnTo>
                    <a:pt x="9207" y="2846"/>
                  </a:lnTo>
                  <a:cubicBezTo>
                    <a:pt x="9371" y="2846"/>
                    <a:pt x="9520" y="2995"/>
                    <a:pt x="9520" y="3173"/>
                  </a:cubicBezTo>
                  <a:cubicBezTo>
                    <a:pt x="9520" y="3337"/>
                    <a:pt x="9371" y="3486"/>
                    <a:pt x="9192" y="3486"/>
                  </a:cubicBezTo>
                  <a:lnTo>
                    <a:pt x="8850" y="3486"/>
                  </a:lnTo>
                  <a:cubicBezTo>
                    <a:pt x="8805" y="3680"/>
                    <a:pt x="8731" y="3874"/>
                    <a:pt x="8626" y="4037"/>
                  </a:cubicBezTo>
                  <a:lnTo>
                    <a:pt x="8865" y="4291"/>
                  </a:lnTo>
                  <a:cubicBezTo>
                    <a:pt x="9093" y="4519"/>
                    <a:pt x="8883" y="4836"/>
                    <a:pt x="8638" y="4836"/>
                  </a:cubicBezTo>
                  <a:cubicBezTo>
                    <a:pt x="8564" y="4836"/>
                    <a:pt x="8487" y="4807"/>
                    <a:pt x="8418" y="4738"/>
                  </a:cubicBezTo>
                  <a:lnTo>
                    <a:pt x="8164" y="4484"/>
                  </a:lnTo>
                  <a:cubicBezTo>
                    <a:pt x="8001" y="4604"/>
                    <a:pt x="7807" y="4678"/>
                    <a:pt x="7613" y="4723"/>
                  </a:cubicBezTo>
                  <a:lnTo>
                    <a:pt x="7613" y="5065"/>
                  </a:lnTo>
                  <a:cubicBezTo>
                    <a:pt x="7628" y="5296"/>
                    <a:pt x="7461" y="5412"/>
                    <a:pt x="7295" y="5412"/>
                  </a:cubicBezTo>
                  <a:cubicBezTo>
                    <a:pt x="7129" y="5412"/>
                    <a:pt x="6965" y="5296"/>
                    <a:pt x="6988" y="5065"/>
                  </a:cubicBezTo>
                  <a:lnTo>
                    <a:pt x="6988" y="4723"/>
                  </a:lnTo>
                  <a:cubicBezTo>
                    <a:pt x="6779" y="4678"/>
                    <a:pt x="6600" y="4604"/>
                    <a:pt x="6421" y="4484"/>
                  </a:cubicBezTo>
                  <a:lnTo>
                    <a:pt x="6183" y="4738"/>
                  </a:lnTo>
                  <a:cubicBezTo>
                    <a:pt x="6114" y="4807"/>
                    <a:pt x="6037" y="4836"/>
                    <a:pt x="5962" y="4836"/>
                  </a:cubicBezTo>
                  <a:cubicBezTo>
                    <a:pt x="5717" y="4836"/>
                    <a:pt x="5504" y="4519"/>
                    <a:pt x="5721" y="4291"/>
                  </a:cubicBezTo>
                  <a:lnTo>
                    <a:pt x="5974" y="4037"/>
                  </a:lnTo>
                  <a:cubicBezTo>
                    <a:pt x="5870" y="3874"/>
                    <a:pt x="5781" y="3680"/>
                    <a:pt x="5751" y="3486"/>
                  </a:cubicBezTo>
                  <a:lnTo>
                    <a:pt x="5408" y="3486"/>
                  </a:lnTo>
                  <a:cubicBezTo>
                    <a:pt x="4976" y="3486"/>
                    <a:pt x="4976" y="2846"/>
                    <a:pt x="5408" y="2846"/>
                  </a:cubicBezTo>
                  <a:lnTo>
                    <a:pt x="5751" y="2846"/>
                  </a:lnTo>
                  <a:cubicBezTo>
                    <a:pt x="5796" y="2652"/>
                    <a:pt x="5870" y="2458"/>
                    <a:pt x="5974" y="2294"/>
                  </a:cubicBezTo>
                  <a:lnTo>
                    <a:pt x="5736" y="2041"/>
                  </a:lnTo>
                  <a:cubicBezTo>
                    <a:pt x="5507" y="1812"/>
                    <a:pt x="5718" y="1496"/>
                    <a:pt x="5962" y="1496"/>
                  </a:cubicBezTo>
                  <a:cubicBezTo>
                    <a:pt x="6037" y="1496"/>
                    <a:pt x="6114" y="1525"/>
                    <a:pt x="6183" y="1594"/>
                  </a:cubicBezTo>
                  <a:lnTo>
                    <a:pt x="6421" y="1847"/>
                  </a:lnTo>
                  <a:cubicBezTo>
                    <a:pt x="6600" y="1728"/>
                    <a:pt x="6779" y="1654"/>
                    <a:pt x="6988" y="1609"/>
                  </a:cubicBezTo>
                  <a:lnTo>
                    <a:pt x="6988" y="1266"/>
                  </a:lnTo>
                  <a:cubicBezTo>
                    <a:pt x="6973" y="1036"/>
                    <a:pt x="7140" y="920"/>
                    <a:pt x="7306" y="920"/>
                  </a:cubicBezTo>
                  <a:close/>
                  <a:moveTo>
                    <a:pt x="1163" y="0"/>
                  </a:moveTo>
                  <a:cubicBezTo>
                    <a:pt x="522" y="0"/>
                    <a:pt x="1" y="522"/>
                    <a:pt x="1" y="1162"/>
                  </a:cubicBezTo>
                  <a:lnTo>
                    <a:pt x="1" y="6332"/>
                  </a:lnTo>
                  <a:lnTo>
                    <a:pt x="1922" y="6332"/>
                  </a:lnTo>
                  <a:lnTo>
                    <a:pt x="1922" y="2771"/>
                  </a:lnTo>
                  <a:lnTo>
                    <a:pt x="1833" y="2861"/>
                  </a:lnTo>
                  <a:cubicBezTo>
                    <a:pt x="1762" y="2939"/>
                    <a:pt x="1680" y="2971"/>
                    <a:pt x="1601" y="2971"/>
                  </a:cubicBezTo>
                  <a:cubicBezTo>
                    <a:pt x="1348" y="2971"/>
                    <a:pt x="1125" y="2640"/>
                    <a:pt x="1386" y="2414"/>
                  </a:cubicBezTo>
                  <a:lnTo>
                    <a:pt x="2012" y="1788"/>
                  </a:lnTo>
                  <a:cubicBezTo>
                    <a:pt x="2071" y="1721"/>
                    <a:pt x="2153" y="1687"/>
                    <a:pt x="2235" y="1687"/>
                  </a:cubicBezTo>
                  <a:cubicBezTo>
                    <a:pt x="2317" y="1687"/>
                    <a:pt x="2399" y="1721"/>
                    <a:pt x="2459" y="1788"/>
                  </a:cubicBezTo>
                  <a:lnTo>
                    <a:pt x="3099" y="2414"/>
                  </a:lnTo>
                  <a:cubicBezTo>
                    <a:pt x="3328" y="2642"/>
                    <a:pt x="3109" y="2959"/>
                    <a:pt x="2867" y="2959"/>
                  </a:cubicBezTo>
                  <a:cubicBezTo>
                    <a:pt x="2794" y="2959"/>
                    <a:pt x="2718" y="2930"/>
                    <a:pt x="2652" y="2861"/>
                  </a:cubicBezTo>
                  <a:lnTo>
                    <a:pt x="2548" y="2771"/>
                  </a:lnTo>
                  <a:lnTo>
                    <a:pt x="2548" y="6332"/>
                  </a:lnTo>
                  <a:lnTo>
                    <a:pt x="3189" y="6332"/>
                  </a:lnTo>
                  <a:lnTo>
                    <a:pt x="3189" y="3695"/>
                  </a:lnTo>
                  <a:cubicBezTo>
                    <a:pt x="3174" y="3464"/>
                    <a:pt x="3341" y="3348"/>
                    <a:pt x="3507" y="3348"/>
                  </a:cubicBezTo>
                  <a:cubicBezTo>
                    <a:pt x="3673" y="3348"/>
                    <a:pt x="3837" y="3464"/>
                    <a:pt x="3814" y="3695"/>
                  </a:cubicBezTo>
                  <a:lnTo>
                    <a:pt x="3814" y="6332"/>
                  </a:lnTo>
                  <a:lnTo>
                    <a:pt x="4455" y="6332"/>
                  </a:lnTo>
                  <a:lnTo>
                    <a:pt x="4455" y="5378"/>
                  </a:lnTo>
                  <a:cubicBezTo>
                    <a:pt x="4455" y="5170"/>
                    <a:pt x="4611" y="5065"/>
                    <a:pt x="4768" y="5065"/>
                  </a:cubicBezTo>
                  <a:cubicBezTo>
                    <a:pt x="4924" y="5065"/>
                    <a:pt x="5081" y="5170"/>
                    <a:pt x="5081" y="5378"/>
                  </a:cubicBezTo>
                  <a:lnTo>
                    <a:pt x="5081" y="6332"/>
                  </a:lnTo>
                  <a:lnTo>
                    <a:pt x="10801" y="6332"/>
                  </a:lnTo>
                  <a:lnTo>
                    <a:pt x="10801" y="1162"/>
                  </a:lnTo>
                  <a:cubicBezTo>
                    <a:pt x="10801" y="522"/>
                    <a:pt x="10280" y="0"/>
                    <a:pt x="96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 name="Google Shape;997;p40"/>
          <p:cNvGrpSpPr/>
          <p:nvPr/>
        </p:nvGrpSpPr>
        <p:grpSpPr>
          <a:xfrm>
            <a:off x="7166665" y="1389141"/>
            <a:ext cx="251716" cy="247521"/>
            <a:chOff x="6882590" y="3421304"/>
            <a:chExt cx="251716" cy="247521"/>
          </a:xfrm>
        </p:grpSpPr>
        <p:sp>
          <p:nvSpPr>
            <p:cNvPr id="998" name="Google Shape;998;p40"/>
            <p:cNvSpPr/>
            <p:nvPr/>
          </p:nvSpPr>
          <p:spPr>
            <a:xfrm>
              <a:off x="6884631" y="3421304"/>
              <a:ext cx="247636" cy="130489"/>
            </a:xfrm>
            <a:custGeom>
              <a:rect b="b" l="l" r="r" t="t"/>
              <a:pathLst>
                <a:path extrusionOk="0" h="5692" w="10802">
                  <a:moveTo>
                    <a:pt x="2876" y="1267"/>
                  </a:moveTo>
                  <a:cubicBezTo>
                    <a:pt x="3159" y="1267"/>
                    <a:pt x="3293" y="1610"/>
                    <a:pt x="3099" y="1803"/>
                  </a:cubicBezTo>
                  <a:cubicBezTo>
                    <a:pt x="3031" y="1871"/>
                    <a:pt x="2950" y="1901"/>
                    <a:pt x="2870" y="1901"/>
                  </a:cubicBezTo>
                  <a:cubicBezTo>
                    <a:pt x="2704" y="1901"/>
                    <a:pt x="2548" y="1771"/>
                    <a:pt x="2548" y="1580"/>
                  </a:cubicBezTo>
                  <a:cubicBezTo>
                    <a:pt x="2548" y="1416"/>
                    <a:pt x="2697" y="1267"/>
                    <a:pt x="2876" y="1267"/>
                  </a:cubicBezTo>
                  <a:close/>
                  <a:moveTo>
                    <a:pt x="4142" y="1267"/>
                  </a:moveTo>
                  <a:cubicBezTo>
                    <a:pt x="4410" y="1267"/>
                    <a:pt x="4559" y="1610"/>
                    <a:pt x="4365" y="1803"/>
                  </a:cubicBezTo>
                  <a:cubicBezTo>
                    <a:pt x="4298" y="1871"/>
                    <a:pt x="4216" y="1901"/>
                    <a:pt x="4136" y="1901"/>
                  </a:cubicBezTo>
                  <a:cubicBezTo>
                    <a:pt x="3971" y="1901"/>
                    <a:pt x="3814" y="1771"/>
                    <a:pt x="3814" y="1580"/>
                  </a:cubicBezTo>
                  <a:cubicBezTo>
                    <a:pt x="3814" y="1416"/>
                    <a:pt x="3963" y="1267"/>
                    <a:pt x="4142" y="1267"/>
                  </a:cubicBezTo>
                  <a:close/>
                  <a:moveTo>
                    <a:pt x="1604" y="1265"/>
                  </a:moveTo>
                  <a:cubicBezTo>
                    <a:pt x="1766" y="1265"/>
                    <a:pt x="1922" y="1388"/>
                    <a:pt x="1922" y="1580"/>
                  </a:cubicBezTo>
                  <a:cubicBezTo>
                    <a:pt x="1922" y="1759"/>
                    <a:pt x="1773" y="1907"/>
                    <a:pt x="1609" y="1907"/>
                  </a:cubicBezTo>
                  <a:cubicBezTo>
                    <a:pt x="1326" y="1907"/>
                    <a:pt x="1177" y="1565"/>
                    <a:pt x="1386" y="1356"/>
                  </a:cubicBezTo>
                  <a:cubicBezTo>
                    <a:pt x="1449" y="1294"/>
                    <a:pt x="1527" y="1265"/>
                    <a:pt x="1604" y="1265"/>
                  </a:cubicBezTo>
                  <a:close/>
                  <a:moveTo>
                    <a:pt x="5399" y="1265"/>
                  </a:moveTo>
                  <a:cubicBezTo>
                    <a:pt x="5565" y="1265"/>
                    <a:pt x="5721" y="1388"/>
                    <a:pt x="5721" y="1580"/>
                  </a:cubicBezTo>
                  <a:cubicBezTo>
                    <a:pt x="5721" y="1759"/>
                    <a:pt x="5572" y="1907"/>
                    <a:pt x="5408" y="1907"/>
                  </a:cubicBezTo>
                  <a:cubicBezTo>
                    <a:pt x="5125" y="1907"/>
                    <a:pt x="4976" y="1565"/>
                    <a:pt x="5170" y="1356"/>
                  </a:cubicBezTo>
                  <a:cubicBezTo>
                    <a:pt x="5238" y="1294"/>
                    <a:pt x="5319" y="1265"/>
                    <a:pt x="5399" y="1265"/>
                  </a:cubicBezTo>
                  <a:close/>
                  <a:moveTo>
                    <a:pt x="6665" y="1265"/>
                  </a:moveTo>
                  <a:cubicBezTo>
                    <a:pt x="6831" y="1265"/>
                    <a:pt x="6987" y="1388"/>
                    <a:pt x="6987" y="1580"/>
                  </a:cubicBezTo>
                  <a:cubicBezTo>
                    <a:pt x="6987" y="1759"/>
                    <a:pt x="6838" y="1907"/>
                    <a:pt x="6675" y="1907"/>
                  </a:cubicBezTo>
                  <a:cubicBezTo>
                    <a:pt x="6392" y="1893"/>
                    <a:pt x="6243" y="1565"/>
                    <a:pt x="6436" y="1356"/>
                  </a:cubicBezTo>
                  <a:cubicBezTo>
                    <a:pt x="6504" y="1294"/>
                    <a:pt x="6585" y="1265"/>
                    <a:pt x="6665" y="1265"/>
                  </a:cubicBezTo>
                  <a:close/>
                  <a:moveTo>
                    <a:pt x="7931" y="1265"/>
                  </a:moveTo>
                  <a:cubicBezTo>
                    <a:pt x="8097" y="1265"/>
                    <a:pt x="8254" y="1388"/>
                    <a:pt x="8254" y="1580"/>
                  </a:cubicBezTo>
                  <a:cubicBezTo>
                    <a:pt x="8254" y="1759"/>
                    <a:pt x="8105" y="1893"/>
                    <a:pt x="7926" y="1907"/>
                  </a:cubicBezTo>
                  <a:cubicBezTo>
                    <a:pt x="7643" y="1907"/>
                    <a:pt x="7509" y="1565"/>
                    <a:pt x="7703" y="1356"/>
                  </a:cubicBezTo>
                  <a:cubicBezTo>
                    <a:pt x="7770" y="1294"/>
                    <a:pt x="7852" y="1265"/>
                    <a:pt x="7931" y="1265"/>
                  </a:cubicBezTo>
                  <a:close/>
                  <a:moveTo>
                    <a:pt x="9198" y="1265"/>
                  </a:moveTo>
                  <a:cubicBezTo>
                    <a:pt x="9363" y="1265"/>
                    <a:pt x="9520" y="1388"/>
                    <a:pt x="9520" y="1580"/>
                  </a:cubicBezTo>
                  <a:cubicBezTo>
                    <a:pt x="9520" y="1759"/>
                    <a:pt x="9371" y="1907"/>
                    <a:pt x="9192" y="1907"/>
                  </a:cubicBezTo>
                  <a:cubicBezTo>
                    <a:pt x="8909" y="1907"/>
                    <a:pt x="8775" y="1565"/>
                    <a:pt x="8969" y="1356"/>
                  </a:cubicBezTo>
                  <a:cubicBezTo>
                    <a:pt x="9036" y="1294"/>
                    <a:pt x="9118" y="1265"/>
                    <a:pt x="9198" y="1265"/>
                  </a:cubicBezTo>
                  <a:close/>
                  <a:moveTo>
                    <a:pt x="1604" y="2531"/>
                  </a:moveTo>
                  <a:cubicBezTo>
                    <a:pt x="1766" y="2531"/>
                    <a:pt x="1922" y="2655"/>
                    <a:pt x="1922" y="2846"/>
                  </a:cubicBezTo>
                  <a:cubicBezTo>
                    <a:pt x="1922" y="3025"/>
                    <a:pt x="1773" y="3159"/>
                    <a:pt x="1609" y="3159"/>
                  </a:cubicBezTo>
                  <a:cubicBezTo>
                    <a:pt x="1326" y="3159"/>
                    <a:pt x="1177" y="2816"/>
                    <a:pt x="1386" y="2623"/>
                  </a:cubicBezTo>
                  <a:cubicBezTo>
                    <a:pt x="1449" y="2560"/>
                    <a:pt x="1527" y="2531"/>
                    <a:pt x="1604" y="2531"/>
                  </a:cubicBezTo>
                  <a:close/>
                  <a:moveTo>
                    <a:pt x="5399" y="2531"/>
                  </a:moveTo>
                  <a:cubicBezTo>
                    <a:pt x="5565" y="2531"/>
                    <a:pt x="5721" y="2655"/>
                    <a:pt x="5721" y="2846"/>
                  </a:cubicBezTo>
                  <a:cubicBezTo>
                    <a:pt x="5721" y="3025"/>
                    <a:pt x="5572" y="3159"/>
                    <a:pt x="5408" y="3159"/>
                  </a:cubicBezTo>
                  <a:cubicBezTo>
                    <a:pt x="5125" y="3159"/>
                    <a:pt x="4976" y="2816"/>
                    <a:pt x="5170" y="2623"/>
                  </a:cubicBezTo>
                  <a:cubicBezTo>
                    <a:pt x="5238" y="2560"/>
                    <a:pt x="5319" y="2531"/>
                    <a:pt x="5399" y="2531"/>
                  </a:cubicBezTo>
                  <a:close/>
                  <a:moveTo>
                    <a:pt x="6665" y="2531"/>
                  </a:moveTo>
                  <a:cubicBezTo>
                    <a:pt x="6831" y="2531"/>
                    <a:pt x="6987" y="2655"/>
                    <a:pt x="6987" y="2846"/>
                  </a:cubicBezTo>
                  <a:cubicBezTo>
                    <a:pt x="6987" y="3025"/>
                    <a:pt x="6838" y="3159"/>
                    <a:pt x="6675" y="3159"/>
                  </a:cubicBezTo>
                  <a:cubicBezTo>
                    <a:pt x="6392" y="3159"/>
                    <a:pt x="6243" y="2816"/>
                    <a:pt x="6436" y="2623"/>
                  </a:cubicBezTo>
                  <a:cubicBezTo>
                    <a:pt x="6504" y="2560"/>
                    <a:pt x="6585" y="2531"/>
                    <a:pt x="6665" y="2531"/>
                  </a:cubicBezTo>
                  <a:close/>
                  <a:moveTo>
                    <a:pt x="7931" y="2531"/>
                  </a:moveTo>
                  <a:cubicBezTo>
                    <a:pt x="8097" y="2531"/>
                    <a:pt x="8254" y="2655"/>
                    <a:pt x="8254" y="2846"/>
                  </a:cubicBezTo>
                  <a:cubicBezTo>
                    <a:pt x="8254" y="3025"/>
                    <a:pt x="8105" y="3159"/>
                    <a:pt x="7926" y="3159"/>
                  </a:cubicBezTo>
                  <a:cubicBezTo>
                    <a:pt x="7643" y="3159"/>
                    <a:pt x="7509" y="2816"/>
                    <a:pt x="7703" y="2623"/>
                  </a:cubicBezTo>
                  <a:cubicBezTo>
                    <a:pt x="7770" y="2560"/>
                    <a:pt x="7852" y="2531"/>
                    <a:pt x="7931" y="2531"/>
                  </a:cubicBezTo>
                  <a:close/>
                  <a:moveTo>
                    <a:pt x="9198" y="2531"/>
                  </a:moveTo>
                  <a:cubicBezTo>
                    <a:pt x="9363" y="2531"/>
                    <a:pt x="9520" y="2655"/>
                    <a:pt x="9520" y="2846"/>
                  </a:cubicBezTo>
                  <a:cubicBezTo>
                    <a:pt x="9520" y="3025"/>
                    <a:pt x="9371" y="3159"/>
                    <a:pt x="9192" y="3159"/>
                  </a:cubicBezTo>
                  <a:cubicBezTo>
                    <a:pt x="8909" y="3159"/>
                    <a:pt x="8775" y="2816"/>
                    <a:pt x="8969" y="2623"/>
                  </a:cubicBezTo>
                  <a:cubicBezTo>
                    <a:pt x="9036" y="2560"/>
                    <a:pt x="9118" y="2531"/>
                    <a:pt x="9198" y="2531"/>
                  </a:cubicBezTo>
                  <a:close/>
                  <a:moveTo>
                    <a:pt x="2876" y="2533"/>
                  </a:moveTo>
                  <a:cubicBezTo>
                    <a:pt x="3159" y="2533"/>
                    <a:pt x="3293" y="2876"/>
                    <a:pt x="3099" y="3069"/>
                  </a:cubicBezTo>
                  <a:cubicBezTo>
                    <a:pt x="3031" y="3137"/>
                    <a:pt x="2950" y="3167"/>
                    <a:pt x="2870" y="3167"/>
                  </a:cubicBezTo>
                  <a:cubicBezTo>
                    <a:pt x="2704" y="3167"/>
                    <a:pt x="2548" y="3037"/>
                    <a:pt x="2548" y="2846"/>
                  </a:cubicBezTo>
                  <a:cubicBezTo>
                    <a:pt x="2548" y="2667"/>
                    <a:pt x="2697" y="2533"/>
                    <a:pt x="2876" y="2533"/>
                  </a:cubicBezTo>
                  <a:close/>
                  <a:moveTo>
                    <a:pt x="4142" y="2533"/>
                  </a:moveTo>
                  <a:cubicBezTo>
                    <a:pt x="4410" y="2533"/>
                    <a:pt x="4559" y="2876"/>
                    <a:pt x="4365" y="3069"/>
                  </a:cubicBezTo>
                  <a:cubicBezTo>
                    <a:pt x="4298" y="3137"/>
                    <a:pt x="4216" y="3167"/>
                    <a:pt x="4136" y="3167"/>
                  </a:cubicBezTo>
                  <a:cubicBezTo>
                    <a:pt x="3971" y="3167"/>
                    <a:pt x="3814" y="3037"/>
                    <a:pt x="3814" y="2846"/>
                  </a:cubicBezTo>
                  <a:cubicBezTo>
                    <a:pt x="3814" y="2667"/>
                    <a:pt x="3963" y="2533"/>
                    <a:pt x="4142" y="2533"/>
                  </a:cubicBezTo>
                  <a:close/>
                  <a:moveTo>
                    <a:pt x="1604" y="3798"/>
                  </a:moveTo>
                  <a:cubicBezTo>
                    <a:pt x="1766" y="3798"/>
                    <a:pt x="1922" y="3921"/>
                    <a:pt x="1922" y="4112"/>
                  </a:cubicBezTo>
                  <a:cubicBezTo>
                    <a:pt x="1922" y="4291"/>
                    <a:pt x="1773" y="4425"/>
                    <a:pt x="1609" y="4425"/>
                  </a:cubicBezTo>
                  <a:cubicBezTo>
                    <a:pt x="1326" y="4425"/>
                    <a:pt x="1177" y="4083"/>
                    <a:pt x="1386" y="3889"/>
                  </a:cubicBezTo>
                  <a:cubicBezTo>
                    <a:pt x="1449" y="3826"/>
                    <a:pt x="1527" y="3798"/>
                    <a:pt x="1604" y="3798"/>
                  </a:cubicBezTo>
                  <a:close/>
                  <a:moveTo>
                    <a:pt x="5408" y="3799"/>
                  </a:moveTo>
                  <a:cubicBezTo>
                    <a:pt x="5825" y="3799"/>
                    <a:pt x="5825" y="4425"/>
                    <a:pt x="5408" y="4425"/>
                  </a:cubicBezTo>
                  <a:lnTo>
                    <a:pt x="2876" y="4425"/>
                  </a:lnTo>
                  <a:cubicBezTo>
                    <a:pt x="2444" y="4425"/>
                    <a:pt x="2444" y="3799"/>
                    <a:pt x="2876" y="3799"/>
                  </a:cubicBezTo>
                  <a:close/>
                  <a:moveTo>
                    <a:pt x="6665" y="3798"/>
                  </a:moveTo>
                  <a:cubicBezTo>
                    <a:pt x="6831" y="3798"/>
                    <a:pt x="6987" y="3921"/>
                    <a:pt x="6987" y="4112"/>
                  </a:cubicBezTo>
                  <a:cubicBezTo>
                    <a:pt x="6987" y="4291"/>
                    <a:pt x="6838" y="4425"/>
                    <a:pt x="6675" y="4425"/>
                  </a:cubicBezTo>
                  <a:cubicBezTo>
                    <a:pt x="6392" y="4425"/>
                    <a:pt x="6243" y="4083"/>
                    <a:pt x="6436" y="3889"/>
                  </a:cubicBezTo>
                  <a:cubicBezTo>
                    <a:pt x="6504" y="3826"/>
                    <a:pt x="6585" y="3798"/>
                    <a:pt x="6665" y="3798"/>
                  </a:cubicBezTo>
                  <a:close/>
                  <a:moveTo>
                    <a:pt x="7931" y="3798"/>
                  </a:moveTo>
                  <a:cubicBezTo>
                    <a:pt x="8097" y="3798"/>
                    <a:pt x="8254" y="3921"/>
                    <a:pt x="8254" y="4112"/>
                  </a:cubicBezTo>
                  <a:cubicBezTo>
                    <a:pt x="8254" y="4291"/>
                    <a:pt x="8105" y="4425"/>
                    <a:pt x="7926" y="4425"/>
                  </a:cubicBezTo>
                  <a:cubicBezTo>
                    <a:pt x="7643" y="4425"/>
                    <a:pt x="7509" y="4083"/>
                    <a:pt x="7703" y="3889"/>
                  </a:cubicBezTo>
                  <a:cubicBezTo>
                    <a:pt x="7770" y="3826"/>
                    <a:pt x="7852" y="3798"/>
                    <a:pt x="7931" y="3798"/>
                  </a:cubicBezTo>
                  <a:close/>
                  <a:moveTo>
                    <a:pt x="9198" y="3798"/>
                  </a:moveTo>
                  <a:cubicBezTo>
                    <a:pt x="9363" y="3798"/>
                    <a:pt x="9520" y="3921"/>
                    <a:pt x="9520" y="4112"/>
                  </a:cubicBezTo>
                  <a:cubicBezTo>
                    <a:pt x="9520" y="4291"/>
                    <a:pt x="9371" y="4425"/>
                    <a:pt x="9192" y="4425"/>
                  </a:cubicBezTo>
                  <a:cubicBezTo>
                    <a:pt x="8909" y="4425"/>
                    <a:pt x="8775" y="4083"/>
                    <a:pt x="8969" y="3889"/>
                  </a:cubicBezTo>
                  <a:cubicBezTo>
                    <a:pt x="9036" y="3826"/>
                    <a:pt x="9118" y="3798"/>
                    <a:pt x="9198" y="3798"/>
                  </a:cubicBezTo>
                  <a:close/>
                  <a:moveTo>
                    <a:pt x="954" y="1"/>
                  </a:moveTo>
                  <a:cubicBezTo>
                    <a:pt x="432" y="1"/>
                    <a:pt x="0" y="433"/>
                    <a:pt x="0" y="954"/>
                  </a:cubicBezTo>
                  <a:lnTo>
                    <a:pt x="0" y="4753"/>
                  </a:lnTo>
                  <a:cubicBezTo>
                    <a:pt x="0" y="5274"/>
                    <a:pt x="432" y="5691"/>
                    <a:pt x="954" y="5691"/>
                  </a:cubicBezTo>
                  <a:lnTo>
                    <a:pt x="9848" y="5691"/>
                  </a:lnTo>
                  <a:cubicBezTo>
                    <a:pt x="10369" y="5691"/>
                    <a:pt x="10801" y="5274"/>
                    <a:pt x="10801" y="4753"/>
                  </a:cubicBezTo>
                  <a:lnTo>
                    <a:pt x="10801" y="954"/>
                  </a:lnTo>
                  <a:cubicBezTo>
                    <a:pt x="10801" y="433"/>
                    <a:pt x="10369" y="1"/>
                    <a:pt x="98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0"/>
            <p:cNvSpPr/>
            <p:nvPr/>
          </p:nvSpPr>
          <p:spPr>
            <a:xfrm>
              <a:off x="6882590" y="3577148"/>
              <a:ext cx="251716" cy="91677"/>
            </a:xfrm>
            <a:custGeom>
              <a:rect b="b" l="l" r="r" t="t"/>
              <a:pathLst>
                <a:path extrusionOk="0" h="3999" w="10980">
                  <a:moveTo>
                    <a:pt x="1794" y="0"/>
                  </a:moveTo>
                  <a:cubicBezTo>
                    <a:pt x="1172" y="0"/>
                    <a:pt x="548" y="283"/>
                    <a:pt x="149" y="875"/>
                  </a:cubicBezTo>
                  <a:cubicBezTo>
                    <a:pt x="0" y="1083"/>
                    <a:pt x="149" y="1366"/>
                    <a:pt x="402" y="1366"/>
                  </a:cubicBezTo>
                  <a:lnTo>
                    <a:pt x="1713" y="1366"/>
                  </a:lnTo>
                  <a:lnTo>
                    <a:pt x="1713" y="2633"/>
                  </a:lnTo>
                  <a:lnTo>
                    <a:pt x="402" y="2633"/>
                  </a:lnTo>
                  <a:cubicBezTo>
                    <a:pt x="149" y="2633"/>
                    <a:pt x="0" y="2916"/>
                    <a:pt x="149" y="3124"/>
                  </a:cubicBezTo>
                  <a:cubicBezTo>
                    <a:pt x="548" y="3716"/>
                    <a:pt x="1172" y="3999"/>
                    <a:pt x="1794" y="3999"/>
                  </a:cubicBezTo>
                  <a:cubicBezTo>
                    <a:pt x="2566" y="3999"/>
                    <a:pt x="3335" y="3562"/>
                    <a:pt x="3665" y="2737"/>
                  </a:cubicBezTo>
                  <a:lnTo>
                    <a:pt x="7315" y="2737"/>
                  </a:lnTo>
                  <a:cubicBezTo>
                    <a:pt x="7645" y="3562"/>
                    <a:pt x="8414" y="3999"/>
                    <a:pt x="9186" y="3999"/>
                  </a:cubicBezTo>
                  <a:cubicBezTo>
                    <a:pt x="9808" y="3999"/>
                    <a:pt x="10432" y="3716"/>
                    <a:pt x="10831" y="3124"/>
                  </a:cubicBezTo>
                  <a:cubicBezTo>
                    <a:pt x="10980" y="2916"/>
                    <a:pt x="10831" y="2633"/>
                    <a:pt x="10577" y="2633"/>
                  </a:cubicBezTo>
                  <a:lnTo>
                    <a:pt x="9266" y="2633"/>
                  </a:lnTo>
                  <a:lnTo>
                    <a:pt x="9266" y="1366"/>
                  </a:lnTo>
                  <a:lnTo>
                    <a:pt x="10577" y="1366"/>
                  </a:lnTo>
                  <a:cubicBezTo>
                    <a:pt x="10831" y="1366"/>
                    <a:pt x="10980" y="1083"/>
                    <a:pt x="10831" y="875"/>
                  </a:cubicBezTo>
                  <a:cubicBezTo>
                    <a:pt x="10432" y="283"/>
                    <a:pt x="9808" y="0"/>
                    <a:pt x="9186" y="0"/>
                  </a:cubicBezTo>
                  <a:cubicBezTo>
                    <a:pt x="8414" y="0"/>
                    <a:pt x="7645" y="437"/>
                    <a:pt x="7315" y="1262"/>
                  </a:cubicBezTo>
                  <a:lnTo>
                    <a:pt x="3665" y="1262"/>
                  </a:lnTo>
                  <a:cubicBezTo>
                    <a:pt x="3335" y="437"/>
                    <a:pt x="2566" y="0"/>
                    <a:pt x="1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 name="Google Shape;1000;p40"/>
          <p:cNvGrpSpPr/>
          <p:nvPr/>
        </p:nvGrpSpPr>
        <p:grpSpPr>
          <a:xfrm>
            <a:off x="7203223" y="3158351"/>
            <a:ext cx="178655" cy="247796"/>
            <a:chOff x="6243923" y="4129801"/>
            <a:chExt cx="178655" cy="247796"/>
          </a:xfrm>
        </p:grpSpPr>
        <p:sp>
          <p:nvSpPr>
            <p:cNvPr id="1001" name="Google Shape;1001;p40"/>
            <p:cNvSpPr/>
            <p:nvPr/>
          </p:nvSpPr>
          <p:spPr>
            <a:xfrm>
              <a:off x="6308823" y="4192822"/>
              <a:ext cx="50893" cy="43649"/>
            </a:xfrm>
            <a:custGeom>
              <a:rect b="b" l="l" r="r" t="t"/>
              <a:pathLst>
                <a:path extrusionOk="0" h="1904" w="2220">
                  <a:moveTo>
                    <a:pt x="1272" y="632"/>
                  </a:moveTo>
                  <a:cubicBezTo>
                    <a:pt x="1438" y="632"/>
                    <a:pt x="1594" y="762"/>
                    <a:pt x="1594" y="954"/>
                  </a:cubicBezTo>
                  <a:cubicBezTo>
                    <a:pt x="1594" y="1117"/>
                    <a:pt x="1445" y="1266"/>
                    <a:pt x="1266" y="1266"/>
                  </a:cubicBezTo>
                  <a:cubicBezTo>
                    <a:pt x="983" y="1266"/>
                    <a:pt x="849" y="924"/>
                    <a:pt x="1043" y="730"/>
                  </a:cubicBezTo>
                  <a:cubicBezTo>
                    <a:pt x="1111" y="662"/>
                    <a:pt x="1193" y="632"/>
                    <a:pt x="1272" y="632"/>
                  </a:cubicBezTo>
                  <a:close/>
                  <a:moveTo>
                    <a:pt x="1266" y="0"/>
                  </a:moveTo>
                  <a:cubicBezTo>
                    <a:pt x="417" y="0"/>
                    <a:pt x="0" y="1028"/>
                    <a:pt x="596" y="1624"/>
                  </a:cubicBezTo>
                  <a:cubicBezTo>
                    <a:pt x="789" y="1817"/>
                    <a:pt x="1028" y="1904"/>
                    <a:pt x="1262" y="1904"/>
                  </a:cubicBezTo>
                  <a:cubicBezTo>
                    <a:pt x="1751" y="1904"/>
                    <a:pt x="2220" y="1527"/>
                    <a:pt x="2220" y="954"/>
                  </a:cubicBezTo>
                  <a:cubicBezTo>
                    <a:pt x="2220" y="432"/>
                    <a:pt x="1788" y="0"/>
                    <a:pt x="12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0"/>
            <p:cNvSpPr/>
            <p:nvPr/>
          </p:nvSpPr>
          <p:spPr>
            <a:xfrm>
              <a:off x="6243923" y="4129801"/>
              <a:ext cx="178655" cy="174368"/>
            </a:xfrm>
            <a:custGeom>
              <a:rect b="b" l="l" r="r" t="t"/>
              <a:pathLst>
                <a:path extrusionOk="0" h="7606" w="7793">
                  <a:moveTo>
                    <a:pt x="4105" y="1472"/>
                  </a:moveTo>
                  <a:cubicBezTo>
                    <a:pt x="4265" y="1472"/>
                    <a:pt x="4425" y="1580"/>
                    <a:pt x="4425" y="1796"/>
                  </a:cubicBezTo>
                  <a:lnTo>
                    <a:pt x="4425" y="2138"/>
                  </a:lnTo>
                  <a:cubicBezTo>
                    <a:pt x="4619" y="2183"/>
                    <a:pt x="4813" y="2258"/>
                    <a:pt x="4976" y="2377"/>
                  </a:cubicBezTo>
                  <a:lnTo>
                    <a:pt x="5230" y="2123"/>
                  </a:lnTo>
                  <a:cubicBezTo>
                    <a:pt x="5299" y="2054"/>
                    <a:pt x="5376" y="2025"/>
                    <a:pt x="5450" y="2025"/>
                  </a:cubicBezTo>
                  <a:cubicBezTo>
                    <a:pt x="5695" y="2025"/>
                    <a:pt x="5905" y="2342"/>
                    <a:pt x="5677" y="2570"/>
                  </a:cubicBezTo>
                  <a:lnTo>
                    <a:pt x="5423" y="2824"/>
                  </a:lnTo>
                  <a:cubicBezTo>
                    <a:pt x="5543" y="2988"/>
                    <a:pt x="5617" y="3181"/>
                    <a:pt x="5662" y="3375"/>
                  </a:cubicBezTo>
                  <a:lnTo>
                    <a:pt x="6004" y="3375"/>
                  </a:lnTo>
                  <a:cubicBezTo>
                    <a:pt x="6183" y="3375"/>
                    <a:pt x="6332" y="3524"/>
                    <a:pt x="6332" y="3688"/>
                  </a:cubicBezTo>
                  <a:cubicBezTo>
                    <a:pt x="6332" y="3866"/>
                    <a:pt x="6183" y="4015"/>
                    <a:pt x="6004" y="4015"/>
                  </a:cubicBezTo>
                  <a:lnTo>
                    <a:pt x="5662" y="4015"/>
                  </a:lnTo>
                  <a:cubicBezTo>
                    <a:pt x="5617" y="4209"/>
                    <a:pt x="5543" y="4403"/>
                    <a:pt x="5423" y="4567"/>
                  </a:cubicBezTo>
                  <a:lnTo>
                    <a:pt x="5677" y="4820"/>
                  </a:lnTo>
                  <a:cubicBezTo>
                    <a:pt x="5905" y="5049"/>
                    <a:pt x="5695" y="5365"/>
                    <a:pt x="5450" y="5365"/>
                  </a:cubicBezTo>
                  <a:cubicBezTo>
                    <a:pt x="5376" y="5365"/>
                    <a:pt x="5299" y="5336"/>
                    <a:pt x="5230" y="5267"/>
                  </a:cubicBezTo>
                  <a:lnTo>
                    <a:pt x="4976" y="5014"/>
                  </a:lnTo>
                  <a:cubicBezTo>
                    <a:pt x="4813" y="5133"/>
                    <a:pt x="4619" y="5207"/>
                    <a:pt x="4425" y="5252"/>
                  </a:cubicBezTo>
                  <a:lnTo>
                    <a:pt x="4425" y="5595"/>
                  </a:lnTo>
                  <a:cubicBezTo>
                    <a:pt x="4425" y="5803"/>
                    <a:pt x="4265" y="5907"/>
                    <a:pt x="4105" y="5907"/>
                  </a:cubicBezTo>
                  <a:cubicBezTo>
                    <a:pt x="3945" y="5907"/>
                    <a:pt x="3785" y="5803"/>
                    <a:pt x="3785" y="5595"/>
                  </a:cubicBezTo>
                  <a:lnTo>
                    <a:pt x="3785" y="5252"/>
                  </a:lnTo>
                  <a:cubicBezTo>
                    <a:pt x="3591" y="5207"/>
                    <a:pt x="3397" y="5133"/>
                    <a:pt x="3233" y="5014"/>
                  </a:cubicBezTo>
                  <a:lnTo>
                    <a:pt x="2980" y="5267"/>
                  </a:lnTo>
                  <a:cubicBezTo>
                    <a:pt x="2914" y="5323"/>
                    <a:pt x="2843" y="5347"/>
                    <a:pt x="2775" y="5347"/>
                  </a:cubicBezTo>
                  <a:cubicBezTo>
                    <a:pt x="2536" y="5347"/>
                    <a:pt x="2336" y="5052"/>
                    <a:pt x="2533" y="4820"/>
                  </a:cubicBezTo>
                  <a:lnTo>
                    <a:pt x="2786" y="4567"/>
                  </a:lnTo>
                  <a:cubicBezTo>
                    <a:pt x="2667" y="4403"/>
                    <a:pt x="2593" y="4209"/>
                    <a:pt x="2548" y="4015"/>
                  </a:cubicBezTo>
                  <a:lnTo>
                    <a:pt x="2205" y="4015"/>
                  </a:lnTo>
                  <a:cubicBezTo>
                    <a:pt x="1788" y="4015"/>
                    <a:pt x="1788" y="3375"/>
                    <a:pt x="2205" y="3375"/>
                  </a:cubicBezTo>
                  <a:lnTo>
                    <a:pt x="2548" y="3375"/>
                  </a:lnTo>
                  <a:cubicBezTo>
                    <a:pt x="2593" y="3181"/>
                    <a:pt x="2667" y="2988"/>
                    <a:pt x="2786" y="2824"/>
                  </a:cubicBezTo>
                  <a:lnTo>
                    <a:pt x="2533" y="2570"/>
                  </a:lnTo>
                  <a:cubicBezTo>
                    <a:pt x="2305" y="2342"/>
                    <a:pt x="2515" y="2025"/>
                    <a:pt x="2760" y="2025"/>
                  </a:cubicBezTo>
                  <a:cubicBezTo>
                    <a:pt x="2834" y="2025"/>
                    <a:pt x="2911" y="2054"/>
                    <a:pt x="2980" y="2123"/>
                  </a:cubicBezTo>
                  <a:lnTo>
                    <a:pt x="3233" y="2377"/>
                  </a:lnTo>
                  <a:cubicBezTo>
                    <a:pt x="3397" y="2258"/>
                    <a:pt x="3591" y="2183"/>
                    <a:pt x="3785" y="2138"/>
                  </a:cubicBezTo>
                  <a:lnTo>
                    <a:pt x="3785" y="1796"/>
                  </a:lnTo>
                  <a:cubicBezTo>
                    <a:pt x="3785" y="1580"/>
                    <a:pt x="3945" y="1472"/>
                    <a:pt x="4105" y="1472"/>
                  </a:cubicBezTo>
                  <a:close/>
                  <a:moveTo>
                    <a:pt x="4104" y="0"/>
                  </a:moveTo>
                  <a:cubicBezTo>
                    <a:pt x="3346" y="0"/>
                    <a:pt x="2584" y="233"/>
                    <a:pt x="1937" y="708"/>
                  </a:cubicBezTo>
                  <a:cubicBezTo>
                    <a:pt x="462" y="1781"/>
                    <a:pt x="1" y="3762"/>
                    <a:pt x="820" y="5386"/>
                  </a:cubicBezTo>
                  <a:cubicBezTo>
                    <a:pt x="1088" y="5893"/>
                    <a:pt x="1461" y="6325"/>
                    <a:pt x="1908" y="6667"/>
                  </a:cubicBezTo>
                  <a:cubicBezTo>
                    <a:pt x="2161" y="6831"/>
                    <a:pt x="2310" y="7114"/>
                    <a:pt x="2310" y="7427"/>
                  </a:cubicBezTo>
                  <a:lnTo>
                    <a:pt x="2310" y="7606"/>
                  </a:lnTo>
                  <a:lnTo>
                    <a:pt x="5900" y="7606"/>
                  </a:lnTo>
                  <a:lnTo>
                    <a:pt x="5900" y="7427"/>
                  </a:lnTo>
                  <a:cubicBezTo>
                    <a:pt x="5915" y="7114"/>
                    <a:pt x="6064" y="6831"/>
                    <a:pt x="6302" y="6667"/>
                  </a:cubicBezTo>
                  <a:cubicBezTo>
                    <a:pt x="7241" y="5967"/>
                    <a:pt x="7792" y="4865"/>
                    <a:pt x="7792" y="3703"/>
                  </a:cubicBezTo>
                  <a:cubicBezTo>
                    <a:pt x="7792" y="2719"/>
                    <a:pt x="7405" y="1781"/>
                    <a:pt x="6719" y="1096"/>
                  </a:cubicBezTo>
                  <a:lnTo>
                    <a:pt x="6719" y="1081"/>
                  </a:lnTo>
                  <a:cubicBezTo>
                    <a:pt x="6006" y="367"/>
                    <a:pt x="5057" y="0"/>
                    <a:pt x="4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0"/>
            <p:cNvSpPr/>
            <p:nvPr/>
          </p:nvSpPr>
          <p:spPr>
            <a:xfrm>
              <a:off x="6296856" y="4348208"/>
              <a:ext cx="82347" cy="29390"/>
            </a:xfrm>
            <a:custGeom>
              <a:rect b="b" l="l" r="r" t="t"/>
              <a:pathLst>
                <a:path extrusionOk="0" h="1282" w="3592">
                  <a:moveTo>
                    <a:pt x="1" y="1"/>
                  </a:moveTo>
                  <a:lnTo>
                    <a:pt x="1" y="328"/>
                  </a:lnTo>
                  <a:cubicBezTo>
                    <a:pt x="1" y="850"/>
                    <a:pt x="418" y="1282"/>
                    <a:pt x="954" y="1282"/>
                  </a:cubicBezTo>
                  <a:lnTo>
                    <a:pt x="2638" y="1282"/>
                  </a:lnTo>
                  <a:cubicBezTo>
                    <a:pt x="3159" y="1282"/>
                    <a:pt x="3591" y="850"/>
                    <a:pt x="3591" y="328"/>
                  </a:cubicBezTo>
                  <a:lnTo>
                    <a:pt x="35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0"/>
            <p:cNvSpPr/>
            <p:nvPr/>
          </p:nvSpPr>
          <p:spPr>
            <a:xfrm>
              <a:off x="6296856" y="4318497"/>
              <a:ext cx="82347" cy="15039"/>
            </a:xfrm>
            <a:custGeom>
              <a:rect b="b" l="l" r="r" t="t"/>
              <a:pathLst>
                <a:path extrusionOk="0" h="656" w="3592">
                  <a:moveTo>
                    <a:pt x="1" y="0"/>
                  </a:moveTo>
                  <a:lnTo>
                    <a:pt x="1" y="656"/>
                  </a:lnTo>
                  <a:lnTo>
                    <a:pt x="3591" y="656"/>
                  </a:lnTo>
                  <a:lnTo>
                    <a:pt x="35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0"/>
            <p:cNvSpPr/>
            <p:nvPr/>
          </p:nvSpPr>
          <p:spPr>
            <a:xfrm>
              <a:off x="6284569" y="4333513"/>
              <a:ext cx="12311" cy="14718"/>
            </a:xfrm>
            <a:custGeom>
              <a:rect b="b" l="l" r="r" t="t"/>
              <a:pathLst>
                <a:path extrusionOk="0" h="642" w="537">
                  <a:moveTo>
                    <a:pt x="432" y="1"/>
                  </a:moveTo>
                  <a:cubicBezTo>
                    <a:pt x="0" y="1"/>
                    <a:pt x="0" y="642"/>
                    <a:pt x="432" y="642"/>
                  </a:cubicBezTo>
                  <a:lnTo>
                    <a:pt x="537" y="642"/>
                  </a:lnTo>
                  <a:lnTo>
                    <a:pt x="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0"/>
            <p:cNvSpPr/>
            <p:nvPr/>
          </p:nvSpPr>
          <p:spPr>
            <a:xfrm>
              <a:off x="6379180" y="4333513"/>
              <a:ext cx="11967" cy="14718"/>
            </a:xfrm>
            <a:custGeom>
              <a:rect b="b" l="l" r="r" t="t"/>
              <a:pathLst>
                <a:path extrusionOk="0" h="642" w="522">
                  <a:moveTo>
                    <a:pt x="0" y="1"/>
                  </a:moveTo>
                  <a:lnTo>
                    <a:pt x="0" y="642"/>
                  </a:lnTo>
                  <a:lnTo>
                    <a:pt x="104" y="642"/>
                  </a:lnTo>
                  <a:cubicBezTo>
                    <a:pt x="522" y="642"/>
                    <a:pt x="522" y="1"/>
                    <a:pt x="1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0"/>
            <p:cNvSpPr/>
            <p:nvPr/>
          </p:nvSpPr>
          <p:spPr>
            <a:xfrm>
              <a:off x="6284569" y="4304146"/>
              <a:ext cx="12311" cy="14374"/>
            </a:xfrm>
            <a:custGeom>
              <a:rect b="b" l="l" r="r" t="t"/>
              <a:pathLst>
                <a:path extrusionOk="0" h="627" w="537">
                  <a:moveTo>
                    <a:pt x="432" y="1"/>
                  </a:moveTo>
                  <a:cubicBezTo>
                    <a:pt x="0" y="1"/>
                    <a:pt x="0" y="626"/>
                    <a:pt x="432" y="626"/>
                  </a:cubicBezTo>
                  <a:lnTo>
                    <a:pt x="537" y="626"/>
                  </a:lnTo>
                  <a:lnTo>
                    <a:pt x="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0"/>
            <p:cNvSpPr/>
            <p:nvPr/>
          </p:nvSpPr>
          <p:spPr>
            <a:xfrm>
              <a:off x="6379180" y="4304146"/>
              <a:ext cx="11967" cy="14374"/>
            </a:xfrm>
            <a:custGeom>
              <a:rect b="b" l="l" r="r" t="t"/>
              <a:pathLst>
                <a:path extrusionOk="0" h="627" w="522">
                  <a:moveTo>
                    <a:pt x="0" y="1"/>
                  </a:moveTo>
                  <a:lnTo>
                    <a:pt x="0" y="626"/>
                  </a:lnTo>
                  <a:lnTo>
                    <a:pt x="104" y="626"/>
                  </a:lnTo>
                  <a:cubicBezTo>
                    <a:pt x="522" y="626"/>
                    <a:pt x="522" y="1"/>
                    <a:pt x="1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40"/>
          <p:cNvGrpSpPr/>
          <p:nvPr/>
        </p:nvGrpSpPr>
        <p:grpSpPr>
          <a:xfrm>
            <a:off x="4448254" y="3141272"/>
            <a:ext cx="247636" cy="247613"/>
            <a:chOff x="3418141" y="4129984"/>
            <a:chExt cx="247636" cy="247613"/>
          </a:xfrm>
        </p:grpSpPr>
        <p:sp>
          <p:nvSpPr>
            <p:cNvPr id="1010" name="Google Shape;1010;p40"/>
            <p:cNvSpPr/>
            <p:nvPr/>
          </p:nvSpPr>
          <p:spPr>
            <a:xfrm>
              <a:off x="3418141" y="4129984"/>
              <a:ext cx="247636" cy="247613"/>
            </a:xfrm>
            <a:custGeom>
              <a:rect b="b" l="l" r="r" t="t"/>
              <a:pathLst>
                <a:path extrusionOk="0" h="10801" w="10802">
                  <a:moveTo>
                    <a:pt x="5375" y="2123"/>
                  </a:moveTo>
                  <a:cubicBezTo>
                    <a:pt x="7059" y="2123"/>
                    <a:pt x="8671" y="3431"/>
                    <a:pt x="8671" y="5408"/>
                  </a:cubicBezTo>
                  <a:cubicBezTo>
                    <a:pt x="8671" y="7210"/>
                    <a:pt x="7211" y="8670"/>
                    <a:pt x="5408" y="8670"/>
                  </a:cubicBezTo>
                  <a:cubicBezTo>
                    <a:pt x="2488" y="8670"/>
                    <a:pt x="1028" y="5155"/>
                    <a:pt x="3084" y="3084"/>
                  </a:cubicBezTo>
                  <a:cubicBezTo>
                    <a:pt x="3753" y="2420"/>
                    <a:pt x="4572" y="2123"/>
                    <a:pt x="5375" y="2123"/>
                  </a:cubicBezTo>
                  <a:close/>
                  <a:moveTo>
                    <a:pt x="4559" y="0"/>
                  </a:moveTo>
                  <a:cubicBezTo>
                    <a:pt x="4380" y="0"/>
                    <a:pt x="4246" y="149"/>
                    <a:pt x="4246" y="313"/>
                  </a:cubicBezTo>
                  <a:lnTo>
                    <a:pt x="4246" y="804"/>
                  </a:lnTo>
                  <a:cubicBezTo>
                    <a:pt x="3799" y="909"/>
                    <a:pt x="3367" y="1088"/>
                    <a:pt x="2965" y="1326"/>
                  </a:cubicBezTo>
                  <a:lnTo>
                    <a:pt x="2622" y="983"/>
                  </a:lnTo>
                  <a:cubicBezTo>
                    <a:pt x="2563" y="924"/>
                    <a:pt x="2484" y="894"/>
                    <a:pt x="2404" y="894"/>
                  </a:cubicBezTo>
                  <a:cubicBezTo>
                    <a:pt x="2324" y="894"/>
                    <a:pt x="2242" y="924"/>
                    <a:pt x="2175" y="983"/>
                  </a:cubicBezTo>
                  <a:lnTo>
                    <a:pt x="984" y="2175"/>
                  </a:lnTo>
                  <a:cubicBezTo>
                    <a:pt x="864" y="2309"/>
                    <a:pt x="864" y="2503"/>
                    <a:pt x="984" y="2622"/>
                  </a:cubicBezTo>
                  <a:lnTo>
                    <a:pt x="1326" y="2965"/>
                  </a:lnTo>
                  <a:cubicBezTo>
                    <a:pt x="1088" y="3367"/>
                    <a:pt x="909" y="3799"/>
                    <a:pt x="790" y="4246"/>
                  </a:cubicBezTo>
                  <a:lnTo>
                    <a:pt x="313" y="4246"/>
                  </a:lnTo>
                  <a:cubicBezTo>
                    <a:pt x="149" y="4246"/>
                    <a:pt x="0" y="4380"/>
                    <a:pt x="0" y="4559"/>
                  </a:cubicBezTo>
                  <a:lnTo>
                    <a:pt x="0" y="6242"/>
                  </a:lnTo>
                  <a:cubicBezTo>
                    <a:pt x="0" y="6421"/>
                    <a:pt x="149" y="6555"/>
                    <a:pt x="313" y="6555"/>
                  </a:cubicBezTo>
                  <a:lnTo>
                    <a:pt x="805" y="6555"/>
                  </a:lnTo>
                  <a:cubicBezTo>
                    <a:pt x="909" y="7002"/>
                    <a:pt x="1088" y="7434"/>
                    <a:pt x="1326" y="7836"/>
                  </a:cubicBezTo>
                  <a:lnTo>
                    <a:pt x="984" y="8179"/>
                  </a:lnTo>
                  <a:cubicBezTo>
                    <a:pt x="864" y="8298"/>
                    <a:pt x="864" y="8492"/>
                    <a:pt x="984" y="8626"/>
                  </a:cubicBezTo>
                  <a:lnTo>
                    <a:pt x="2175" y="9818"/>
                  </a:lnTo>
                  <a:cubicBezTo>
                    <a:pt x="2242" y="9877"/>
                    <a:pt x="2324" y="9907"/>
                    <a:pt x="2404" y="9907"/>
                  </a:cubicBezTo>
                  <a:cubicBezTo>
                    <a:pt x="2484" y="9907"/>
                    <a:pt x="2563" y="9877"/>
                    <a:pt x="2622" y="9818"/>
                  </a:cubicBezTo>
                  <a:lnTo>
                    <a:pt x="2965" y="9475"/>
                  </a:lnTo>
                  <a:cubicBezTo>
                    <a:pt x="3367" y="9713"/>
                    <a:pt x="3799" y="9892"/>
                    <a:pt x="4246" y="10011"/>
                  </a:cubicBezTo>
                  <a:lnTo>
                    <a:pt x="4246" y="10488"/>
                  </a:lnTo>
                  <a:cubicBezTo>
                    <a:pt x="4246" y="10652"/>
                    <a:pt x="4380" y="10801"/>
                    <a:pt x="4559" y="10801"/>
                  </a:cubicBezTo>
                  <a:lnTo>
                    <a:pt x="6242" y="10801"/>
                  </a:lnTo>
                  <a:cubicBezTo>
                    <a:pt x="6421" y="10801"/>
                    <a:pt x="6555" y="10652"/>
                    <a:pt x="6555" y="10488"/>
                  </a:cubicBezTo>
                  <a:lnTo>
                    <a:pt x="6555" y="10011"/>
                  </a:lnTo>
                  <a:cubicBezTo>
                    <a:pt x="7002" y="9892"/>
                    <a:pt x="7434" y="9713"/>
                    <a:pt x="7836" y="9475"/>
                  </a:cubicBezTo>
                  <a:lnTo>
                    <a:pt x="8179" y="9818"/>
                  </a:lnTo>
                  <a:cubicBezTo>
                    <a:pt x="8239" y="9877"/>
                    <a:pt x="8317" y="9907"/>
                    <a:pt x="8397" y="9907"/>
                  </a:cubicBezTo>
                  <a:cubicBezTo>
                    <a:pt x="8477" y="9907"/>
                    <a:pt x="8559" y="9877"/>
                    <a:pt x="8626" y="9818"/>
                  </a:cubicBezTo>
                  <a:lnTo>
                    <a:pt x="9818" y="8626"/>
                  </a:lnTo>
                  <a:cubicBezTo>
                    <a:pt x="9937" y="8492"/>
                    <a:pt x="9937" y="8298"/>
                    <a:pt x="9818" y="8179"/>
                  </a:cubicBezTo>
                  <a:lnTo>
                    <a:pt x="9475" y="7836"/>
                  </a:lnTo>
                  <a:cubicBezTo>
                    <a:pt x="9713" y="7434"/>
                    <a:pt x="9892" y="7002"/>
                    <a:pt x="10011" y="6555"/>
                  </a:cubicBezTo>
                  <a:lnTo>
                    <a:pt x="10488" y="6555"/>
                  </a:lnTo>
                  <a:cubicBezTo>
                    <a:pt x="10652" y="6555"/>
                    <a:pt x="10801" y="6421"/>
                    <a:pt x="10801" y="6242"/>
                  </a:cubicBezTo>
                  <a:lnTo>
                    <a:pt x="10801" y="4559"/>
                  </a:lnTo>
                  <a:cubicBezTo>
                    <a:pt x="10801" y="4380"/>
                    <a:pt x="10652" y="4246"/>
                    <a:pt x="10488" y="4246"/>
                  </a:cubicBezTo>
                  <a:lnTo>
                    <a:pt x="9997" y="4246"/>
                  </a:lnTo>
                  <a:cubicBezTo>
                    <a:pt x="9892" y="3799"/>
                    <a:pt x="9713" y="3367"/>
                    <a:pt x="9475" y="2965"/>
                  </a:cubicBezTo>
                  <a:lnTo>
                    <a:pt x="9818" y="2622"/>
                  </a:lnTo>
                  <a:cubicBezTo>
                    <a:pt x="9937" y="2503"/>
                    <a:pt x="9937" y="2309"/>
                    <a:pt x="9818" y="2175"/>
                  </a:cubicBezTo>
                  <a:lnTo>
                    <a:pt x="8626" y="983"/>
                  </a:lnTo>
                  <a:cubicBezTo>
                    <a:pt x="8559" y="924"/>
                    <a:pt x="8477" y="894"/>
                    <a:pt x="8397" y="894"/>
                  </a:cubicBezTo>
                  <a:cubicBezTo>
                    <a:pt x="8317" y="894"/>
                    <a:pt x="8239" y="924"/>
                    <a:pt x="8179" y="983"/>
                  </a:cubicBezTo>
                  <a:lnTo>
                    <a:pt x="7836" y="1326"/>
                  </a:lnTo>
                  <a:cubicBezTo>
                    <a:pt x="7434" y="1088"/>
                    <a:pt x="7002" y="909"/>
                    <a:pt x="6555" y="804"/>
                  </a:cubicBezTo>
                  <a:lnTo>
                    <a:pt x="6555" y="313"/>
                  </a:lnTo>
                  <a:cubicBezTo>
                    <a:pt x="6555" y="149"/>
                    <a:pt x="6421" y="0"/>
                    <a:pt x="62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0"/>
            <p:cNvSpPr/>
            <p:nvPr/>
          </p:nvSpPr>
          <p:spPr>
            <a:xfrm>
              <a:off x="3519218" y="4226957"/>
              <a:ext cx="39981" cy="34227"/>
            </a:xfrm>
            <a:custGeom>
              <a:rect b="b" l="l" r="r" t="t"/>
              <a:pathLst>
                <a:path extrusionOk="0" h="1493" w="1744">
                  <a:moveTo>
                    <a:pt x="999" y="1"/>
                  </a:moveTo>
                  <a:cubicBezTo>
                    <a:pt x="329" y="1"/>
                    <a:pt x="1" y="805"/>
                    <a:pt x="463" y="1267"/>
                  </a:cubicBezTo>
                  <a:cubicBezTo>
                    <a:pt x="619" y="1423"/>
                    <a:pt x="810" y="1493"/>
                    <a:pt x="996" y="1493"/>
                  </a:cubicBezTo>
                  <a:cubicBezTo>
                    <a:pt x="1380" y="1493"/>
                    <a:pt x="1744" y="1197"/>
                    <a:pt x="1744" y="746"/>
                  </a:cubicBezTo>
                  <a:cubicBezTo>
                    <a:pt x="1744" y="344"/>
                    <a:pt x="1401" y="1"/>
                    <a:pt x="9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0"/>
            <p:cNvSpPr/>
            <p:nvPr/>
          </p:nvSpPr>
          <p:spPr>
            <a:xfrm>
              <a:off x="3510690" y="4275466"/>
              <a:ext cx="62516" cy="38789"/>
            </a:xfrm>
            <a:custGeom>
              <a:rect b="b" l="l" r="r" t="t"/>
              <a:pathLst>
                <a:path extrusionOk="0" h="1692" w="2727">
                  <a:moveTo>
                    <a:pt x="1371" y="0"/>
                  </a:moveTo>
                  <a:cubicBezTo>
                    <a:pt x="626" y="0"/>
                    <a:pt x="30" y="581"/>
                    <a:pt x="1" y="1311"/>
                  </a:cubicBezTo>
                  <a:cubicBezTo>
                    <a:pt x="418" y="1565"/>
                    <a:pt x="891" y="1691"/>
                    <a:pt x="1364" y="1691"/>
                  </a:cubicBezTo>
                  <a:cubicBezTo>
                    <a:pt x="1837" y="1691"/>
                    <a:pt x="2310" y="1565"/>
                    <a:pt x="2727" y="1311"/>
                  </a:cubicBezTo>
                  <a:cubicBezTo>
                    <a:pt x="2697" y="581"/>
                    <a:pt x="2101" y="0"/>
                    <a:pt x="13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0"/>
            <p:cNvSpPr/>
            <p:nvPr/>
          </p:nvSpPr>
          <p:spPr>
            <a:xfrm>
              <a:off x="3461951" y="4193487"/>
              <a:ext cx="159994" cy="101466"/>
            </a:xfrm>
            <a:custGeom>
              <a:rect b="b" l="l" r="r" t="t"/>
              <a:pathLst>
                <a:path extrusionOk="0" h="4426" w="6979">
                  <a:moveTo>
                    <a:pt x="3478" y="1"/>
                  </a:moveTo>
                  <a:cubicBezTo>
                    <a:pt x="1182" y="1"/>
                    <a:pt x="0" y="2747"/>
                    <a:pt x="1560" y="4426"/>
                  </a:cubicBezTo>
                  <a:cubicBezTo>
                    <a:pt x="1694" y="3889"/>
                    <a:pt x="2052" y="3457"/>
                    <a:pt x="2529" y="3189"/>
                  </a:cubicBezTo>
                  <a:cubicBezTo>
                    <a:pt x="2261" y="2936"/>
                    <a:pt x="2112" y="2578"/>
                    <a:pt x="2127" y="2206"/>
                  </a:cubicBezTo>
                  <a:cubicBezTo>
                    <a:pt x="2127" y="1446"/>
                    <a:pt x="2737" y="835"/>
                    <a:pt x="3497" y="835"/>
                  </a:cubicBezTo>
                  <a:cubicBezTo>
                    <a:pt x="4242" y="835"/>
                    <a:pt x="4868" y="1446"/>
                    <a:pt x="4868" y="2206"/>
                  </a:cubicBezTo>
                  <a:cubicBezTo>
                    <a:pt x="4868" y="2578"/>
                    <a:pt x="4719" y="2936"/>
                    <a:pt x="4451" y="3189"/>
                  </a:cubicBezTo>
                  <a:cubicBezTo>
                    <a:pt x="4927" y="3457"/>
                    <a:pt x="5285" y="3889"/>
                    <a:pt x="5419" y="4426"/>
                  </a:cubicBezTo>
                  <a:cubicBezTo>
                    <a:pt x="6979" y="2747"/>
                    <a:pt x="5798" y="1"/>
                    <a:pt x="3516" y="1"/>
                  </a:cubicBezTo>
                  <a:cubicBezTo>
                    <a:pt x="3509" y="1"/>
                    <a:pt x="3503" y="1"/>
                    <a:pt x="3497" y="1"/>
                  </a:cubicBezTo>
                  <a:cubicBezTo>
                    <a:pt x="3491" y="1"/>
                    <a:pt x="3485" y="1"/>
                    <a:pt x="34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 name="Shape 1017"/>
        <p:cNvGrpSpPr/>
        <p:nvPr/>
      </p:nvGrpSpPr>
      <p:grpSpPr>
        <a:xfrm>
          <a:off x="0" y="0"/>
          <a:ext cx="0" cy="0"/>
          <a:chOff x="0" y="0"/>
          <a:chExt cx="0" cy="0"/>
        </a:xfrm>
      </p:grpSpPr>
      <p:sp>
        <p:nvSpPr>
          <p:cNvPr id="1018" name="Google Shape;1018;p41"/>
          <p:cNvSpPr txBox="1"/>
          <p:nvPr>
            <p:ph idx="2" type="subTitle"/>
          </p:nvPr>
        </p:nvSpPr>
        <p:spPr>
          <a:xfrm>
            <a:off x="5937425" y="2146275"/>
            <a:ext cx="23898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b="1" lang="en">
                <a:solidFill>
                  <a:schemeClr val="dk1"/>
                </a:solidFill>
              </a:rPr>
              <a:t>REQUIRED </a:t>
            </a:r>
            <a:r>
              <a:rPr lang="en">
                <a:solidFill>
                  <a:schemeClr val="dk1"/>
                </a:solidFill>
              </a:rPr>
              <a:t>SKILLS</a:t>
            </a:r>
            <a:endParaRPr>
              <a:solidFill>
                <a:schemeClr val="dk1"/>
              </a:solidFill>
            </a:endParaRPr>
          </a:p>
        </p:txBody>
      </p:sp>
      <p:sp>
        <p:nvSpPr>
          <p:cNvPr id="1019" name="Google Shape;1019;p41"/>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JOB </a:t>
            </a:r>
            <a:r>
              <a:rPr b="0" lang="en"/>
              <a:t>DESCRIPTION 1</a:t>
            </a:r>
            <a:endParaRPr b="0"/>
          </a:p>
        </p:txBody>
      </p:sp>
      <p:sp>
        <p:nvSpPr>
          <p:cNvPr id="1020" name="Google Shape;1020;p41"/>
          <p:cNvSpPr txBox="1"/>
          <p:nvPr>
            <p:ph idx="4" type="subTitle"/>
          </p:nvPr>
        </p:nvSpPr>
        <p:spPr>
          <a:xfrm>
            <a:off x="731525" y="2539804"/>
            <a:ext cx="2389800" cy="1865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Describe the desired job profile here</a:t>
            </a:r>
            <a:endParaRPr/>
          </a:p>
          <a:p>
            <a:pPr indent="-304800" lvl="0" marL="457200" rtl="0" algn="l">
              <a:spcBef>
                <a:spcPts val="0"/>
              </a:spcBef>
              <a:spcAft>
                <a:spcPts val="0"/>
              </a:spcAft>
              <a:buSzPts val="1200"/>
              <a:buChar char="●"/>
            </a:pPr>
            <a:r>
              <a:rPr lang="en"/>
              <a:t>Describe the desired job profile here</a:t>
            </a:r>
            <a:endParaRPr/>
          </a:p>
          <a:p>
            <a:pPr indent="-304800" lvl="0" marL="457200" rtl="0" algn="l">
              <a:spcBef>
                <a:spcPts val="0"/>
              </a:spcBef>
              <a:spcAft>
                <a:spcPts val="0"/>
              </a:spcAft>
              <a:buSzPts val="1200"/>
              <a:buChar char="●"/>
            </a:pPr>
            <a:r>
              <a:rPr lang="en"/>
              <a:t>Describe the desired job profile here</a:t>
            </a:r>
            <a:endParaRPr/>
          </a:p>
          <a:p>
            <a:pPr indent="-304800" lvl="0" marL="457200" rtl="0" algn="l">
              <a:spcBef>
                <a:spcPts val="0"/>
              </a:spcBef>
              <a:spcAft>
                <a:spcPts val="0"/>
              </a:spcAft>
              <a:buSzPts val="1200"/>
              <a:buChar char="●"/>
            </a:pPr>
            <a:r>
              <a:rPr lang="en"/>
              <a:t>Describe the desired job profile here</a:t>
            </a:r>
            <a:endParaRPr/>
          </a:p>
        </p:txBody>
      </p:sp>
      <p:sp>
        <p:nvSpPr>
          <p:cNvPr id="1021" name="Google Shape;1021;p41"/>
          <p:cNvSpPr txBox="1"/>
          <p:nvPr>
            <p:ph idx="5" type="subTitle"/>
          </p:nvPr>
        </p:nvSpPr>
        <p:spPr>
          <a:xfrm>
            <a:off x="3334738" y="2539650"/>
            <a:ext cx="2389800" cy="1865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Describe the required studies here</a:t>
            </a:r>
            <a:endParaRPr/>
          </a:p>
          <a:p>
            <a:pPr indent="-304800" lvl="0" marL="457200" rtl="0" algn="l">
              <a:spcBef>
                <a:spcPts val="0"/>
              </a:spcBef>
              <a:spcAft>
                <a:spcPts val="0"/>
              </a:spcAft>
              <a:buSzPts val="1200"/>
              <a:buChar char="●"/>
            </a:pPr>
            <a:r>
              <a:rPr lang="en"/>
              <a:t>Describe the required studies here</a:t>
            </a:r>
            <a:endParaRPr/>
          </a:p>
          <a:p>
            <a:pPr indent="-304800" lvl="0" marL="457200" rtl="0" algn="l">
              <a:spcBef>
                <a:spcPts val="0"/>
              </a:spcBef>
              <a:spcAft>
                <a:spcPts val="0"/>
              </a:spcAft>
              <a:buSzPts val="1200"/>
              <a:buChar char="●"/>
            </a:pPr>
            <a:r>
              <a:rPr lang="en"/>
              <a:t>Describe the required studies here</a:t>
            </a:r>
            <a:endParaRPr/>
          </a:p>
        </p:txBody>
      </p:sp>
      <p:sp>
        <p:nvSpPr>
          <p:cNvPr id="1022" name="Google Shape;1022;p41"/>
          <p:cNvSpPr txBox="1"/>
          <p:nvPr>
            <p:ph idx="6" type="subTitle"/>
          </p:nvPr>
        </p:nvSpPr>
        <p:spPr>
          <a:xfrm>
            <a:off x="5937425" y="2539688"/>
            <a:ext cx="2389800" cy="1865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Describe the skills required for the job here</a:t>
            </a:r>
            <a:endParaRPr/>
          </a:p>
          <a:p>
            <a:pPr indent="-304800" lvl="0" marL="457200" rtl="0" algn="l">
              <a:spcBef>
                <a:spcPts val="0"/>
              </a:spcBef>
              <a:spcAft>
                <a:spcPts val="0"/>
              </a:spcAft>
              <a:buSzPts val="1200"/>
              <a:buChar char="●"/>
            </a:pPr>
            <a:r>
              <a:rPr lang="en"/>
              <a:t>Describe the skills required for the job here</a:t>
            </a:r>
            <a:endParaRPr/>
          </a:p>
          <a:p>
            <a:pPr indent="-304800" lvl="0" marL="457200" rtl="0" algn="l">
              <a:spcBef>
                <a:spcPts val="0"/>
              </a:spcBef>
              <a:spcAft>
                <a:spcPts val="0"/>
              </a:spcAft>
              <a:buSzPts val="1200"/>
              <a:buChar char="●"/>
            </a:pPr>
            <a:r>
              <a:rPr lang="en"/>
              <a:t>Describe the skills required for the job here</a:t>
            </a:r>
            <a:endParaRPr/>
          </a:p>
          <a:p>
            <a:pPr indent="-304800" lvl="0" marL="457200" rtl="0" algn="l">
              <a:spcBef>
                <a:spcPts val="0"/>
              </a:spcBef>
              <a:spcAft>
                <a:spcPts val="0"/>
              </a:spcAft>
              <a:buSzPts val="1200"/>
              <a:buChar char="●"/>
            </a:pPr>
            <a:r>
              <a:rPr lang="en"/>
              <a:t>Describe the skills required for the job here</a:t>
            </a:r>
            <a:endParaRPr/>
          </a:p>
        </p:txBody>
      </p:sp>
      <p:sp>
        <p:nvSpPr>
          <p:cNvPr id="1023" name="Google Shape;1023;p41"/>
          <p:cNvSpPr txBox="1"/>
          <p:nvPr>
            <p:ph idx="1" type="subTitle"/>
          </p:nvPr>
        </p:nvSpPr>
        <p:spPr>
          <a:xfrm>
            <a:off x="730925" y="2146275"/>
            <a:ext cx="23898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b="1" lang="en">
                <a:solidFill>
                  <a:schemeClr val="dk1"/>
                </a:solidFill>
              </a:rPr>
              <a:t>DESIRED</a:t>
            </a:r>
            <a:r>
              <a:rPr b="1" lang="en">
                <a:solidFill>
                  <a:schemeClr val="dk1"/>
                </a:solidFill>
              </a:rPr>
              <a:t> </a:t>
            </a:r>
            <a:r>
              <a:rPr lang="en">
                <a:solidFill>
                  <a:schemeClr val="dk1"/>
                </a:solidFill>
              </a:rPr>
              <a:t>PROFILE</a:t>
            </a:r>
            <a:endParaRPr>
              <a:solidFill>
                <a:schemeClr val="dk1"/>
              </a:solidFill>
            </a:endParaRPr>
          </a:p>
        </p:txBody>
      </p:sp>
      <p:sp>
        <p:nvSpPr>
          <p:cNvPr id="1024" name="Google Shape;1024;p41"/>
          <p:cNvSpPr txBox="1"/>
          <p:nvPr>
            <p:ph idx="3" type="subTitle"/>
          </p:nvPr>
        </p:nvSpPr>
        <p:spPr>
          <a:xfrm>
            <a:off x="3334212" y="2146275"/>
            <a:ext cx="23898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b="1" lang="en">
                <a:solidFill>
                  <a:schemeClr val="dk1"/>
                </a:solidFill>
              </a:rPr>
              <a:t>REQUIRED </a:t>
            </a:r>
            <a:r>
              <a:rPr lang="en">
                <a:solidFill>
                  <a:schemeClr val="dk1"/>
                </a:solidFill>
              </a:rPr>
              <a:t>STUDIES</a:t>
            </a:r>
            <a:endParaRPr>
              <a:solidFill>
                <a:schemeClr val="dk1"/>
              </a:solidFill>
            </a:endParaRPr>
          </a:p>
        </p:txBody>
      </p:sp>
      <p:sp>
        <p:nvSpPr>
          <p:cNvPr id="1025" name="Google Shape;1025;p41"/>
          <p:cNvSpPr/>
          <p:nvPr/>
        </p:nvSpPr>
        <p:spPr>
          <a:xfrm>
            <a:off x="1624475" y="1346450"/>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1026" name="Google Shape;1026;p41"/>
          <p:cNvSpPr/>
          <p:nvPr/>
        </p:nvSpPr>
        <p:spPr>
          <a:xfrm>
            <a:off x="4270650" y="1346450"/>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1027" name="Google Shape;1027;p41"/>
          <p:cNvSpPr/>
          <p:nvPr/>
        </p:nvSpPr>
        <p:spPr>
          <a:xfrm>
            <a:off x="6916825" y="1346450"/>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cxnSp>
        <p:nvCxnSpPr>
          <p:cNvPr id="1028" name="Google Shape;1028;p41"/>
          <p:cNvCxnSpPr>
            <a:stCxn id="1025" idx="6"/>
            <a:endCxn id="1026" idx="2"/>
          </p:cNvCxnSpPr>
          <p:nvPr/>
        </p:nvCxnSpPr>
        <p:spPr>
          <a:xfrm>
            <a:off x="2227175" y="1647800"/>
            <a:ext cx="2043600" cy="0"/>
          </a:xfrm>
          <a:prstGeom prst="straightConnector1">
            <a:avLst/>
          </a:prstGeom>
          <a:noFill/>
          <a:ln cap="flat" cmpd="sng" w="9525">
            <a:solidFill>
              <a:schemeClr val="lt2"/>
            </a:solidFill>
            <a:prstDash val="solid"/>
            <a:round/>
            <a:headEnd len="med" w="med" type="none"/>
            <a:tailEnd len="med" w="med" type="none"/>
          </a:ln>
        </p:spPr>
      </p:cxnSp>
      <p:cxnSp>
        <p:nvCxnSpPr>
          <p:cNvPr id="1029" name="Google Shape;1029;p41"/>
          <p:cNvCxnSpPr>
            <a:stCxn id="1026" idx="6"/>
            <a:endCxn id="1027" idx="2"/>
          </p:cNvCxnSpPr>
          <p:nvPr/>
        </p:nvCxnSpPr>
        <p:spPr>
          <a:xfrm>
            <a:off x="4873350" y="1647800"/>
            <a:ext cx="2043600" cy="0"/>
          </a:xfrm>
          <a:prstGeom prst="straightConnector1">
            <a:avLst/>
          </a:prstGeom>
          <a:noFill/>
          <a:ln cap="flat" cmpd="sng" w="9525">
            <a:solidFill>
              <a:schemeClr val="lt2"/>
            </a:solidFill>
            <a:prstDash val="solid"/>
            <a:round/>
            <a:headEnd len="med" w="med" type="none"/>
            <a:tailEnd len="med" w="med" type="none"/>
          </a:ln>
        </p:spPr>
      </p:cxnSp>
      <p:grpSp>
        <p:nvGrpSpPr>
          <p:cNvPr id="1030" name="Google Shape;1030;p41"/>
          <p:cNvGrpSpPr/>
          <p:nvPr/>
        </p:nvGrpSpPr>
        <p:grpSpPr>
          <a:xfrm>
            <a:off x="1795270" y="1534110"/>
            <a:ext cx="262308" cy="227393"/>
            <a:chOff x="2706733" y="2721610"/>
            <a:chExt cx="262308" cy="227393"/>
          </a:xfrm>
        </p:grpSpPr>
        <p:sp>
          <p:nvSpPr>
            <p:cNvPr id="1031" name="Google Shape;1031;p41"/>
            <p:cNvSpPr/>
            <p:nvPr/>
          </p:nvSpPr>
          <p:spPr>
            <a:xfrm>
              <a:off x="2763082" y="2765236"/>
              <a:ext cx="140393" cy="140393"/>
            </a:xfrm>
            <a:custGeom>
              <a:rect b="b" l="l" r="r" t="t"/>
              <a:pathLst>
                <a:path extrusionOk="0" h="6124" w="6124">
                  <a:moveTo>
                    <a:pt x="3047" y="1046"/>
                  </a:moveTo>
                  <a:cubicBezTo>
                    <a:pt x="4078" y="1046"/>
                    <a:pt x="5066" y="1846"/>
                    <a:pt x="5066" y="3054"/>
                  </a:cubicBezTo>
                  <a:cubicBezTo>
                    <a:pt x="5066" y="4157"/>
                    <a:pt x="4172" y="5066"/>
                    <a:pt x="3070" y="5066"/>
                  </a:cubicBezTo>
                  <a:cubicBezTo>
                    <a:pt x="1282" y="5066"/>
                    <a:pt x="373" y="2905"/>
                    <a:pt x="1640" y="1639"/>
                  </a:cubicBezTo>
                  <a:cubicBezTo>
                    <a:pt x="2050" y="1229"/>
                    <a:pt x="2553" y="1046"/>
                    <a:pt x="3047" y="1046"/>
                  </a:cubicBezTo>
                  <a:close/>
                  <a:moveTo>
                    <a:pt x="2742" y="0"/>
                  </a:moveTo>
                  <a:lnTo>
                    <a:pt x="2742" y="283"/>
                  </a:lnTo>
                  <a:cubicBezTo>
                    <a:pt x="2742" y="432"/>
                    <a:pt x="2638" y="552"/>
                    <a:pt x="2504" y="596"/>
                  </a:cubicBezTo>
                  <a:cubicBezTo>
                    <a:pt x="2221" y="656"/>
                    <a:pt x="1952" y="760"/>
                    <a:pt x="1714" y="924"/>
                  </a:cubicBezTo>
                  <a:cubicBezTo>
                    <a:pt x="1668" y="953"/>
                    <a:pt x="1614" y="966"/>
                    <a:pt x="1560" y="966"/>
                  </a:cubicBezTo>
                  <a:cubicBezTo>
                    <a:pt x="1476" y="966"/>
                    <a:pt x="1390" y="934"/>
                    <a:pt x="1327" y="879"/>
                  </a:cubicBezTo>
                  <a:lnTo>
                    <a:pt x="1118" y="671"/>
                  </a:lnTo>
                  <a:lnTo>
                    <a:pt x="671" y="1118"/>
                  </a:lnTo>
                  <a:lnTo>
                    <a:pt x="880" y="1326"/>
                  </a:lnTo>
                  <a:cubicBezTo>
                    <a:pt x="984" y="1431"/>
                    <a:pt x="999" y="1580"/>
                    <a:pt x="924" y="1714"/>
                  </a:cubicBezTo>
                  <a:cubicBezTo>
                    <a:pt x="775" y="1952"/>
                    <a:pt x="656" y="2220"/>
                    <a:pt x="597" y="2488"/>
                  </a:cubicBezTo>
                  <a:cubicBezTo>
                    <a:pt x="567" y="2637"/>
                    <a:pt x="433" y="2742"/>
                    <a:pt x="284" y="2742"/>
                  </a:cubicBezTo>
                  <a:lnTo>
                    <a:pt x="1" y="2742"/>
                  </a:lnTo>
                  <a:lnTo>
                    <a:pt x="1" y="3367"/>
                  </a:lnTo>
                  <a:lnTo>
                    <a:pt x="284" y="3367"/>
                  </a:lnTo>
                  <a:cubicBezTo>
                    <a:pt x="433" y="3367"/>
                    <a:pt x="567" y="3472"/>
                    <a:pt x="597" y="3620"/>
                  </a:cubicBezTo>
                  <a:cubicBezTo>
                    <a:pt x="656" y="3889"/>
                    <a:pt x="775" y="4157"/>
                    <a:pt x="924" y="4395"/>
                  </a:cubicBezTo>
                  <a:cubicBezTo>
                    <a:pt x="999" y="4514"/>
                    <a:pt x="984" y="4678"/>
                    <a:pt x="880" y="4783"/>
                  </a:cubicBezTo>
                  <a:lnTo>
                    <a:pt x="671" y="4991"/>
                  </a:lnTo>
                  <a:lnTo>
                    <a:pt x="1118" y="5438"/>
                  </a:lnTo>
                  <a:lnTo>
                    <a:pt x="1327" y="5229"/>
                  </a:lnTo>
                  <a:cubicBezTo>
                    <a:pt x="1387" y="5169"/>
                    <a:pt x="1469" y="5138"/>
                    <a:pt x="1549" y="5138"/>
                  </a:cubicBezTo>
                  <a:cubicBezTo>
                    <a:pt x="1607" y="5138"/>
                    <a:pt x="1664" y="5154"/>
                    <a:pt x="1714" y="5185"/>
                  </a:cubicBezTo>
                  <a:cubicBezTo>
                    <a:pt x="1952" y="5349"/>
                    <a:pt x="2221" y="5468"/>
                    <a:pt x="2504" y="5527"/>
                  </a:cubicBezTo>
                  <a:cubicBezTo>
                    <a:pt x="2653" y="5557"/>
                    <a:pt x="2757" y="5691"/>
                    <a:pt x="2757" y="5840"/>
                  </a:cubicBezTo>
                  <a:lnTo>
                    <a:pt x="2757" y="6123"/>
                  </a:lnTo>
                  <a:lnTo>
                    <a:pt x="3383" y="6123"/>
                  </a:lnTo>
                  <a:lnTo>
                    <a:pt x="3383" y="5840"/>
                  </a:lnTo>
                  <a:cubicBezTo>
                    <a:pt x="3383" y="5691"/>
                    <a:pt x="3487" y="5557"/>
                    <a:pt x="3621" y="5527"/>
                  </a:cubicBezTo>
                  <a:cubicBezTo>
                    <a:pt x="3904" y="5468"/>
                    <a:pt x="4157" y="5349"/>
                    <a:pt x="4410" y="5200"/>
                  </a:cubicBezTo>
                  <a:cubicBezTo>
                    <a:pt x="4460" y="5169"/>
                    <a:pt x="4518" y="5153"/>
                    <a:pt x="4575" y="5153"/>
                  </a:cubicBezTo>
                  <a:cubicBezTo>
                    <a:pt x="4656" y="5153"/>
                    <a:pt x="4737" y="5184"/>
                    <a:pt x="4798" y="5244"/>
                  </a:cubicBezTo>
                  <a:lnTo>
                    <a:pt x="4991" y="5453"/>
                  </a:lnTo>
                  <a:lnTo>
                    <a:pt x="5453" y="5006"/>
                  </a:lnTo>
                  <a:lnTo>
                    <a:pt x="5245" y="4797"/>
                  </a:lnTo>
                  <a:cubicBezTo>
                    <a:pt x="5140" y="4693"/>
                    <a:pt x="5126" y="4529"/>
                    <a:pt x="5200" y="4410"/>
                  </a:cubicBezTo>
                  <a:cubicBezTo>
                    <a:pt x="5349" y="4172"/>
                    <a:pt x="5468" y="3904"/>
                    <a:pt x="5528" y="3620"/>
                  </a:cubicBezTo>
                  <a:cubicBezTo>
                    <a:pt x="5558" y="3486"/>
                    <a:pt x="5692" y="3382"/>
                    <a:pt x="5841" y="3382"/>
                  </a:cubicBezTo>
                  <a:lnTo>
                    <a:pt x="6124" y="3382"/>
                  </a:lnTo>
                  <a:lnTo>
                    <a:pt x="6124" y="2742"/>
                  </a:lnTo>
                  <a:lnTo>
                    <a:pt x="5841" y="2742"/>
                  </a:lnTo>
                  <a:cubicBezTo>
                    <a:pt x="5692" y="2727"/>
                    <a:pt x="5558" y="2637"/>
                    <a:pt x="5528" y="2488"/>
                  </a:cubicBezTo>
                  <a:cubicBezTo>
                    <a:pt x="5468" y="2220"/>
                    <a:pt x="5349" y="1952"/>
                    <a:pt x="5200" y="1714"/>
                  </a:cubicBezTo>
                  <a:cubicBezTo>
                    <a:pt x="5126" y="1580"/>
                    <a:pt x="5140" y="1431"/>
                    <a:pt x="5245" y="1326"/>
                  </a:cubicBezTo>
                  <a:lnTo>
                    <a:pt x="5453" y="1118"/>
                  </a:lnTo>
                  <a:lnTo>
                    <a:pt x="5006" y="671"/>
                  </a:lnTo>
                  <a:lnTo>
                    <a:pt x="4798" y="879"/>
                  </a:lnTo>
                  <a:cubicBezTo>
                    <a:pt x="4734" y="934"/>
                    <a:pt x="4648" y="966"/>
                    <a:pt x="4564" y="966"/>
                  </a:cubicBezTo>
                  <a:cubicBezTo>
                    <a:pt x="4510" y="966"/>
                    <a:pt x="4457" y="953"/>
                    <a:pt x="4410" y="924"/>
                  </a:cubicBezTo>
                  <a:cubicBezTo>
                    <a:pt x="4172" y="760"/>
                    <a:pt x="3904" y="656"/>
                    <a:pt x="3621" y="596"/>
                  </a:cubicBezTo>
                  <a:cubicBezTo>
                    <a:pt x="3487" y="552"/>
                    <a:pt x="3383" y="432"/>
                    <a:pt x="3383" y="283"/>
                  </a:cubicBezTo>
                  <a:lnTo>
                    <a:pt x="33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1"/>
            <p:cNvSpPr/>
            <p:nvPr/>
          </p:nvSpPr>
          <p:spPr>
            <a:xfrm>
              <a:off x="2706733" y="2721610"/>
              <a:ext cx="262308" cy="227393"/>
            </a:xfrm>
            <a:custGeom>
              <a:rect b="b" l="l" r="r" t="t"/>
              <a:pathLst>
                <a:path extrusionOk="0" h="9919" w="11442">
                  <a:moveTo>
                    <a:pt x="6153" y="1263"/>
                  </a:moveTo>
                  <a:cubicBezTo>
                    <a:pt x="6332" y="1263"/>
                    <a:pt x="6466" y="1412"/>
                    <a:pt x="6466" y="1591"/>
                  </a:cubicBezTo>
                  <a:lnTo>
                    <a:pt x="6466" y="1948"/>
                  </a:lnTo>
                  <a:cubicBezTo>
                    <a:pt x="6645" y="1993"/>
                    <a:pt x="6824" y="2067"/>
                    <a:pt x="6988" y="2157"/>
                  </a:cubicBezTo>
                  <a:lnTo>
                    <a:pt x="7241" y="1903"/>
                  </a:lnTo>
                  <a:cubicBezTo>
                    <a:pt x="7300" y="1844"/>
                    <a:pt x="7379" y="1814"/>
                    <a:pt x="7459" y="1814"/>
                  </a:cubicBezTo>
                  <a:cubicBezTo>
                    <a:pt x="7539" y="1814"/>
                    <a:pt x="7621" y="1844"/>
                    <a:pt x="7688" y="1903"/>
                  </a:cubicBezTo>
                  <a:lnTo>
                    <a:pt x="8582" y="2797"/>
                  </a:lnTo>
                  <a:cubicBezTo>
                    <a:pt x="8701" y="2916"/>
                    <a:pt x="8701" y="3125"/>
                    <a:pt x="8582" y="3244"/>
                  </a:cubicBezTo>
                  <a:lnTo>
                    <a:pt x="8328" y="3497"/>
                  </a:lnTo>
                  <a:cubicBezTo>
                    <a:pt x="8403" y="3661"/>
                    <a:pt x="8477" y="3840"/>
                    <a:pt x="8537" y="4019"/>
                  </a:cubicBezTo>
                  <a:lnTo>
                    <a:pt x="8895" y="4019"/>
                  </a:lnTo>
                  <a:cubicBezTo>
                    <a:pt x="9073" y="4019"/>
                    <a:pt x="9207" y="4153"/>
                    <a:pt x="9207" y="4332"/>
                  </a:cubicBezTo>
                  <a:lnTo>
                    <a:pt x="9207" y="5598"/>
                  </a:lnTo>
                  <a:cubicBezTo>
                    <a:pt x="9207" y="5762"/>
                    <a:pt x="9073" y="5911"/>
                    <a:pt x="8895" y="5911"/>
                  </a:cubicBezTo>
                  <a:lnTo>
                    <a:pt x="8537" y="5911"/>
                  </a:lnTo>
                  <a:cubicBezTo>
                    <a:pt x="8477" y="6090"/>
                    <a:pt x="8403" y="6253"/>
                    <a:pt x="8328" y="6417"/>
                  </a:cubicBezTo>
                  <a:lnTo>
                    <a:pt x="8582" y="6671"/>
                  </a:lnTo>
                  <a:cubicBezTo>
                    <a:pt x="8641" y="6730"/>
                    <a:pt x="8671" y="6820"/>
                    <a:pt x="8671" y="6894"/>
                  </a:cubicBezTo>
                  <a:cubicBezTo>
                    <a:pt x="8671" y="6983"/>
                    <a:pt x="8641" y="7058"/>
                    <a:pt x="8582" y="7118"/>
                  </a:cubicBezTo>
                  <a:lnTo>
                    <a:pt x="7688" y="8026"/>
                  </a:lnTo>
                  <a:cubicBezTo>
                    <a:pt x="7621" y="8086"/>
                    <a:pt x="7539" y="8116"/>
                    <a:pt x="7459" y="8116"/>
                  </a:cubicBezTo>
                  <a:cubicBezTo>
                    <a:pt x="7379" y="8116"/>
                    <a:pt x="7300" y="8086"/>
                    <a:pt x="7241" y="8026"/>
                  </a:cubicBezTo>
                  <a:lnTo>
                    <a:pt x="6988" y="7758"/>
                  </a:lnTo>
                  <a:cubicBezTo>
                    <a:pt x="6824" y="7848"/>
                    <a:pt x="6645" y="7922"/>
                    <a:pt x="6466" y="7982"/>
                  </a:cubicBezTo>
                  <a:lnTo>
                    <a:pt x="6466" y="8339"/>
                  </a:lnTo>
                  <a:cubicBezTo>
                    <a:pt x="6466" y="8503"/>
                    <a:pt x="6332" y="8652"/>
                    <a:pt x="6153" y="8652"/>
                  </a:cubicBezTo>
                  <a:lnTo>
                    <a:pt x="4887" y="8652"/>
                  </a:lnTo>
                  <a:cubicBezTo>
                    <a:pt x="4708" y="8652"/>
                    <a:pt x="4574" y="8503"/>
                    <a:pt x="4574" y="8339"/>
                  </a:cubicBezTo>
                  <a:lnTo>
                    <a:pt x="4574" y="7982"/>
                  </a:lnTo>
                  <a:cubicBezTo>
                    <a:pt x="4395" y="7922"/>
                    <a:pt x="4217" y="7848"/>
                    <a:pt x="4053" y="7758"/>
                  </a:cubicBezTo>
                  <a:lnTo>
                    <a:pt x="3800" y="8026"/>
                  </a:lnTo>
                  <a:cubicBezTo>
                    <a:pt x="3740" y="8086"/>
                    <a:pt x="3662" y="8116"/>
                    <a:pt x="3582" y="8116"/>
                  </a:cubicBezTo>
                  <a:cubicBezTo>
                    <a:pt x="3502" y="8116"/>
                    <a:pt x="3420" y="8086"/>
                    <a:pt x="3353" y="8026"/>
                  </a:cubicBezTo>
                  <a:lnTo>
                    <a:pt x="2459" y="7118"/>
                  </a:lnTo>
                  <a:cubicBezTo>
                    <a:pt x="2399" y="7058"/>
                    <a:pt x="2369" y="6983"/>
                    <a:pt x="2369" y="6894"/>
                  </a:cubicBezTo>
                  <a:cubicBezTo>
                    <a:pt x="2369" y="6820"/>
                    <a:pt x="2399" y="6730"/>
                    <a:pt x="2459" y="6671"/>
                  </a:cubicBezTo>
                  <a:lnTo>
                    <a:pt x="2712" y="6417"/>
                  </a:lnTo>
                  <a:cubicBezTo>
                    <a:pt x="2638" y="6253"/>
                    <a:pt x="2563" y="6090"/>
                    <a:pt x="2503" y="5911"/>
                  </a:cubicBezTo>
                  <a:lnTo>
                    <a:pt x="2146" y="5911"/>
                  </a:lnTo>
                  <a:cubicBezTo>
                    <a:pt x="1967" y="5911"/>
                    <a:pt x="1833" y="5762"/>
                    <a:pt x="1833" y="5598"/>
                  </a:cubicBezTo>
                  <a:lnTo>
                    <a:pt x="1833" y="4332"/>
                  </a:lnTo>
                  <a:cubicBezTo>
                    <a:pt x="1833" y="4153"/>
                    <a:pt x="1967" y="4019"/>
                    <a:pt x="2146" y="4019"/>
                  </a:cubicBezTo>
                  <a:lnTo>
                    <a:pt x="2503" y="4019"/>
                  </a:lnTo>
                  <a:cubicBezTo>
                    <a:pt x="2563" y="3840"/>
                    <a:pt x="2638" y="3661"/>
                    <a:pt x="2712" y="3497"/>
                  </a:cubicBezTo>
                  <a:lnTo>
                    <a:pt x="2459" y="3244"/>
                  </a:lnTo>
                  <a:cubicBezTo>
                    <a:pt x="2340" y="3125"/>
                    <a:pt x="2340" y="2916"/>
                    <a:pt x="2459" y="2797"/>
                  </a:cubicBezTo>
                  <a:lnTo>
                    <a:pt x="3353" y="1903"/>
                  </a:lnTo>
                  <a:cubicBezTo>
                    <a:pt x="3420" y="1844"/>
                    <a:pt x="3502" y="1814"/>
                    <a:pt x="3582" y="1814"/>
                  </a:cubicBezTo>
                  <a:cubicBezTo>
                    <a:pt x="3662" y="1814"/>
                    <a:pt x="3740" y="1844"/>
                    <a:pt x="3800" y="1903"/>
                  </a:cubicBezTo>
                  <a:lnTo>
                    <a:pt x="4053" y="2157"/>
                  </a:lnTo>
                  <a:cubicBezTo>
                    <a:pt x="4217" y="2067"/>
                    <a:pt x="4395" y="1993"/>
                    <a:pt x="4574" y="1948"/>
                  </a:cubicBezTo>
                  <a:lnTo>
                    <a:pt x="4574" y="1591"/>
                  </a:lnTo>
                  <a:cubicBezTo>
                    <a:pt x="4574" y="1412"/>
                    <a:pt x="4708" y="1263"/>
                    <a:pt x="4887" y="1263"/>
                  </a:cubicBezTo>
                  <a:close/>
                  <a:moveTo>
                    <a:pt x="5537" y="0"/>
                  </a:moveTo>
                  <a:cubicBezTo>
                    <a:pt x="4179" y="0"/>
                    <a:pt x="2824" y="481"/>
                    <a:pt x="1744" y="1442"/>
                  </a:cubicBezTo>
                  <a:cubicBezTo>
                    <a:pt x="746" y="2335"/>
                    <a:pt x="165" y="3617"/>
                    <a:pt x="165" y="4957"/>
                  </a:cubicBezTo>
                  <a:cubicBezTo>
                    <a:pt x="165" y="5658"/>
                    <a:pt x="328" y="6343"/>
                    <a:pt x="641" y="6969"/>
                  </a:cubicBezTo>
                  <a:cubicBezTo>
                    <a:pt x="880" y="7460"/>
                    <a:pt x="1207" y="7922"/>
                    <a:pt x="1595" y="8309"/>
                  </a:cubicBezTo>
                  <a:lnTo>
                    <a:pt x="239" y="9352"/>
                  </a:lnTo>
                  <a:cubicBezTo>
                    <a:pt x="1" y="9531"/>
                    <a:pt x="135" y="9918"/>
                    <a:pt x="433" y="9918"/>
                  </a:cubicBezTo>
                  <a:lnTo>
                    <a:pt x="5543" y="9918"/>
                  </a:lnTo>
                  <a:cubicBezTo>
                    <a:pt x="5562" y="9918"/>
                    <a:pt x="5582" y="9919"/>
                    <a:pt x="5601" y="9919"/>
                  </a:cubicBezTo>
                  <a:cubicBezTo>
                    <a:pt x="6980" y="9919"/>
                    <a:pt x="8298" y="9399"/>
                    <a:pt x="9327" y="8473"/>
                  </a:cubicBezTo>
                  <a:cubicBezTo>
                    <a:pt x="11442" y="6611"/>
                    <a:pt x="11442" y="3319"/>
                    <a:pt x="9327" y="1442"/>
                  </a:cubicBezTo>
                  <a:lnTo>
                    <a:pt x="9341" y="1442"/>
                  </a:lnTo>
                  <a:cubicBezTo>
                    <a:pt x="8254" y="481"/>
                    <a:pt x="6895" y="0"/>
                    <a:pt x="5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1"/>
            <p:cNvSpPr/>
            <p:nvPr/>
          </p:nvSpPr>
          <p:spPr>
            <a:xfrm>
              <a:off x="2791097" y="2803819"/>
              <a:ext cx="73796" cy="62929"/>
            </a:xfrm>
            <a:custGeom>
              <a:rect b="b" l="l" r="r" t="t"/>
              <a:pathLst>
                <a:path extrusionOk="0" h="2745" w="3219">
                  <a:moveTo>
                    <a:pt x="1848" y="1"/>
                  </a:moveTo>
                  <a:cubicBezTo>
                    <a:pt x="626" y="1"/>
                    <a:pt x="0" y="1476"/>
                    <a:pt x="864" y="2340"/>
                  </a:cubicBezTo>
                  <a:cubicBezTo>
                    <a:pt x="1144" y="2619"/>
                    <a:pt x="1489" y="2745"/>
                    <a:pt x="1828" y="2745"/>
                  </a:cubicBezTo>
                  <a:cubicBezTo>
                    <a:pt x="2537" y="2745"/>
                    <a:pt x="3218" y="2198"/>
                    <a:pt x="3218" y="1371"/>
                  </a:cubicBezTo>
                  <a:cubicBezTo>
                    <a:pt x="3218" y="612"/>
                    <a:pt x="2593" y="1"/>
                    <a:pt x="18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41"/>
          <p:cNvGrpSpPr/>
          <p:nvPr/>
        </p:nvGrpSpPr>
        <p:grpSpPr>
          <a:xfrm>
            <a:off x="4472836" y="1524021"/>
            <a:ext cx="198462" cy="247544"/>
            <a:chOff x="3443749" y="2712646"/>
            <a:chExt cx="198462" cy="247544"/>
          </a:xfrm>
        </p:grpSpPr>
        <p:sp>
          <p:nvSpPr>
            <p:cNvPr id="1035" name="Google Shape;1035;p41"/>
            <p:cNvSpPr/>
            <p:nvPr/>
          </p:nvSpPr>
          <p:spPr>
            <a:xfrm>
              <a:off x="3526737" y="2819546"/>
              <a:ext cx="28381" cy="24209"/>
            </a:xfrm>
            <a:custGeom>
              <a:rect b="b" l="l" r="r" t="t"/>
              <a:pathLst>
                <a:path extrusionOk="0" h="1056" w="1238">
                  <a:moveTo>
                    <a:pt x="716" y="0"/>
                  </a:moveTo>
                  <a:cubicBezTo>
                    <a:pt x="239" y="0"/>
                    <a:pt x="1" y="566"/>
                    <a:pt x="343" y="894"/>
                  </a:cubicBezTo>
                  <a:cubicBezTo>
                    <a:pt x="450" y="1006"/>
                    <a:pt x="583" y="1056"/>
                    <a:pt x="712" y="1056"/>
                  </a:cubicBezTo>
                  <a:cubicBezTo>
                    <a:pt x="980" y="1056"/>
                    <a:pt x="1237" y="843"/>
                    <a:pt x="1237" y="522"/>
                  </a:cubicBezTo>
                  <a:cubicBezTo>
                    <a:pt x="1237" y="238"/>
                    <a:pt x="999" y="0"/>
                    <a:pt x="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1"/>
            <p:cNvSpPr/>
            <p:nvPr/>
          </p:nvSpPr>
          <p:spPr>
            <a:xfrm>
              <a:off x="3494986" y="2780940"/>
              <a:ext cx="95987" cy="101810"/>
            </a:xfrm>
            <a:custGeom>
              <a:rect b="b" l="l" r="r" t="t"/>
              <a:pathLst>
                <a:path extrusionOk="0" h="4441" w="4187">
                  <a:moveTo>
                    <a:pt x="2091" y="1045"/>
                  </a:moveTo>
                  <a:cubicBezTo>
                    <a:pt x="2689" y="1045"/>
                    <a:pt x="3263" y="1509"/>
                    <a:pt x="3263" y="2206"/>
                  </a:cubicBezTo>
                  <a:cubicBezTo>
                    <a:pt x="3263" y="2846"/>
                    <a:pt x="2741" y="3368"/>
                    <a:pt x="2101" y="3368"/>
                  </a:cubicBezTo>
                  <a:cubicBezTo>
                    <a:pt x="1058" y="3368"/>
                    <a:pt x="551" y="2116"/>
                    <a:pt x="1281" y="1386"/>
                  </a:cubicBezTo>
                  <a:cubicBezTo>
                    <a:pt x="1517" y="1151"/>
                    <a:pt x="1807" y="1045"/>
                    <a:pt x="2091" y="1045"/>
                  </a:cubicBezTo>
                  <a:close/>
                  <a:moveTo>
                    <a:pt x="1773" y="1"/>
                  </a:moveTo>
                  <a:lnTo>
                    <a:pt x="1773" y="209"/>
                  </a:lnTo>
                  <a:cubicBezTo>
                    <a:pt x="1773" y="343"/>
                    <a:pt x="1684" y="463"/>
                    <a:pt x="1550" y="507"/>
                  </a:cubicBezTo>
                  <a:cubicBezTo>
                    <a:pt x="1296" y="582"/>
                    <a:pt x="1073" y="716"/>
                    <a:pt x="879" y="895"/>
                  </a:cubicBezTo>
                  <a:cubicBezTo>
                    <a:pt x="817" y="948"/>
                    <a:pt x="738" y="975"/>
                    <a:pt x="659" y="975"/>
                  </a:cubicBezTo>
                  <a:cubicBezTo>
                    <a:pt x="607" y="975"/>
                    <a:pt x="554" y="963"/>
                    <a:pt x="507" y="939"/>
                  </a:cubicBezTo>
                  <a:lnTo>
                    <a:pt x="313" y="835"/>
                  </a:lnTo>
                  <a:lnTo>
                    <a:pt x="0" y="1386"/>
                  </a:lnTo>
                  <a:lnTo>
                    <a:pt x="179" y="1490"/>
                  </a:lnTo>
                  <a:cubicBezTo>
                    <a:pt x="298" y="1550"/>
                    <a:pt x="358" y="1699"/>
                    <a:pt x="328" y="1833"/>
                  </a:cubicBezTo>
                  <a:cubicBezTo>
                    <a:pt x="298" y="1952"/>
                    <a:pt x="283" y="2086"/>
                    <a:pt x="283" y="2220"/>
                  </a:cubicBezTo>
                  <a:cubicBezTo>
                    <a:pt x="283" y="2354"/>
                    <a:pt x="298" y="2474"/>
                    <a:pt x="328" y="2608"/>
                  </a:cubicBezTo>
                  <a:cubicBezTo>
                    <a:pt x="358" y="2742"/>
                    <a:pt x="298" y="2876"/>
                    <a:pt x="179" y="2950"/>
                  </a:cubicBezTo>
                  <a:lnTo>
                    <a:pt x="0" y="3055"/>
                  </a:lnTo>
                  <a:lnTo>
                    <a:pt x="313" y="3606"/>
                  </a:lnTo>
                  <a:lnTo>
                    <a:pt x="507" y="3502"/>
                  </a:lnTo>
                  <a:cubicBezTo>
                    <a:pt x="554" y="3478"/>
                    <a:pt x="607" y="3466"/>
                    <a:pt x="659" y="3466"/>
                  </a:cubicBezTo>
                  <a:cubicBezTo>
                    <a:pt x="738" y="3466"/>
                    <a:pt x="817" y="3493"/>
                    <a:pt x="879" y="3546"/>
                  </a:cubicBezTo>
                  <a:cubicBezTo>
                    <a:pt x="1073" y="3725"/>
                    <a:pt x="1296" y="3859"/>
                    <a:pt x="1550" y="3934"/>
                  </a:cubicBezTo>
                  <a:cubicBezTo>
                    <a:pt x="1684" y="3978"/>
                    <a:pt x="1773" y="4098"/>
                    <a:pt x="1773" y="4232"/>
                  </a:cubicBezTo>
                  <a:lnTo>
                    <a:pt x="1773" y="4440"/>
                  </a:lnTo>
                  <a:lnTo>
                    <a:pt x="2429" y="4440"/>
                  </a:lnTo>
                  <a:lnTo>
                    <a:pt x="2429" y="4232"/>
                  </a:lnTo>
                  <a:cubicBezTo>
                    <a:pt x="2429" y="4098"/>
                    <a:pt x="2518" y="3978"/>
                    <a:pt x="2637" y="3934"/>
                  </a:cubicBezTo>
                  <a:cubicBezTo>
                    <a:pt x="2890" y="3859"/>
                    <a:pt x="3129" y="3725"/>
                    <a:pt x="3322" y="3546"/>
                  </a:cubicBezTo>
                  <a:cubicBezTo>
                    <a:pt x="3376" y="3493"/>
                    <a:pt x="3451" y="3466"/>
                    <a:pt x="3532" y="3466"/>
                  </a:cubicBezTo>
                  <a:cubicBezTo>
                    <a:pt x="3585" y="3466"/>
                    <a:pt x="3641" y="3478"/>
                    <a:pt x="3695" y="3502"/>
                  </a:cubicBezTo>
                  <a:lnTo>
                    <a:pt x="3874" y="3606"/>
                  </a:lnTo>
                  <a:lnTo>
                    <a:pt x="4186" y="3055"/>
                  </a:lnTo>
                  <a:lnTo>
                    <a:pt x="4008" y="2950"/>
                  </a:lnTo>
                  <a:cubicBezTo>
                    <a:pt x="3888" y="2876"/>
                    <a:pt x="3829" y="2742"/>
                    <a:pt x="3859" y="2608"/>
                  </a:cubicBezTo>
                  <a:cubicBezTo>
                    <a:pt x="3888" y="2474"/>
                    <a:pt x="3903" y="2354"/>
                    <a:pt x="3903" y="2220"/>
                  </a:cubicBezTo>
                  <a:cubicBezTo>
                    <a:pt x="3903" y="2086"/>
                    <a:pt x="3888" y="1952"/>
                    <a:pt x="3859" y="1833"/>
                  </a:cubicBezTo>
                  <a:cubicBezTo>
                    <a:pt x="3829" y="1699"/>
                    <a:pt x="3888" y="1550"/>
                    <a:pt x="4008" y="1490"/>
                  </a:cubicBezTo>
                  <a:lnTo>
                    <a:pt x="3993" y="1476"/>
                  </a:lnTo>
                  <a:lnTo>
                    <a:pt x="4172" y="1371"/>
                  </a:lnTo>
                  <a:lnTo>
                    <a:pt x="3859" y="835"/>
                  </a:lnTo>
                  <a:lnTo>
                    <a:pt x="3665" y="939"/>
                  </a:lnTo>
                  <a:cubicBezTo>
                    <a:pt x="3617" y="963"/>
                    <a:pt x="3565" y="975"/>
                    <a:pt x="3512" y="975"/>
                  </a:cubicBezTo>
                  <a:cubicBezTo>
                    <a:pt x="3434" y="975"/>
                    <a:pt x="3355" y="948"/>
                    <a:pt x="3293" y="895"/>
                  </a:cubicBezTo>
                  <a:cubicBezTo>
                    <a:pt x="3099" y="716"/>
                    <a:pt x="2875" y="582"/>
                    <a:pt x="2622" y="492"/>
                  </a:cubicBezTo>
                  <a:cubicBezTo>
                    <a:pt x="2488" y="463"/>
                    <a:pt x="2399" y="343"/>
                    <a:pt x="2399" y="194"/>
                  </a:cubicBezTo>
                  <a:lnTo>
                    <a:pt x="23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1"/>
            <p:cNvSpPr/>
            <p:nvPr/>
          </p:nvSpPr>
          <p:spPr>
            <a:xfrm>
              <a:off x="3443749" y="2712646"/>
              <a:ext cx="198462" cy="247544"/>
            </a:xfrm>
            <a:custGeom>
              <a:rect b="b" l="l" r="r" t="t"/>
              <a:pathLst>
                <a:path extrusionOk="0" h="10798" w="8657">
                  <a:moveTo>
                    <a:pt x="4976" y="2354"/>
                  </a:moveTo>
                  <a:cubicBezTo>
                    <a:pt x="5140" y="2354"/>
                    <a:pt x="5289" y="2488"/>
                    <a:pt x="5289" y="2667"/>
                  </a:cubicBezTo>
                  <a:lnTo>
                    <a:pt x="5289" y="2965"/>
                  </a:lnTo>
                  <a:cubicBezTo>
                    <a:pt x="5468" y="3039"/>
                    <a:pt x="5632" y="3144"/>
                    <a:pt x="5796" y="3263"/>
                  </a:cubicBezTo>
                  <a:lnTo>
                    <a:pt x="6049" y="3114"/>
                  </a:lnTo>
                  <a:cubicBezTo>
                    <a:pt x="6097" y="3085"/>
                    <a:pt x="6151" y="3068"/>
                    <a:pt x="6204" y="3068"/>
                  </a:cubicBezTo>
                  <a:cubicBezTo>
                    <a:pt x="6233" y="3068"/>
                    <a:pt x="6261" y="3073"/>
                    <a:pt x="6287" y="3084"/>
                  </a:cubicBezTo>
                  <a:cubicBezTo>
                    <a:pt x="6377" y="3099"/>
                    <a:pt x="6436" y="3158"/>
                    <a:pt x="6481" y="3218"/>
                  </a:cubicBezTo>
                  <a:lnTo>
                    <a:pt x="7107" y="4320"/>
                  </a:lnTo>
                  <a:cubicBezTo>
                    <a:pt x="7151" y="4395"/>
                    <a:pt x="7166" y="4484"/>
                    <a:pt x="7137" y="4559"/>
                  </a:cubicBezTo>
                  <a:cubicBezTo>
                    <a:pt x="7122" y="4633"/>
                    <a:pt x="7062" y="4708"/>
                    <a:pt x="7002" y="4752"/>
                  </a:cubicBezTo>
                  <a:lnTo>
                    <a:pt x="6734" y="4901"/>
                  </a:lnTo>
                  <a:cubicBezTo>
                    <a:pt x="6749" y="4991"/>
                    <a:pt x="6749" y="5095"/>
                    <a:pt x="6764" y="5185"/>
                  </a:cubicBezTo>
                  <a:cubicBezTo>
                    <a:pt x="6764" y="5289"/>
                    <a:pt x="6749" y="5378"/>
                    <a:pt x="6734" y="5482"/>
                  </a:cubicBezTo>
                  <a:lnTo>
                    <a:pt x="7002" y="5631"/>
                  </a:lnTo>
                  <a:cubicBezTo>
                    <a:pt x="7151" y="5721"/>
                    <a:pt x="7196" y="5914"/>
                    <a:pt x="7107" y="6063"/>
                  </a:cubicBezTo>
                  <a:lnTo>
                    <a:pt x="6481" y="7166"/>
                  </a:lnTo>
                  <a:cubicBezTo>
                    <a:pt x="6420" y="7267"/>
                    <a:pt x="6311" y="7320"/>
                    <a:pt x="6200" y="7320"/>
                  </a:cubicBezTo>
                  <a:cubicBezTo>
                    <a:pt x="6149" y="7320"/>
                    <a:pt x="6097" y="7309"/>
                    <a:pt x="6049" y="7285"/>
                  </a:cubicBezTo>
                  <a:lnTo>
                    <a:pt x="5781" y="7121"/>
                  </a:lnTo>
                  <a:cubicBezTo>
                    <a:pt x="5632" y="7240"/>
                    <a:pt x="5468" y="7345"/>
                    <a:pt x="5274" y="7419"/>
                  </a:cubicBezTo>
                  <a:lnTo>
                    <a:pt x="5274" y="7717"/>
                  </a:lnTo>
                  <a:cubicBezTo>
                    <a:pt x="5274" y="7896"/>
                    <a:pt x="5140" y="8030"/>
                    <a:pt x="4961" y="8045"/>
                  </a:cubicBezTo>
                  <a:lnTo>
                    <a:pt x="3695" y="8045"/>
                  </a:lnTo>
                  <a:cubicBezTo>
                    <a:pt x="3531" y="8045"/>
                    <a:pt x="3382" y="7896"/>
                    <a:pt x="3382" y="7717"/>
                  </a:cubicBezTo>
                  <a:lnTo>
                    <a:pt x="3382" y="7419"/>
                  </a:lnTo>
                  <a:cubicBezTo>
                    <a:pt x="3204" y="7345"/>
                    <a:pt x="3040" y="7240"/>
                    <a:pt x="2876" y="7121"/>
                  </a:cubicBezTo>
                  <a:lnTo>
                    <a:pt x="2608" y="7285"/>
                  </a:lnTo>
                  <a:cubicBezTo>
                    <a:pt x="2564" y="7307"/>
                    <a:pt x="2504" y="7321"/>
                    <a:pt x="2441" y="7321"/>
                  </a:cubicBezTo>
                  <a:cubicBezTo>
                    <a:pt x="2417" y="7321"/>
                    <a:pt x="2393" y="7319"/>
                    <a:pt x="2369" y="7315"/>
                  </a:cubicBezTo>
                  <a:cubicBezTo>
                    <a:pt x="2295" y="7285"/>
                    <a:pt x="2235" y="7240"/>
                    <a:pt x="2191" y="7166"/>
                  </a:cubicBezTo>
                  <a:lnTo>
                    <a:pt x="1550" y="6063"/>
                  </a:lnTo>
                  <a:cubicBezTo>
                    <a:pt x="1475" y="5914"/>
                    <a:pt x="1520" y="5721"/>
                    <a:pt x="1669" y="5631"/>
                  </a:cubicBezTo>
                  <a:lnTo>
                    <a:pt x="1922" y="5482"/>
                  </a:lnTo>
                  <a:cubicBezTo>
                    <a:pt x="1922" y="5378"/>
                    <a:pt x="1907" y="5289"/>
                    <a:pt x="1907" y="5185"/>
                  </a:cubicBezTo>
                  <a:cubicBezTo>
                    <a:pt x="1907" y="5095"/>
                    <a:pt x="1922" y="4991"/>
                    <a:pt x="1922" y="4901"/>
                  </a:cubicBezTo>
                  <a:lnTo>
                    <a:pt x="1669" y="4752"/>
                  </a:lnTo>
                  <a:cubicBezTo>
                    <a:pt x="1595" y="4708"/>
                    <a:pt x="1550" y="4633"/>
                    <a:pt x="1520" y="4559"/>
                  </a:cubicBezTo>
                  <a:cubicBezTo>
                    <a:pt x="1505" y="4484"/>
                    <a:pt x="1520" y="4395"/>
                    <a:pt x="1550" y="4320"/>
                  </a:cubicBezTo>
                  <a:lnTo>
                    <a:pt x="2191" y="3218"/>
                  </a:lnTo>
                  <a:cubicBezTo>
                    <a:pt x="2249" y="3121"/>
                    <a:pt x="2352" y="3068"/>
                    <a:pt x="2458" y="3068"/>
                  </a:cubicBezTo>
                  <a:cubicBezTo>
                    <a:pt x="2514" y="3068"/>
                    <a:pt x="2571" y="3083"/>
                    <a:pt x="2623" y="3114"/>
                  </a:cubicBezTo>
                  <a:lnTo>
                    <a:pt x="2876" y="3263"/>
                  </a:lnTo>
                  <a:cubicBezTo>
                    <a:pt x="3040" y="3144"/>
                    <a:pt x="3204" y="3039"/>
                    <a:pt x="3382" y="2965"/>
                  </a:cubicBezTo>
                  <a:lnTo>
                    <a:pt x="3382" y="2667"/>
                  </a:lnTo>
                  <a:cubicBezTo>
                    <a:pt x="3382" y="2488"/>
                    <a:pt x="3531" y="2354"/>
                    <a:pt x="3710" y="2354"/>
                  </a:cubicBezTo>
                  <a:close/>
                  <a:moveTo>
                    <a:pt x="2012" y="0"/>
                  </a:moveTo>
                  <a:cubicBezTo>
                    <a:pt x="1833" y="0"/>
                    <a:pt x="1699" y="149"/>
                    <a:pt x="1699" y="313"/>
                  </a:cubicBezTo>
                  <a:cubicBezTo>
                    <a:pt x="1699" y="1073"/>
                    <a:pt x="1088" y="1684"/>
                    <a:pt x="328" y="1684"/>
                  </a:cubicBezTo>
                  <a:cubicBezTo>
                    <a:pt x="150" y="1684"/>
                    <a:pt x="1" y="1833"/>
                    <a:pt x="1" y="2011"/>
                  </a:cubicBezTo>
                  <a:lnTo>
                    <a:pt x="1" y="4738"/>
                  </a:lnTo>
                  <a:cubicBezTo>
                    <a:pt x="15" y="7434"/>
                    <a:pt x="1684" y="9847"/>
                    <a:pt x="4217" y="10786"/>
                  </a:cubicBezTo>
                  <a:cubicBezTo>
                    <a:pt x="4254" y="10793"/>
                    <a:pt x="4291" y="10797"/>
                    <a:pt x="4328" y="10797"/>
                  </a:cubicBezTo>
                  <a:cubicBezTo>
                    <a:pt x="4366" y="10797"/>
                    <a:pt x="4403" y="10793"/>
                    <a:pt x="4440" y="10786"/>
                  </a:cubicBezTo>
                  <a:cubicBezTo>
                    <a:pt x="6973" y="9847"/>
                    <a:pt x="8656" y="7434"/>
                    <a:pt x="8656" y="4738"/>
                  </a:cubicBezTo>
                  <a:lnTo>
                    <a:pt x="8656" y="2011"/>
                  </a:lnTo>
                  <a:cubicBezTo>
                    <a:pt x="8656" y="1833"/>
                    <a:pt x="8507" y="1684"/>
                    <a:pt x="8343" y="1684"/>
                  </a:cubicBezTo>
                  <a:cubicBezTo>
                    <a:pt x="7583" y="1684"/>
                    <a:pt x="6973" y="1073"/>
                    <a:pt x="6973" y="313"/>
                  </a:cubicBezTo>
                  <a:cubicBezTo>
                    <a:pt x="6973" y="149"/>
                    <a:pt x="6824" y="0"/>
                    <a:pt x="66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41"/>
          <p:cNvGrpSpPr/>
          <p:nvPr/>
        </p:nvGrpSpPr>
        <p:grpSpPr>
          <a:xfrm>
            <a:off x="7094873" y="1523821"/>
            <a:ext cx="246604" cy="247957"/>
            <a:chOff x="4835823" y="2712646"/>
            <a:chExt cx="246604" cy="247957"/>
          </a:xfrm>
        </p:grpSpPr>
        <p:sp>
          <p:nvSpPr>
            <p:cNvPr id="1039" name="Google Shape;1039;p41"/>
            <p:cNvSpPr/>
            <p:nvPr/>
          </p:nvSpPr>
          <p:spPr>
            <a:xfrm>
              <a:off x="4845383" y="2712646"/>
              <a:ext cx="228150" cy="209030"/>
            </a:xfrm>
            <a:custGeom>
              <a:rect b="b" l="l" r="r" t="t"/>
              <a:pathLst>
                <a:path extrusionOk="0" h="9118" w="9952">
                  <a:moveTo>
                    <a:pt x="4974" y="1895"/>
                  </a:moveTo>
                  <a:cubicBezTo>
                    <a:pt x="5208" y="1895"/>
                    <a:pt x="5448" y="1982"/>
                    <a:pt x="5646" y="2175"/>
                  </a:cubicBezTo>
                  <a:cubicBezTo>
                    <a:pt x="6242" y="2771"/>
                    <a:pt x="5810" y="3799"/>
                    <a:pt x="4976" y="3799"/>
                  </a:cubicBezTo>
                  <a:cubicBezTo>
                    <a:pt x="4440" y="3799"/>
                    <a:pt x="4023" y="3367"/>
                    <a:pt x="4023" y="2846"/>
                  </a:cubicBezTo>
                  <a:cubicBezTo>
                    <a:pt x="4023" y="2272"/>
                    <a:pt x="4485" y="1895"/>
                    <a:pt x="4974" y="1895"/>
                  </a:cubicBezTo>
                  <a:close/>
                  <a:moveTo>
                    <a:pt x="4335" y="0"/>
                  </a:moveTo>
                  <a:cubicBezTo>
                    <a:pt x="4157" y="0"/>
                    <a:pt x="4023" y="149"/>
                    <a:pt x="4023" y="313"/>
                  </a:cubicBezTo>
                  <a:lnTo>
                    <a:pt x="4023" y="611"/>
                  </a:lnTo>
                  <a:cubicBezTo>
                    <a:pt x="3844" y="700"/>
                    <a:pt x="3665" y="790"/>
                    <a:pt x="3516" y="909"/>
                  </a:cubicBezTo>
                  <a:lnTo>
                    <a:pt x="3248" y="760"/>
                  </a:lnTo>
                  <a:cubicBezTo>
                    <a:pt x="3200" y="731"/>
                    <a:pt x="3148" y="718"/>
                    <a:pt x="3096" y="718"/>
                  </a:cubicBezTo>
                  <a:cubicBezTo>
                    <a:pt x="2985" y="718"/>
                    <a:pt x="2877" y="778"/>
                    <a:pt x="2816" y="879"/>
                  </a:cubicBezTo>
                  <a:lnTo>
                    <a:pt x="2190" y="1967"/>
                  </a:lnTo>
                  <a:cubicBezTo>
                    <a:pt x="2101" y="2131"/>
                    <a:pt x="2145" y="2309"/>
                    <a:pt x="2309" y="2399"/>
                  </a:cubicBezTo>
                  <a:lnTo>
                    <a:pt x="2563" y="2563"/>
                  </a:lnTo>
                  <a:cubicBezTo>
                    <a:pt x="2548" y="2652"/>
                    <a:pt x="2548" y="2756"/>
                    <a:pt x="2548" y="2846"/>
                  </a:cubicBezTo>
                  <a:cubicBezTo>
                    <a:pt x="2548" y="2950"/>
                    <a:pt x="2548" y="3039"/>
                    <a:pt x="2563" y="3144"/>
                  </a:cubicBezTo>
                  <a:lnTo>
                    <a:pt x="2309" y="3293"/>
                  </a:lnTo>
                  <a:cubicBezTo>
                    <a:pt x="2145" y="3382"/>
                    <a:pt x="2101" y="3576"/>
                    <a:pt x="2190" y="3725"/>
                  </a:cubicBezTo>
                  <a:lnTo>
                    <a:pt x="2816" y="4827"/>
                  </a:lnTo>
                  <a:cubicBezTo>
                    <a:pt x="2874" y="4924"/>
                    <a:pt x="2977" y="4977"/>
                    <a:pt x="3083" y="4977"/>
                  </a:cubicBezTo>
                  <a:cubicBezTo>
                    <a:pt x="3139" y="4977"/>
                    <a:pt x="3196" y="4962"/>
                    <a:pt x="3248" y="4931"/>
                  </a:cubicBezTo>
                  <a:lnTo>
                    <a:pt x="3516" y="4782"/>
                  </a:lnTo>
                  <a:cubicBezTo>
                    <a:pt x="3665" y="4901"/>
                    <a:pt x="3844" y="5006"/>
                    <a:pt x="4023" y="5080"/>
                  </a:cubicBezTo>
                  <a:lnTo>
                    <a:pt x="4023" y="5378"/>
                  </a:lnTo>
                  <a:cubicBezTo>
                    <a:pt x="4023" y="5557"/>
                    <a:pt x="4157" y="5691"/>
                    <a:pt x="4335" y="5691"/>
                  </a:cubicBezTo>
                  <a:lnTo>
                    <a:pt x="4648" y="5691"/>
                  </a:lnTo>
                  <a:lnTo>
                    <a:pt x="4648" y="6332"/>
                  </a:lnTo>
                  <a:lnTo>
                    <a:pt x="1177" y="6332"/>
                  </a:lnTo>
                  <a:cubicBezTo>
                    <a:pt x="998" y="6332"/>
                    <a:pt x="849" y="6481"/>
                    <a:pt x="849" y="6644"/>
                  </a:cubicBezTo>
                  <a:lnTo>
                    <a:pt x="849" y="7494"/>
                  </a:lnTo>
                  <a:cubicBezTo>
                    <a:pt x="0" y="7836"/>
                    <a:pt x="239" y="9117"/>
                    <a:pt x="1177" y="9117"/>
                  </a:cubicBezTo>
                  <a:cubicBezTo>
                    <a:pt x="2101" y="9117"/>
                    <a:pt x="2354" y="7836"/>
                    <a:pt x="1490" y="7494"/>
                  </a:cubicBezTo>
                  <a:lnTo>
                    <a:pt x="1490" y="6957"/>
                  </a:lnTo>
                  <a:lnTo>
                    <a:pt x="4648" y="6957"/>
                  </a:lnTo>
                  <a:lnTo>
                    <a:pt x="4648" y="7494"/>
                  </a:lnTo>
                  <a:cubicBezTo>
                    <a:pt x="3799" y="7836"/>
                    <a:pt x="4037" y="9117"/>
                    <a:pt x="4976" y="9117"/>
                  </a:cubicBezTo>
                  <a:cubicBezTo>
                    <a:pt x="5900" y="9117"/>
                    <a:pt x="6153" y="7836"/>
                    <a:pt x="5289" y="7494"/>
                  </a:cubicBezTo>
                  <a:lnTo>
                    <a:pt x="5289" y="6957"/>
                  </a:lnTo>
                  <a:lnTo>
                    <a:pt x="8447" y="6957"/>
                  </a:lnTo>
                  <a:lnTo>
                    <a:pt x="8447" y="7494"/>
                  </a:lnTo>
                  <a:cubicBezTo>
                    <a:pt x="7598" y="7836"/>
                    <a:pt x="7836" y="9117"/>
                    <a:pt x="8775" y="9117"/>
                  </a:cubicBezTo>
                  <a:cubicBezTo>
                    <a:pt x="9698" y="9117"/>
                    <a:pt x="9952" y="7836"/>
                    <a:pt x="9088" y="7494"/>
                  </a:cubicBezTo>
                  <a:lnTo>
                    <a:pt x="9088" y="6644"/>
                  </a:lnTo>
                  <a:cubicBezTo>
                    <a:pt x="9088" y="6466"/>
                    <a:pt x="8939" y="6332"/>
                    <a:pt x="8775" y="6332"/>
                  </a:cubicBezTo>
                  <a:lnTo>
                    <a:pt x="5289" y="6332"/>
                  </a:lnTo>
                  <a:lnTo>
                    <a:pt x="5289" y="5691"/>
                  </a:lnTo>
                  <a:lnTo>
                    <a:pt x="5602" y="5691"/>
                  </a:lnTo>
                  <a:cubicBezTo>
                    <a:pt x="5780" y="5691"/>
                    <a:pt x="5914" y="5557"/>
                    <a:pt x="5914" y="5378"/>
                  </a:cubicBezTo>
                  <a:lnTo>
                    <a:pt x="5914" y="5080"/>
                  </a:lnTo>
                  <a:cubicBezTo>
                    <a:pt x="6093" y="5006"/>
                    <a:pt x="6272" y="4901"/>
                    <a:pt x="6421" y="4782"/>
                  </a:cubicBezTo>
                  <a:lnTo>
                    <a:pt x="6689" y="4931"/>
                  </a:lnTo>
                  <a:cubicBezTo>
                    <a:pt x="6741" y="4962"/>
                    <a:pt x="6798" y="4977"/>
                    <a:pt x="6854" y="4977"/>
                  </a:cubicBezTo>
                  <a:cubicBezTo>
                    <a:pt x="6960" y="4977"/>
                    <a:pt x="7063" y="4924"/>
                    <a:pt x="7121" y="4827"/>
                  </a:cubicBezTo>
                  <a:lnTo>
                    <a:pt x="7747" y="3725"/>
                  </a:lnTo>
                  <a:cubicBezTo>
                    <a:pt x="7836" y="3576"/>
                    <a:pt x="7792" y="3382"/>
                    <a:pt x="7643" y="3293"/>
                  </a:cubicBezTo>
                  <a:lnTo>
                    <a:pt x="7374" y="3144"/>
                  </a:lnTo>
                  <a:cubicBezTo>
                    <a:pt x="7389" y="3039"/>
                    <a:pt x="7389" y="2950"/>
                    <a:pt x="7389" y="2846"/>
                  </a:cubicBezTo>
                  <a:cubicBezTo>
                    <a:pt x="7389" y="2756"/>
                    <a:pt x="7389" y="2652"/>
                    <a:pt x="7374" y="2563"/>
                  </a:cubicBezTo>
                  <a:lnTo>
                    <a:pt x="7643" y="2399"/>
                  </a:lnTo>
                  <a:cubicBezTo>
                    <a:pt x="7792" y="2309"/>
                    <a:pt x="7836" y="2131"/>
                    <a:pt x="7747" y="1967"/>
                  </a:cubicBezTo>
                  <a:lnTo>
                    <a:pt x="7121" y="879"/>
                  </a:lnTo>
                  <a:cubicBezTo>
                    <a:pt x="7060" y="778"/>
                    <a:pt x="6952" y="718"/>
                    <a:pt x="6841" y="718"/>
                  </a:cubicBezTo>
                  <a:cubicBezTo>
                    <a:pt x="6789" y="718"/>
                    <a:pt x="6737" y="731"/>
                    <a:pt x="6689" y="760"/>
                  </a:cubicBezTo>
                  <a:lnTo>
                    <a:pt x="6421" y="909"/>
                  </a:lnTo>
                  <a:cubicBezTo>
                    <a:pt x="6272" y="790"/>
                    <a:pt x="6093" y="700"/>
                    <a:pt x="5914" y="611"/>
                  </a:cubicBezTo>
                  <a:lnTo>
                    <a:pt x="5914" y="313"/>
                  </a:lnTo>
                  <a:cubicBezTo>
                    <a:pt x="5914" y="149"/>
                    <a:pt x="5780" y="0"/>
                    <a:pt x="5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1"/>
            <p:cNvSpPr/>
            <p:nvPr/>
          </p:nvSpPr>
          <p:spPr>
            <a:xfrm>
              <a:off x="5009985" y="2926101"/>
              <a:ext cx="72443" cy="34502"/>
            </a:xfrm>
            <a:custGeom>
              <a:rect b="b" l="l" r="r" t="t"/>
              <a:pathLst>
                <a:path extrusionOk="0" h="1505" w="3160">
                  <a:moveTo>
                    <a:pt x="522" y="0"/>
                  </a:moveTo>
                  <a:cubicBezTo>
                    <a:pt x="194" y="298"/>
                    <a:pt x="1" y="730"/>
                    <a:pt x="1" y="1177"/>
                  </a:cubicBezTo>
                  <a:cubicBezTo>
                    <a:pt x="1" y="1356"/>
                    <a:pt x="135" y="1490"/>
                    <a:pt x="314" y="1505"/>
                  </a:cubicBezTo>
                  <a:lnTo>
                    <a:pt x="2846" y="1505"/>
                  </a:lnTo>
                  <a:cubicBezTo>
                    <a:pt x="3025" y="1505"/>
                    <a:pt x="3159" y="1356"/>
                    <a:pt x="3159" y="1177"/>
                  </a:cubicBezTo>
                  <a:cubicBezTo>
                    <a:pt x="3159" y="730"/>
                    <a:pt x="2965" y="298"/>
                    <a:pt x="2638" y="0"/>
                  </a:cubicBezTo>
                  <a:cubicBezTo>
                    <a:pt x="2347" y="298"/>
                    <a:pt x="1964" y="447"/>
                    <a:pt x="1580" y="447"/>
                  </a:cubicBezTo>
                  <a:cubicBezTo>
                    <a:pt x="1196" y="447"/>
                    <a:pt x="813" y="298"/>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1"/>
            <p:cNvSpPr/>
            <p:nvPr/>
          </p:nvSpPr>
          <p:spPr>
            <a:xfrm>
              <a:off x="4922892" y="2926101"/>
              <a:ext cx="72787" cy="34502"/>
            </a:xfrm>
            <a:custGeom>
              <a:rect b="b" l="l" r="r" t="t"/>
              <a:pathLst>
                <a:path extrusionOk="0" h="1505" w="3175">
                  <a:moveTo>
                    <a:pt x="537" y="0"/>
                  </a:moveTo>
                  <a:cubicBezTo>
                    <a:pt x="195" y="298"/>
                    <a:pt x="1" y="730"/>
                    <a:pt x="1" y="1177"/>
                  </a:cubicBezTo>
                  <a:cubicBezTo>
                    <a:pt x="1" y="1356"/>
                    <a:pt x="150" y="1490"/>
                    <a:pt x="329" y="1505"/>
                  </a:cubicBezTo>
                  <a:lnTo>
                    <a:pt x="2861" y="1505"/>
                  </a:lnTo>
                  <a:cubicBezTo>
                    <a:pt x="3025" y="1505"/>
                    <a:pt x="3174" y="1356"/>
                    <a:pt x="3174" y="1177"/>
                  </a:cubicBezTo>
                  <a:cubicBezTo>
                    <a:pt x="3174" y="730"/>
                    <a:pt x="2980" y="298"/>
                    <a:pt x="2638" y="0"/>
                  </a:cubicBezTo>
                  <a:cubicBezTo>
                    <a:pt x="2347" y="298"/>
                    <a:pt x="1967" y="447"/>
                    <a:pt x="1588" y="447"/>
                  </a:cubicBezTo>
                  <a:cubicBezTo>
                    <a:pt x="1208" y="447"/>
                    <a:pt x="828" y="298"/>
                    <a:pt x="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1"/>
            <p:cNvSpPr/>
            <p:nvPr/>
          </p:nvSpPr>
          <p:spPr>
            <a:xfrm>
              <a:off x="4835823" y="2926101"/>
              <a:ext cx="72764" cy="34502"/>
            </a:xfrm>
            <a:custGeom>
              <a:rect b="b" l="l" r="r" t="t"/>
              <a:pathLst>
                <a:path extrusionOk="0" h="1505" w="3174">
                  <a:moveTo>
                    <a:pt x="536" y="0"/>
                  </a:moveTo>
                  <a:cubicBezTo>
                    <a:pt x="194" y="298"/>
                    <a:pt x="0" y="730"/>
                    <a:pt x="0" y="1177"/>
                  </a:cubicBezTo>
                  <a:cubicBezTo>
                    <a:pt x="0" y="1356"/>
                    <a:pt x="149" y="1490"/>
                    <a:pt x="328" y="1505"/>
                  </a:cubicBezTo>
                  <a:lnTo>
                    <a:pt x="2860" y="1505"/>
                  </a:lnTo>
                  <a:cubicBezTo>
                    <a:pt x="3024" y="1505"/>
                    <a:pt x="3173" y="1356"/>
                    <a:pt x="3173" y="1177"/>
                  </a:cubicBezTo>
                  <a:cubicBezTo>
                    <a:pt x="3173" y="730"/>
                    <a:pt x="2980" y="298"/>
                    <a:pt x="2637" y="0"/>
                  </a:cubicBezTo>
                  <a:cubicBezTo>
                    <a:pt x="2354" y="298"/>
                    <a:pt x="1974" y="447"/>
                    <a:pt x="1592" y="447"/>
                  </a:cubicBezTo>
                  <a:cubicBezTo>
                    <a:pt x="1210" y="447"/>
                    <a:pt x="827" y="298"/>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42"/>
          <p:cNvSpPr/>
          <p:nvPr/>
        </p:nvSpPr>
        <p:spPr>
          <a:xfrm>
            <a:off x="0" y="1944625"/>
            <a:ext cx="1822200" cy="3198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2"/>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JOB </a:t>
            </a:r>
            <a:r>
              <a:rPr b="0" lang="en"/>
              <a:t>DESCRIPTION 2</a:t>
            </a:r>
            <a:endParaRPr/>
          </a:p>
        </p:txBody>
      </p:sp>
      <p:sp>
        <p:nvSpPr>
          <p:cNvPr id="1049" name="Google Shape;1049;p42"/>
          <p:cNvSpPr txBox="1"/>
          <p:nvPr>
            <p:ph idx="1" type="subTitle"/>
          </p:nvPr>
        </p:nvSpPr>
        <p:spPr>
          <a:xfrm>
            <a:off x="3211207" y="1355700"/>
            <a:ext cx="2029200" cy="3936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JOB </a:t>
            </a:r>
            <a:r>
              <a:rPr b="0" lang="en"/>
              <a:t>TITLE</a:t>
            </a:r>
            <a:endParaRPr b="0"/>
          </a:p>
        </p:txBody>
      </p:sp>
      <p:sp>
        <p:nvSpPr>
          <p:cNvPr id="1050" name="Google Shape;1050;p42"/>
          <p:cNvSpPr txBox="1"/>
          <p:nvPr>
            <p:ph idx="2" type="subTitle"/>
          </p:nvPr>
        </p:nvSpPr>
        <p:spPr>
          <a:xfrm>
            <a:off x="5648400" y="2487613"/>
            <a:ext cx="2775600" cy="3936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RESPONSIBILITIES</a:t>
            </a:r>
            <a:endParaRPr/>
          </a:p>
        </p:txBody>
      </p:sp>
      <p:sp>
        <p:nvSpPr>
          <p:cNvPr id="1051" name="Google Shape;1051;p42"/>
          <p:cNvSpPr txBox="1"/>
          <p:nvPr>
            <p:ph idx="3" type="subTitle"/>
          </p:nvPr>
        </p:nvSpPr>
        <p:spPr>
          <a:xfrm>
            <a:off x="5648400" y="1355700"/>
            <a:ext cx="27756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THE </a:t>
            </a:r>
            <a:r>
              <a:rPr b="0" lang="en"/>
              <a:t>COMPANY</a:t>
            </a:r>
            <a:endParaRPr/>
          </a:p>
        </p:txBody>
      </p:sp>
      <p:sp>
        <p:nvSpPr>
          <p:cNvPr id="1052" name="Google Shape;1052;p42"/>
          <p:cNvSpPr txBox="1"/>
          <p:nvPr>
            <p:ph idx="4" type="subTitle"/>
          </p:nvPr>
        </p:nvSpPr>
        <p:spPr>
          <a:xfrm>
            <a:off x="3211207" y="2487625"/>
            <a:ext cx="2029200" cy="3936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LOCATION</a:t>
            </a:r>
            <a:endParaRPr/>
          </a:p>
        </p:txBody>
      </p:sp>
      <p:sp>
        <p:nvSpPr>
          <p:cNvPr id="1053" name="Google Shape;1053;p42"/>
          <p:cNvSpPr txBox="1"/>
          <p:nvPr>
            <p:ph idx="5" type="subTitle"/>
          </p:nvPr>
        </p:nvSpPr>
        <p:spPr>
          <a:xfrm>
            <a:off x="3211207" y="3619550"/>
            <a:ext cx="2029200" cy="3936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DURATION</a:t>
            </a:r>
            <a:endParaRPr/>
          </a:p>
        </p:txBody>
      </p:sp>
      <p:sp>
        <p:nvSpPr>
          <p:cNvPr id="1054" name="Google Shape;1054;p42"/>
          <p:cNvSpPr txBox="1"/>
          <p:nvPr>
            <p:ph idx="6" type="subTitle"/>
          </p:nvPr>
        </p:nvSpPr>
        <p:spPr>
          <a:xfrm>
            <a:off x="5648400" y="3619550"/>
            <a:ext cx="2775600" cy="3936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JOB </a:t>
            </a:r>
            <a:r>
              <a:rPr b="0" lang="en"/>
              <a:t>OBJECTIVES</a:t>
            </a:r>
            <a:endParaRPr b="0"/>
          </a:p>
        </p:txBody>
      </p:sp>
      <p:sp>
        <p:nvSpPr>
          <p:cNvPr id="1055" name="Google Shape;1055;p42"/>
          <p:cNvSpPr txBox="1"/>
          <p:nvPr>
            <p:ph idx="7" type="subTitle"/>
          </p:nvPr>
        </p:nvSpPr>
        <p:spPr>
          <a:xfrm>
            <a:off x="3211207" y="1666825"/>
            <a:ext cx="2029200" cy="46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 not hot</a:t>
            </a:r>
            <a:endParaRPr/>
          </a:p>
        </p:txBody>
      </p:sp>
      <p:sp>
        <p:nvSpPr>
          <p:cNvPr id="1056" name="Google Shape;1056;p42"/>
          <p:cNvSpPr txBox="1"/>
          <p:nvPr>
            <p:ph idx="8" type="subTitle"/>
          </p:nvPr>
        </p:nvSpPr>
        <p:spPr>
          <a:xfrm>
            <a:off x="5648400" y="2798738"/>
            <a:ext cx="2775600" cy="46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057" name="Google Shape;1057;p42"/>
          <p:cNvSpPr txBox="1"/>
          <p:nvPr>
            <p:ph idx="9" type="subTitle"/>
          </p:nvPr>
        </p:nvSpPr>
        <p:spPr>
          <a:xfrm>
            <a:off x="3211207" y="2798750"/>
            <a:ext cx="2029200" cy="46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composed of hydrogen and helium</a:t>
            </a:r>
            <a:endParaRPr/>
          </a:p>
        </p:txBody>
      </p:sp>
      <p:sp>
        <p:nvSpPr>
          <p:cNvPr id="1058" name="Google Shape;1058;p42"/>
          <p:cNvSpPr txBox="1"/>
          <p:nvPr>
            <p:ph idx="13" type="subTitle"/>
          </p:nvPr>
        </p:nvSpPr>
        <p:spPr>
          <a:xfrm>
            <a:off x="3211207" y="3930675"/>
            <a:ext cx="2029200" cy="46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059" name="Google Shape;1059;p42"/>
          <p:cNvSpPr txBox="1"/>
          <p:nvPr>
            <p:ph idx="14" type="subTitle"/>
          </p:nvPr>
        </p:nvSpPr>
        <p:spPr>
          <a:xfrm>
            <a:off x="5648400" y="1666825"/>
            <a:ext cx="2775600" cy="46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endParaRPr/>
          </a:p>
        </p:txBody>
      </p:sp>
      <p:sp>
        <p:nvSpPr>
          <p:cNvPr id="1060" name="Google Shape;1060;p42"/>
          <p:cNvSpPr txBox="1"/>
          <p:nvPr>
            <p:ph idx="15" type="subTitle"/>
          </p:nvPr>
        </p:nvSpPr>
        <p:spPr>
          <a:xfrm>
            <a:off x="5648400" y="3930675"/>
            <a:ext cx="2775600" cy="46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a:t>
            </a:r>
            <a:r>
              <a:rPr lang="en"/>
              <a:t> the fourth-largest planet by diameter in the Solar System </a:t>
            </a:r>
            <a:endParaRPr/>
          </a:p>
        </p:txBody>
      </p:sp>
      <p:grpSp>
        <p:nvGrpSpPr>
          <p:cNvPr id="1061" name="Google Shape;1061;p42"/>
          <p:cNvGrpSpPr/>
          <p:nvPr/>
        </p:nvGrpSpPr>
        <p:grpSpPr>
          <a:xfrm>
            <a:off x="315310" y="2954525"/>
            <a:ext cx="1979494" cy="1844941"/>
            <a:chOff x="8310635" y="2318250"/>
            <a:chExt cx="1979494" cy="1844941"/>
          </a:xfrm>
        </p:grpSpPr>
        <p:sp>
          <p:nvSpPr>
            <p:cNvPr id="1062" name="Google Shape;1062;p42"/>
            <p:cNvSpPr/>
            <p:nvPr/>
          </p:nvSpPr>
          <p:spPr>
            <a:xfrm>
              <a:off x="9184037" y="2782978"/>
              <a:ext cx="1106093" cy="1380212"/>
            </a:xfrm>
            <a:custGeom>
              <a:rect b="b" l="l" r="r" t="t"/>
              <a:pathLst>
                <a:path extrusionOk="0" h="21681" w="17375">
                  <a:moveTo>
                    <a:pt x="17306" y="1"/>
                  </a:moveTo>
                  <a:cubicBezTo>
                    <a:pt x="17292" y="1"/>
                    <a:pt x="17278" y="7"/>
                    <a:pt x="17266" y="18"/>
                  </a:cubicBezTo>
                  <a:lnTo>
                    <a:pt x="8449" y="8828"/>
                  </a:lnTo>
                  <a:lnTo>
                    <a:pt x="7906" y="8812"/>
                  </a:lnTo>
                  <a:lnTo>
                    <a:pt x="5820" y="10898"/>
                  </a:lnTo>
                  <a:lnTo>
                    <a:pt x="5836" y="11449"/>
                  </a:lnTo>
                  <a:lnTo>
                    <a:pt x="5285" y="11992"/>
                  </a:lnTo>
                  <a:cubicBezTo>
                    <a:pt x="5277" y="12007"/>
                    <a:pt x="5270" y="12023"/>
                    <a:pt x="5270" y="12038"/>
                  </a:cubicBezTo>
                  <a:lnTo>
                    <a:pt x="5270" y="16520"/>
                  </a:lnTo>
                  <a:lnTo>
                    <a:pt x="1005" y="20786"/>
                  </a:lnTo>
                  <a:cubicBezTo>
                    <a:pt x="902" y="20706"/>
                    <a:pt x="796" y="20672"/>
                    <a:pt x="695" y="20672"/>
                  </a:cubicBezTo>
                  <a:cubicBezTo>
                    <a:pt x="306" y="20672"/>
                    <a:pt x="1" y="21179"/>
                    <a:pt x="345" y="21530"/>
                  </a:cubicBezTo>
                  <a:cubicBezTo>
                    <a:pt x="453" y="21635"/>
                    <a:pt x="575" y="21680"/>
                    <a:pt x="692" y="21680"/>
                  </a:cubicBezTo>
                  <a:cubicBezTo>
                    <a:pt x="1059" y="21680"/>
                    <a:pt x="1383" y="21247"/>
                    <a:pt x="1090" y="20871"/>
                  </a:cubicBezTo>
                  <a:lnTo>
                    <a:pt x="5378" y="16582"/>
                  </a:lnTo>
                  <a:cubicBezTo>
                    <a:pt x="5386" y="16575"/>
                    <a:pt x="5394" y="16559"/>
                    <a:pt x="5394" y="16544"/>
                  </a:cubicBezTo>
                  <a:lnTo>
                    <a:pt x="5394" y="12061"/>
                  </a:lnTo>
                  <a:lnTo>
                    <a:pt x="17352" y="104"/>
                  </a:lnTo>
                  <a:cubicBezTo>
                    <a:pt x="17375" y="80"/>
                    <a:pt x="17375" y="41"/>
                    <a:pt x="17352" y="18"/>
                  </a:cubicBezTo>
                  <a:cubicBezTo>
                    <a:pt x="17336" y="7"/>
                    <a:pt x="17321" y="1"/>
                    <a:pt x="173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 name="Google Shape;1063;p42"/>
            <p:cNvGrpSpPr/>
            <p:nvPr/>
          </p:nvGrpSpPr>
          <p:grpSpPr>
            <a:xfrm>
              <a:off x="8310635" y="2318250"/>
              <a:ext cx="1451130" cy="1794361"/>
              <a:chOff x="4070360" y="22350"/>
              <a:chExt cx="1451130" cy="1794361"/>
            </a:xfrm>
          </p:grpSpPr>
          <p:sp>
            <p:nvSpPr>
              <p:cNvPr id="1064" name="Google Shape;1064;p42"/>
              <p:cNvSpPr/>
              <p:nvPr/>
            </p:nvSpPr>
            <p:spPr>
              <a:xfrm>
                <a:off x="4070360" y="202866"/>
                <a:ext cx="1451130" cy="1613845"/>
              </a:xfrm>
              <a:custGeom>
                <a:rect b="b" l="l" r="r" t="t"/>
                <a:pathLst>
                  <a:path extrusionOk="0" h="25351" w="22795">
                    <a:moveTo>
                      <a:pt x="22707" y="0"/>
                    </a:moveTo>
                    <a:cubicBezTo>
                      <a:pt x="22694" y="0"/>
                      <a:pt x="22680" y="5"/>
                      <a:pt x="22667" y="17"/>
                    </a:cubicBezTo>
                    <a:lnTo>
                      <a:pt x="3187" y="19497"/>
                    </a:lnTo>
                    <a:cubicBezTo>
                      <a:pt x="3172" y="19505"/>
                      <a:pt x="3164" y="19521"/>
                      <a:pt x="3164" y="19544"/>
                    </a:cubicBezTo>
                    <a:lnTo>
                      <a:pt x="3164" y="22258"/>
                    </a:lnTo>
                    <a:lnTo>
                      <a:pt x="962" y="24468"/>
                    </a:lnTo>
                    <a:cubicBezTo>
                      <a:pt x="877" y="24398"/>
                      <a:pt x="768" y="24360"/>
                      <a:pt x="659" y="24360"/>
                    </a:cubicBezTo>
                    <a:cubicBezTo>
                      <a:pt x="217" y="24360"/>
                      <a:pt x="0" y="24895"/>
                      <a:pt x="310" y="25205"/>
                    </a:cubicBezTo>
                    <a:cubicBezTo>
                      <a:pt x="411" y="25306"/>
                      <a:pt x="534" y="25351"/>
                      <a:pt x="655" y="25351"/>
                    </a:cubicBezTo>
                    <a:cubicBezTo>
                      <a:pt x="907" y="25351"/>
                      <a:pt x="1148" y="25155"/>
                      <a:pt x="1148" y="24856"/>
                    </a:cubicBezTo>
                    <a:cubicBezTo>
                      <a:pt x="1148" y="24747"/>
                      <a:pt x="1109" y="24639"/>
                      <a:pt x="1047" y="24554"/>
                    </a:cubicBezTo>
                    <a:lnTo>
                      <a:pt x="3273" y="22328"/>
                    </a:lnTo>
                    <a:cubicBezTo>
                      <a:pt x="3288" y="22312"/>
                      <a:pt x="3288" y="22297"/>
                      <a:pt x="3288" y="22281"/>
                    </a:cubicBezTo>
                    <a:lnTo>
                      <a:pt x="3288" y="19567"/>
                    </a:lnTo>
                    <a:lnTo>
                      <a:pt x="6972" y="15891"/>
                    </a:lnTo>
                    <a:lnTo>
                      <a:pt x="7522" y="15907"/>
                    </a:lnTo>
                    <a:lnTo>
                      <a:pt x="9608" y="13821"/>
                    </a:lnTo>
                    <a:lnTo>
                      <a:pt x="9585" y="13270"/>
                    </a:lnTo>
                    <a:lnTo>
                      <a:pt x="22753" y="103"/>
                    </a:lnTo>
                    <a:cubicBezTo>
                      <a:pt x="22795" y="61"/>
                      <a:pt x="22753" y="0"/>
                      <a:pt x="227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2"/>
              <p:cNvSpPr/>
              <p:nvPr/>
            </p:nvSpPr>
            <p:spPr>
              <a:xfrm>
                <a:off x="5346094" y="22350"/>
                <a:ext cx="42525" cy="42589"/>
              </a:xfrm>
              <a:custGeom>
                <a:rect b="b" l="l" r="r" t="t"/>
                <a:pathLst>
                  <a:path extrusionOk="0" h="669" w="668">
                    <a:moveTo>
                      <a:pt x="325" y="1"/>
                    </a:moveTo>
                    <a:cubicBezTo>
                      <a:pt x="242" y="1"/>
                      <a:pt x="162" y="37"/>
                      <a:pt x="101" y="103"/>
                    </a:cubicBezTo>
                    <a:cubicBezTo>
                      <a:pt x="86" y="118"/>
                      <a:pt x="70" y="134"/>
                      <a:pt x="55" y="149"/>
                    </a:cubicBezTo>
                    <a:cubicBezTo>
                      <a:pt x="47" y="172"/>
                      <a:pt x="31" y="188"/>
                      <a:pt x="24" y="211"/>
                    </a:cubicBezTo>
                    <a:cubicBezTo>
                      <a:pt x="16" y="227"/>
                      <a:pt x="8" y="250"/>
                      <a:pt x="8" y="273"/>
                    </a:cubicBezTo>
                    <a:cubicBezTo>
                      <a:pt x="0" y="289"/>
                      <a:pt x="0" y="312"/>
                      <a:pt x="0" y="335"/>
                    </a:cubicBezTo>
                    <a:cubicBezTo>
                      <a:pt x="0" y="521"/>
                      <a:pt x="148" y="669"/>
                      <a:pt x="334" y="669"/>
                    </a:cubicBezTo>
                    <a:cubicBezTo>
                      <a:pt x="357" y="669"/>
                      <a:pt x="380" y="669"/>
                      <a:pt x="396" y="661"/>
                    </a:cubicBezTo>
                    <a:cubicBezTo>
                      <a:pt x="419" y="661"/>
                      <a:pt x="442" y="653"/>
                      <a:pt x="458" y="645"/>
                    </a:cubicBezTo>
                    <a:cubicBezTo>
                      <a:pt x="481" y="638"/>
                      <a:pt x="497" y="622"/>
                      <a:pt x="520" y="614"/>
                    </a:cubicBezTo>
                    <a:cubicBezTo>
                      <a:pt x="535" y="599"/>
                      <a:pt x="551" y="583"/>
                      <a:pt x="566" y="576"/>
                    </a:cubicBezTo>
                    <a:cubicBezTo>
                      <a:pt x="628" y="506"/>
                      <a:pt x="667" y="421"/>
                      <a:pt x="667" y="335"/>
                    </a:cubicBezTo>
                    <a:cubicBezTo>
                      <a:pt x="667" y="312"/>
                      <a:pt x="667" y="289"/>
                      <a:pt x="660" y="273"/>
                    </a:cubicBezTo>
                    <a:cubicBezTo>
                      <a:pt x="652" y="250"/>
                      <a:pt x="652" y="227"/>
                      <a:pt x="644" y="211"/>
                    </a:cubicBezTo>
                    <a:cubicBezTo>
                      <a:pt x="636" y="188"/>
                      <a:pt x="621" y="172"/>
                      <a:pt x="613" y="149"/>
                    </a:cubicBezTo>
                    <a:cubicBezTo>
                      <a:pt x="597" y="134"/>
                      <a:pt x="582" y="118"/>
                      <a:pt x="566" y="103"/>
                    </a:cubicBezTo>
                    <a:cubicBezTo>
                      <a:pt x="551" y="87"/>
                      <a:pt x="535" y="72"/>
                      <a:pt x="520" y="56"/>
                    </a:cubicBezTo>
                    <a:cubicBezTo>
                      <a:pt x="497" y="48"/>
                      <a:pt x="481" y="33"/>
                      <a:pt x="458" y="33"/>
                    </a:cubicBezTo>
                    <a:cubicBezTo>
                      <a:pt x="415" y="11"/>
                      <a:pt x="370" y="1"/>
                      <a:pt x="3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2"/>
              <p:cNvSpPr/>
              <p:nvPr/>
            </p:nvSpPr>
            <p:spPr>
              <a:xfrm>
                <a:off x="4373036" y="988528"/>
                <a:ext cx="56848" cy="42525"/>
              </a:xfrm>
              <a:custGeom>
                <a:rect b="b" l="l" r="r" t="t"/>
                <a:pathLst>
                  <a:path extrusionOk="0" h="668" w="893">
                    <a:moveTo>
                      <a:pt x="443" y="1"/>
                    </a:moveTo>
                    <a:cubicBezTo>
                      <a:pt x="148" y="1"/>
                      <a:pt x="1" y="358"/>
                      <a:pt x="210" y="567"/>
                    </a:cubicBezTo>
                    <a:cubicBezTo>
                      <a:pt x="272" y="629"/>
                      <a:pt x="357" y="668"/>
                      <a:pt x="443" y="668"/>
                    </a:cubicBezTo>
                    <a:cubicBezTo>
                      <a:pt x="536" y="668"/>
                      <a:pt x="621" y="629"/>
                      <a:pt x="683" y="567"/>
                    </a:cubicBezTo>
                    <a:cubicBezTo>
                      <a:pt x="892" y="358"/>
                      <a:pt x="745" y="1"/>
                      <a:pt x="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2"/>
              <p:cNvSpPr/>
              <p:nvPr/>
            </p:nvSpPr>
            <p:spPr>
              <a:xfrm>
                <a:off x="4265895" y="1095732"/>
                <a:ext cx="53920" cy="42461"/>
              </a:xfrm>
              <a:custGeom>
                <a:rect b="b" l="l" r="r" t="t"/>
                <a:pathLst>
                  <a:path extrusionOk="0" h="667" w="847">
                    <a:moveTo>
                      <a:pt x="444" y="0"/>
                    </a:moveTo>
                    <a:cubicBezTo>
                      <a:pt x="360" y="0"/>
                      <a:pt x="275" y="32"/>
                      <a:pt x="210" y="100"/>
                    </a:cubicBezTo>
                    <a:cubicBezTo>
                      <a:pt x="1" y="310"/>
                      <a:pt x="148" y="667"/>
                      <a:pt x="443" y="667"/>
                    </a:cubicBezTo>
                    <a:cubicBezTo>
                      <a:pt x="683" y="667"/>
                      <a:pt x="846" y="426"/>
                      <a:pt x="753" y="209"/>
                    </a:cubicBezTo>
                    <a:cubicBezTo>
                      <a:pt x="697" y="74"/>
                      <a:pt x="571" y="0"/>
                      <a:pt x="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2"/>
              <p:cNvSpPr/>
              <p:nvPr/>
            </p:nvSpPr>
            <p:spPr>
              <a:xfrm>
                <a:off x="4801093" y="558818"/>
                <a:ext cx="59076" cy="42780"/>
              </a:xfrm>
              <a:custGeom>
                <a:rect b="b" l="l" r="r" t="t"/>
                <a:pathLst>
                  <a:path extrusionOk="0" h="672" w="928">
                    <a:moveTo>
                      <a:pt x="473" y="0"/>
                    </a:moveTo>
                    <a:cubicBezTo>
                      <a:pt x="430" y="0"/>
                      <a:pt x="386" y="9"/>
                      <a:pt x="341" y="27"/>
                    </a:cubicBezTo>
                    <a:cubicBezTo>
                      <a:pt x="0" y="167"/>
                      <a:pt x="101" y="671"/>
                      <a:pt x="465" y="671"/>
                    </a:cubicBezTo>
                    <a:cubicBezTo>
                      <a:pt x="551" y="671"/>
                      <a:pt x="636" y="640"/>
                      <a:pt x="706" y="578"/>
                    </a:cubicBezTo>
                    <a:cubicBezTo>
                      <a:pt x="927" y="350"/>
                      <a:pt x="742" y="0"/>
                      <a:pt x="4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2"/>
              <p:cNvSpPr/>
              <p:nvPr/>
            </p:nvSpPr>
            <p:spPr>
              <a:xfrm>
                <a:off x="4586619" y="773546"/>
                <a:ext cx="59013" cy="42780"/>
              </a:xfrm>
              <a:custGeom>
                <a:rect b="b" l="l" r="r" t="t"/>
                <a:pathLst>
                  <a:path extrusionOk="0" h="672" w="927">
                    <a:moveTo>
                      <a:pt x="454" y="0"/>
                    </a:moveTo>
                    <a:cubicBezTo>
                      <a:pt x="184" y="0"/>
                      <a:pt x="0" y="349"/>
                      <a:pt x="228" y="571"/>
                    </a:cubicBezTo>
                    <a:cubicBezTo>
                      <a:pt x="290" y="633"/>
                      <a:pt x="376" y="671"/>
                      <a:pt x="461" y="671"/>
                    </a:cubicBezTo>
                    <a:cubicBezTo>
                      <a:pt x="826" y="671"/>
                      <a:pt x="926" y="167"/>
                      <a:pt x="585" y="28"/>
                    </a:cubicBezTo>
                    <a:cubicBezTo>
                      <a:pt x="540" y="9"/>
                      <a:pt x="496"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2"/>
              <p:cNvSpPr/>
              <p:nvPr/>
            </p:nvSpPr>
            <p:spPr>
              <a:xfrm>
                <a:off x="4694906" y="666659"/>
                <a:ext cx="56848" cy="42525"/>
              </a:xfrm>
              <a:custGeom>
                <a:rect b="b" l="l" r="r" t="t"/>
                <a:pathLst>
                  <a:path extrusionOk="0" h="668" w="893">
                    <a:moveTo>
                      <a:pt x="451" y="1"/>
                    </a:moveTo>
                    <a:cubicBezTo>
                      <a:pt x="148" y="1"/>
                      <a:pt x="1" y="357"/>
                      <a:pt x="210" y="567"/>
                    </a:cubicBezTo>
                    <a:cubicBezTo>
                      <a:pt x="272" y="629"/>
                      <a:pt x="358" y="668"/>
                      <a:pt x="451" y="668"/>
                    </a:cubicBezTo>
                    <a:cubicBezTo>
                      <a:pt x="536" y="668"/>
                      <a:pt x="621" y="629"/>
                      <a:pt x="683" y="567"/>
                    </a:cubicBezTo>
                    <a:cubicBezTo>
                      <a:pt x="893" y="357"/>
                      <a:pt x="745" y="1"/>
                      <a:pt x="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2"/>
              <p:cNvSpPr/>
              <p:nvPr/>
            </p:nvSpPr>
            <p:spPr>
              <a:xfrm>
                <a:off x="5016076" y="344091"/>
                <a:ext cx="59013" cy="42716"/>
              </a:xfrm>
              <a:custGeom>
                <a:rect b="b" l="l" r="r" t="t"/>
                <a:pathLst>
                  <a:path extrusionOk="0" h="671" w="927">
                    <a:moveTo>
                      <a:pt x="456" y="0"/>
                    </a:moveTo>
                    <a:cubicBezTo>
                      <a:pt x="186" y="0"/>
                      <a:pt x="1" y="356"/>
                      <a:pt x="229" y="578"/>
                    </a:cubicBezTo>
                    <a:cubicBezTo>
                      <a:pt x="291" y="640"/>
                      <a:pt x="376" y="671"/>
                      <a:pt x="462" y="671"/>
                    </a:cubicBezTo>
                    <a:cubicBezTo>
                      <a:pt x="826" y="671"/>
                      <a:pt x="927" y="167"/>
                      <a:pt x="586" y="27"/>
                    </a:cubicBezTo>
                    <a:cubicBezTo>
                      <a:pt x="541" y="9"/>
                      <a:pt x="498" y="0"/>
                      <a:pt x="4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2"/>
              <p:cNvSpPr/>
              <p:nvPr/>
            </p:nvSpPr>
            <p:spPr>
              <a:xfrm>
                <a:off x="4479477" y="881132"/>
                <a:ext cx="58504" cy="42334"/>
              </a:xfrm>
              <a:custGeom>
                <a:rect b="b" l="l" r="r" t="t"/>
                <a:pathLst>
                  <a:path extrusionOk="0" h="665" w="919">
                    <a:moveTo>
                      <a:pt x="454" y="1"/>
                    </a:moveTo>
                    <a:cubicBezTo>
                      <a:pt x="184" y="1"/>
                      <a:pt x="1" y="350"/>
                      <a:pt x="229" y="571"/>
                    </a:cubicBezTo>
                    <a:cubicBezTo>
                      <a:pt x="291" y="633"/>
                      <a:pt x="368" y="664"/>
                      <a:pt x="461" y="664"/>
                    </a:cubicBezTo>
                    <a:cubicBezTo>
                      <a:pt x="826" y="664"/>
                      <a:pt x="919" y="168"/>
                      <a:pt x="585" y="28"/>
                    </a:cubicBezTo>
                    <a:cubicBezTo>
                      <a:pt x="540" y="9"/>
                      <a:pt x="496"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2"/>
              <p:cNvSpPr/>
              <p:nvPr/>
            </p:nvSpPr>
            <p:spPr>
              <a:xfrm>
                <a:off x="4908934" y="451677"/>
                <a:ext cx="58567" cy="42780"/>
              </a:xfrm>
              <a:custGeom>
                <a:rect b="b" l="l" r="r" t="t"/>
                <a:pathLst>
                  <a:path extrusionOk="0" h="672" w="920">
                    <a:moveTo>
                      <a:pt x="452" y="0"/>
                    </a:moveTo>
                    <a:cubicBezTo>
                      <a:pt x="179" y="0"/>
                      <a:pt x="0" y="349"/>
                      <a:pt x="222" y="571"/>
                    </a:cubicBezTo>
                    <a:cubicBezTo>
                      <a:pt x="284" y="633"/>
                      <a:pt x="369" y="671"/>
                      <a:pt x="462" y="671"/>
                    </a:cubicBezTo>
                    <a:cubicBezTo>
                      <a:pt x="819" y="664"/>
                      <a:pt x="919" y="167"/>
                      <a:pt x="586" y="28"/>
                    </a:cubicBezTo>
                    <a:cubicBezTo>
                      <a:pt x="540" y="9"/>
                      <a:pt x="495" y="0"/>
                      <a:pt x="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2"/>
              <p:cNvSpPr/>
              <p:nvPr/>
            </p:nvSpPr>
            <p:spPr>
              <a:xfrm>
                <a:off x="5231568" y="130064"/>
                <a:ext cx="56848" cy="42525"/>
              </a:xfrm>
              <a:custGeom>
                <a:rect b="b" l="l" r="r" t="t"/>
                <a:pathLst>
                  <a:path extrusionOk="0" h="668" w="893">
                    <a:moveTo>
                      <a:pt x="450" y="0"/>
                    </a:moveTo>
                    <a:cubicBezTo>
                      <a:pt x="155" y="0"/>
                      <a:pt x="0" y="357"/>
                      <a:pt x="210" y="574"/>
                    </a:cubicBezTo>
                    <a:cubicBezTo>
                      <a:pt x="272" y="636"/>
                      <a:pt x="357" y="667"/>
                      <a:pt x="450" y="667"/>
                    </a:cubicBezTo>
                    <a:cubicBezTo>
                      <a:pt x="535" y="667"/>
                      <a:pt x="621" y="636"/>
                      <a:pt x="683" y="574"/>
                    </a:cubicBezTo>
                    <a:cubicBezTo>
                      <a:pt x="892" y="357"/>
                      <a:pt x="745" y="0"/>
                      <a:pt x="4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2"/>
              <p:cNvSpPr/>
              <p:nvPr/>
            </p:nvSpPr>
            <p:spPr>
              <a:xfrm>
                <a:off x="5124427" y="237205"/>
                <a:ext cx="56848" cy="42461"/>
              </a:xfrm>
              <a:custGeom>
                <a:rect b="b" l="l" r="r" t="t"/>
                <a:pathLst>
                  <a:path extrusionOk="0" h="667" w="893">
                    <a:moveTo>
                      <a:pt x="442" y="0"/>
                    </a:moveTo>
                    <a:cubicBezTo>
                      <a:pt x="148" y="0"/>
                      <a:pt x="0" y="357"/>
                      <a:pt x="210" y="566"/>
                    </a:cubicBezTo>
                    <a:cubicBezTo>
                      <a:pt x="272" y="628"/>
                      <a:pt x="357" y="667"/>
                      <a:pt x="442" y="667"/>
                    </a:cubicBezTo>
                    <a:cubicBezTo>
                      <a:pt x="536" y="667"/>
                      <a:pt x="621" y="628"/>
                      <a:pt x="683" y="566"/>
                    </a:cubicBezTo>
                    <a:cubicBezTo>
                      <a:pt x="892" y="357"/>
                      <a:pt x="745" y="0"/>
                      <a:pt x="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2"/>
              <p:cNvSpPr/>
              <p:nvPr/>
            </p:nvSpPr>
            <p:spPr>
              <a:xfrm>
                <a:off x="4165692" y="1202937"/>
                <a:ext cx="42016" cy="42398"/>
              </a:xfrm>
              <a:custGeom>
                <a:rect b="b" l="l" r="r" t="t"/>
                <a:pathLst>
                  <a:path extrusionOk="0" h="666" w="660">
                    <a:moveTo>
                      <a:pt x="330" y="0"/>
                    </a:moveTo>
                    <a:cubicBezTo>
                      <a:pt x="309" y="0"/>
                      <a:pt x="288" y="2"/>
                      <a:pt x="264" y="6"/>
                    </a:cubicBezTo>
                    <a:cubicBezTo>
                      <a:pt x="241" y="14"/>
                      <a:pt x="226" y="22"/>
                      <a:pt x="202" y="29"/>
                    </a:cubicBezTo>
                    <a:cubicBezTo>
                      <a:pt x="187" y="37"/>
                      <a:pt x="164" y="45"/>
                      <a:pt x="148" y="60"/>
                    </a:cubicBezTo>
                    <a:cubicBezTo>
                      <a:pt x="125" y="68"/>
                      <a:pt x="109" y="84"/>
                      <a:pt x="94" y="99"/>
                    </a:cubicBezTo>
                    <a:cubicBezTo>
                      <a:pt x="78" y="115"/>
                      <a:pt x="63" y="130"/>
                      <a:pt x="55" y="154"/>
                    </a:cubicBezTo>
                    <a:cubicBezTo>
                      <a:pt x="39" y="169"/>
                      <a:pt x="32" y="185"/>
                      <a:pt x="24" y="208"/>
                    </a:cubicBezTo>
                    <a:cubicBezTo>
                      <a:pt x="16" y="223"/>
                      <a:pt x="8" y="247"/>
                      <a:pt x="8" y="270"/>
                    </a:cubicBezTo>
                    <a:cubicBezTo>
                      <a:pt x="1" y="293"/>
                      <a:pt x="1" y="309"/>
                      <a:pt x="1" y="332"/>
                    </a:cubicBezTo>
                    <a:cubicBezTo>
                      <a:pt x="1" y="355"/>
                      <a:pt x="1" y="378"/>
                      <a:pt x="8" y="402"/>
                    </a:cubicBezTo>
                    <a:cubicBezTo>
                      <a:pt x="8" y="417"/>
                      <a:pt x="16" y="440"/>
                      <a:pt x="24" y="464"/>
                    </a:cubicBezTo>
                    <a:cubicBezTo>
                      <a:pt x="32" y="479"/>
                      <a:pt x="39" y="503"/>
                      <a:pt x="55" y="518"/>
                    </a:cubicBezTo>
                    <a:cubicBezTo>
                      <a:pt x="63" y="534"/>
                      <a:pt x="78" y="557"/>
                      <a:pt x="94" y="572"/>
                    </a:cubicBezTo>
                    <a:cubicBezTo>
                      <a:pt x="109" y="588"/>
                      <a:pt x="125" y="596"/>
                      <a:pt x="148" y="611"/>
                    </a:cubicBezTo>
                    <a:cubicBezTo>
                      <a:pt x="164" y="627"/>
                      <a:pt x="187" y="634"/>
                      <a:pt x="202" y="642"/>
                    </a:cubicBezTo>
                    <a:cubicBezTo>
                      <a:pt x="226" y="650"/>
                      <a:pt x="241" y="658"/>
                      <a:pt x="264" y="658"/>
                    </a:cubicBezTo>
                    <a:cubicBezTo>
                      <a:pt x="288" y="665"/>
                      <a:pt x="311" y="665"/>
                      <a:pt x="334" y="665"/>
                    </a:cubicBezTo>
                    <a:cubicBezTo>
                      <a:pt x="350" y="665"/>
                      <a:pt x="373" y="665"/>
                      <a:pt x="396" y="658"/>
                    </a:cubicBezTo>
                    <a:cubicBezTo>
                      <a:pt x="419" y="658"/>
                      <a:pt x="435" y="650"/>
                      <a:pt x="458" y="642"/>
                    </a:cubicBezTo>
                    <a:cubicBezTo>
                      <a:pt x="481" y="634"/>
                      <a:pt x="497" y="627"/>
                      <a:pt x="520" y="611"/>
                    </a:cubicBezTo>
                    <a:cubicBezTo>
                      <a:pt x="536" y="596"/>
                      <a:pt x="551" y="588"/>
                      <a:pt x="567" y="572"/>
                    </a:cubicBezTo>
                    <a:cubicBezTo>
                      <a:pt x="629" y="510"/>
                      <a:pt x="660" y="425"/>
                      <a:pt x="660" y="332"/>
                    </a:cubicBezTo>
                    <a:cubicBezTo>
                      <a:pt x="660" y="309"/>
                      <a:pt x="660" y="293"/>
                      <a:pt x="660" y="270"/>
                    </a:cubicBezTo>
                    <a:cubicBezTo>
                      <a:pt x="652" y="247"/>
                      <a:pt x="644" y="223"/>
                      <a:pt x="637" y="208"/>
                    </a:cubicBezTo>
                    <a:cubicBezTo>
                      <a:pt x="629" y="185"/>
                      <a:pt x="621" y="169"/>
                      <a:pt x="606" y="146"/>
                    </a:cubicBezTo>
                    <a:cubicBezTo>
                      <a:pt x="598" y="130"/>
                      <a:pt x="582" y="115"/>
                      <a:pt x="567" y="99"/>
                    </a:cubicBezTo>
                    <a:cubicBezTo>
                      <a:pt x="551" y="84"/>
                      <a:pt x="536" y="68"/>
                      <a:pt x="520" y="60"/>
                    </a:cubicBezTo>
                    <a:cubicBezTo>
                      <a:pt x="497" y="45"/>
                      <a:pt x="481" y="37"/>
                      <a:pt x="458" y="29"/>
                    </a:cubicBezTo>
                    <a:cubicBezTo>
                      <a:pt x="435" y="22"/>
                      <a:pt x="419" y="14"/>
                      <a:pt x="396" y="6"/>
                    </a:cubicBezTo>
                    <a:cubicBezTo>
                      <a:pt x="373" y="2"/>
                      <a:pt x="352" y="0"/>
                      <a:pt x="3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2"/>
              <p:cNvSpPr/>
              <p:nvPr/>
            </p:nvSpPr>
            <p:spPr>
              <a:xfrm>
                <a:off x="4444145" y="1579489"/>
                <a:ext cx="151129" cy="28201"/>
              </a:xfrm>
              <a:custGeom>
                <a:rect b="b" l="l" r="r" t="t"/>
                <a:pathLst>
                  <a:path extrusionOk="0" h="443" w="2374">
                    <a:moveTo>
                      <a:pt x="435" y="0"/>
                    </a:moveTo>
                    <a:lnTo>
                      <a:pt x="0" y="442"/>
                    </a:lnTo>
                    <a:lnTo>
                      <a:pt x="1939" y="442"/>
                    </a:lnTo>
                    <a:lnTo>
                      <a:pt x="23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2"/>
              <p:cNvSpPr/>
              <p:nvPr/>
            </p:nvSpPr>
            <p:spPr>
              <a:xfrm>
                <a:off x="4527541" y="1496539"/>
                <a:ext cx="151129" cy="27692"/>
              </a:xfrm>
              <a:custGeom>
                <a:rect b="b" l="l" r="r" t="t"/>
                <a:pathLst>
                  <a:path extrusionOk="0" h="435" w="2374">
                    <a:moveTo>
                      <a:pt x="435" y="1"/>
                    </a:moveTo>
                    <a:lnTo>
                      <a:pt x="1" y="435"/>
                    </a:lnTo>
                    <a:lnTo>
                      <a:pt x="1940" y="435"/>
                    </a:lnTo>
                    <a:lnTo>
                      <a:pt x="237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2"/>
              <p:cNvSpPr/>
              <p:nvPr/>
            </p:nvSpPr>
            <p:spPr>
              <a:xfrm>
                <a:off x="4610492" y="1413080"/>
                <a:ext cx="151638" cy="27756"/>
              </a:xfrm>
              <a:custGeom>
                <a:rect b="b" l="l" r="r" t="t"/>
                <a:pathLst>
                  <a:path extrusionOk="0" h="436" w="2382">
                    <a:moveTo>
                      <a:pt x="443" y="1"/>
                    </a:moveTo>
                    <a:lnTo>
                      <a:pt x="1" y="435"/>
                    </a:lnTo>
                    <a:lnTo>
                      <a:pt x="1939" y="435"/>
                    </a:lnTo>
                    <a:lnTo>
                      <a:pt x="2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2"/>
              <p:cNvSpPr/>
              <p:nvPr/>
            </p:nvSpPr>
            <p:spPr>
              <a:xfrm>
                <a:off x="4693951" y="1329685"/>
                <a:ext cx="151129" cy="28201"/>
              </a:xfrm>
              <a:custGeom>
                <a:rect b="b" l="l" r="r" t="t"/>
                <a:pathLst>
                  <a:path extrusionOk="0" h="443" w="2374">
                    <a:moveTo>
                      <a:pt x="435" y="0"/>
                    </a:moveTo>
                    <a:lnTo>
                      <a:pt x="0" y="442"/>
                    </a:lnTo>
                    <a:lnTo>
                      <a:pt x="1939" y="442"/>
                    </a:lnTo>
                    <a:lnTo>
                      <a:pt x="23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2"/>
              <p:cNvSpPr/>
              <p:nvPr/>
            </p:nvSpPr>
            <p:spPr>
              <a:xfrm>
                <a:off x="4777347" y="1246735"/>
                <a:ext cx="151129" cy="27692"/>
              </a:xfrm>
              <a:custGeom>
                <a:rect b="b" l="l" r="r" t="t"/>
                <a:pathLst>
                  <a:path extrusionOk="0" h="435" w="2374">
                    <a:moveTo>
                      <a:pt x="435" y="1"/>
                    </a:moveTo>
                    <a:lnTo>
                      <a:pt x="1" y="435"/>
                    </a:lnTo>
                    <a:lnTo>
                      <a:pt x="1940" y="435"/>
                    </a:lnTo>
                    <a:lnTo>
                      <a:pt x="237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2"/>
              <p:cNvSpPr/>
              <p:nvPr/>
            </p:nvSpPr>
            <p:spPr>
              <a:xfrm>
                <a:off x="4860297" y="1163340"/>
                <a:ext cx="151129" cy="27692"/>
              </a:xfrm>
              <a:custGeom>
                <a:rect b="b" l="l" r="r" t="t"/>
                <a:pathLst>
                  <a:path extrusionOk="0" h="435" w="2374">
                    <a:moveTo>
                      <a:pt x="443" y="0"/>
                    </a:moveTo>
                    <a:lnTo>
                      <a:pt x="1" y="434"/>
                    </a:lnTo>
                    <a:lnTo>
                      <a:pt x="1939" y="434"/>
                    </a:lnTo>
                    <a:lnTo>
                      <a:pt x="23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2"/>
              <p:cNvSpPr/>
              <p:nvPr/>
            </p:nvSpPr>
            <p:spPr>
              <a:xfrm>
                <a:off x="4943757" y="1079881"/>
                <a:ext cx="151129" cy="28201"/>
              </a:xfrm>
              <a:custGeom>
                <a:rect b="b" l="l" r="r" t="t"/>
                <a:pathLst>
                  <a:path extrusionOk="0" h="443" w="2374">
                    <a:moveTo>
                      <a:pt x="434" y="1"/>
                    </a:moveTo>
                    <a:lnTo>
                      <a:pt x="0" y="443"/>
                    </a:lnTo>
                    <a:lnTo>
                      <a:pt x="1939" y="443"/>
                    </a:lnTo>
                    <a:lnTo>
                      <a:pt x="23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 name="Google Shape;1084;p42"/>
            <p:cNvSpPr/>
            <p:nvPr/>
          </p:nvSpPr>
          <p:spPr>
            <a:xfrm>
              <a:off x="9017619" y="3284427"/>
              <a:ext cx="605279" cy="604070"/>
            </a:xfrm>
            <a:custGeom>
              <a:rect b="b" l="l" r="r" t="t"/>
              <a:pathLst>
                <a:path extrusionOk="0" h="9489" w="9508">
                  <a:moveTo>
                    <a:pt x="9442" y="0"/>
                  </a:moveTo>
                  <a:cubicBezTo>
                    <a:pt x="9426" y="0"/>
                    <a:pt x="9411" y="6"/>
                    <a:pt x="9399" y="18"/>
                  </a:cubicBezTo>
                  <a:lnTo>
                    <a:pt x="31" y="9385"/>
                  </a:lnTo>
                  <a:cubicBezTo>
                    <a:pt x="0" y="9409"/>
                    <a:pt x="0" y="9447"/>
                    <a:pt x="31" y="9471"/>
                  </a:cubicBezTo>
                  <a:cubicBezTo>
                    <a:pt x="43" y="9482"/>
                    <a:pt x="58" y="9488"/>
                    <a:pt x="74" y="9488"/>
                  </a:cubicBezTo>
                  <a:cubicBezTo>
                    <a:pt x="89" y="9488"/>
                    <a:pt x="105" y="9482"/>
                    <a:pt x="116" y="9471"/>
                  </a:cubicBezTo>
                  <a:lnTo>
                    <a:pt x="9484" y="103"/>
                  </a:lnTo>
                  <a:cubicBezTo>
                    <a:pt x="9508" y="80"/>
                    <a:pt x="9508" y="41"/>
                    <a:pt x="9484" y="18"/>
                  </a:cubicBezTo>
                  <a:cubicBezTo>
                    <a:pt x="9473" y="6"/>
                    <a:pt x="9457" y="0"/>
                    <a:pt x="9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85" name="Google Shape;1085;p42"/>
          <p:cNvPicPr preferRelativeResize="0"/>
          <p:nvPr>
            <p:ph idx="2" type="pic"/>
          </p:nvPr>
        </p:nvPicPr>
        <p:blipFill rotWithShape="1">
          <a:blip r:embed="rId3">
            <a:alphaModFix/>
          </a:blip>
          <a:srcRect b="0" l="16666" r="16666" t="0"/>
          <a:stretch/>
        </p:blipFill>
        <p:spPr>
          <a:xfrm>
            <a:off x="832500" y="2429475"/>
            <a:ext cx="1970700" cy="1970700"/>
          </a:xfrm>
          <a:prstGeom prst="ellipse">
            <a:avLst/>
          </a:prstGeom>
          <a:noFill/>
          <a:ln cap="flat" cmpd="sng" w="76200">
            <a:solidFill>
              <a:schemeClr val="dk1"/>
            </a:solidFill>
            <a:prstDash val="solid"/>
            <a:round/>
            <a:headEnd len="sm" w="sm" type="none"/>
            <a:tailEnd len="sm" w="sm" type="none"/>
          </a:ln>
        </p:spPr>
      </p:pic>
      <p:grpSp>
        <p:nvGrpSpPr>
          <p:cNvPr id="1086" name="Google Shape;1086;p42"/>
          <p:cNvGrpSpPr/>
          <p:nvPr/>
        </p:nvGrpSpPr>
        <p:grpSpPr>
          <a:xfrm>
            <a:off x="578474" y="4720745"/>
            <a:ext cx="269497" cy="230589"/>
            <a:chOff x="-245801" y="266720"/>
            <a:chExt cx="269497" cy="230589"/>
          </a:xfrm>
        </p:grpSpPr>
        <p:sp>
          <p:nvSpPr>
            <p:cNvPr id="1087" name="Google Shape;1087;p42"/>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2"/>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 name="Google Shape;1089;p42"/>
          <p:cNvSpPr/>
          <p:nvPr/>
        </p:nvSpPr>
        <p:spPr>
          <a:xfrm>
            <a:off x="1223850" y="1394675"/>
            <a:ext cx="1188000" cy="1188000"/>
          </a:xfrm>
          <a:prstGeom prst="ellipse">
            <a:avLst/>
          </a:prstGeom>
          <a:solidFill>
            <a:schemeClr val="lt2"/>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lt1"/>
                </a:solidFill>
                <a:latin typeface="Titillium Web"/>
                <a:ea typeface="Titillium Web"/>
                <a:cs typeface="Titillium Web"/>
                <a:sym typeface="Titillium Web"/>
              </a:rPr>
              <a:t>LOGO </a:t>
            </a:r>
            <a:r>
              <a:rPr lang="en" sz="2000">
                <a:solidFill>
                  <a:schemeClr val="lt1"/>
                </a:solidFill>
                <a:latin typeface="Titillium Web"/>
                <a:ea typeface="Titillium Web"/>
                <a:cs typeface="Titillium Web"/>
                <a:sym typeface="Titillium Web"/>
              </a:rPr>
              <a:t>HERE</a:t>
            </a:r>
            <a:endParaRPr sz="20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3" name="Shape 1093"/>
        <p:cNvGrpSpPr/>
        <p:nvPr/>
      </p:nvGrpSpPr>
      <p:grpSpPr>
        <a:xfrm>
          <a:off x="0" y="0"/>
          <a:ext cx="0" cy="0"/>
          <a:chOff x="0" y="0"/>
          <a:chExt cx="0" cy="0"/>
        </a:xfrm>
      </p:grpSpPr>
      <p:sp>
        <p:nvSpPr>
          <p:cNvPr id="1094" name="Google Shape;1094;p43"/>
          <p:cNvSpPr/>
          <p:nvPr/>
        </p:nvSpPr>
        <p:spPr>
          <a:xfrm>
            <a:off x="1176563" y="3821700"/>
            <a:ext cx="2959800" cy="1321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3"/>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JOB </a:t>
            </a:r>
            <a:r>
              <a:rPr b="0" lang="en"/>
              <a:t>DESCRIPTION 3</a:t>
            </a:r>
            <a:endParaRPr b="0"/>
          </a:p>
        </p:txBody>
      </p:sp>
      <p:graphicFrame>
        <p:nvGraphicFramePr>
          <p:cNvPr id="1096" name="Google Shape;1096;p43"/>
          <p:cNvGraphicFramePr/>
          <p:nvPr/>
        </p:nvGraphicFramePr>
        <p:xfrm>
          <a:off x="4699888" y="1179925"/>
          <a:ext cx="3000000" cy="3000000"/>
        </p:xfrm>
        <a:graphic>
          <a:graphicData uri="http://schemas.openxmlformats.org/drawingml/2006/table">
            <a:tbl>
              <a:tblPr>
                <a:noFill/>
                <a:tableStyleId>{B75B766B-2F7F-4CFE-A548-4EB327245AC6}</a:tableStyleId>
              </a:tblPr>
              <a:tblGrid>
                <a:gridCol w="3575300"/>
              </a:tblGrid>
              <a:tr h="399325">
                <a:tc>
                  <a:txBody>
                    <a:bodyPr/>
                    <a:lstStyle/>
                    <a:p>
                      <a:pPr indent="0" lvl="0" marL="0" rtl="0" algn="l">
                        <a:spcBef>
                          <a:spcPts val="0"/>
                        </a:spcBef>
                        <a:spcAft>
                          <a:spcPts val="0"/>
                        </a:spcAft>
                        <a:buNone/>
                      </a:pPr>
                      <a:r>
                        <a:rPr b="1" lang="en" sz="2000">
                          <a:solidFill>
                            <a:schemeClr val="dk1"/>
                          </a:solidFill>
                          <a:latin typeface="Titillium Web"/>
                          <a:ea typeface="Titillium Web"/>
                          <a:cs typeface="Titillium Web"/>
                          <a:sym typeface="Titillium Web"/>
                        </a:rPr>
                        <a:t>JOB </a:t>
                      </a:r>
                      <a:r>
                        <a:rPr lang="en" sz="2000">
                          <a:solidFill>
                            <a:schemeClr val="dk1"/>
                          </a:solidFill>
                          <a:latin typeface="Titillium Web"/>
                          <a:ea typeface="Titillium Web"/>
                          <a:cs typeface="Titillium Web"/>
                          <a:sym typeface="Titillium Web"/>
                        </a:rPr>
                        <a:t>OBJECTIVE</a:t>
                      </a:r>
                      <a:endParaRPr sz="2000">
                        <a:solidFill>
                          <a:schemeClr val="dk1"/>
                        </a:solidFill>
                        <a:latin typeface="Titillium Web"/>
                        <a:ea typeface="Titillium Web"/>
                        <a:cs typeface="Titillium Web"/>
                        <a:sym typeface="Titillium Web"/>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82600">
                <a:tc>
                  <a:txBody>
                    <a:bodyPr/>
                    <a:lstStyle/>
                    <a:p>
                      <a:pPr indent="0" lvl="0" marL="0" rtl="0" algn="l">
                        <a:spcBef>
                          <a:spcPts val="0"/>
                        </a:spcBef>
                        <a:spcAft>
                          <a:spcPts val="0"/>
                        </a:spcAft>
                        <a:buNone/>
                      </a:pPr>
                      <a:r>
                        <a:rPr lang="en" sz="1200">
                          <a:solidFill>
                            <a:schemeClr val="dk1"/>
                          </a:solidFill>
                          <a:latin typeface="Assistant"/>
                          <a:ea typeface="Assistant"/>
                          <a:cs typeface="Assistant"/>
                          <a:sym typeface="Assistant"/>
                        </a:rPr>
                        <a:t>You can briefly describe the job position and the objectives to be pursued</a:t>
                      </a:r>
                      <a:endParaRPr sz="1200">
                        <a:solidFill>
                          <a:schemeClr val="dk1"/>
                        </a:solidFill>
                        <a:latin typeface="Assistant"/>
                        <a:ea typeface="Assistant"/>
                        <a:cs typeface="Assistant"/>
                        <a:sym typeface="Assistan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9325">
                <a:tc>
                  <a:txBody>
                    <a:bodyPr/>
                    <a:lstStyle/>
                    <a:p>
                      <a:pPr indent="0" lvl="0" marL="0" rtl="0" algn="l">
                        <a:spcBef>
                          <a:spcPts val="0"/>
                        </a:spcBef>
                        <a:spcAft>
                          <a:spcPts val="0"/>
                        </a:spcAft>
                        <a:buNone/>
                      </a:pPr>
                      <a:r>
                        <a:rPr lang="en" sz="2000">
                          <a:solidFill>
                            <a:schemeClr val="dk1"/>
                          </a:solidFill>
                          <a:latin typeface="Titillium Web"/>
                          <a:ea typeface="Titillium Web"/>
                          <a:cs typeface="Titillium Web"/>
                          <a:sym typeface="Titillium Web"/>
                        </a:rPr>
                        <a:t>RESPONSIBILITIES</a:t>
                      </a:r>
                      <a:endParaRPr sz="2000">
                        <a:solidFill>
                          <a:schemeClr val="dk1"/>
                        </a:solidFill>
                        <a:latin typeface="Titillium Web"/>
                        <a:ea typeface="Titillium Web"/>
                        <a:cs typeface="Titillium Web"/>
                        <a:sym typeface="Titillium Web"/>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729200">
                <a:tc>
                  <a:txBody>
                    <a:bodyPr/>
                    <a:lstStyle/>
                    <a:p>
                      <a:pPr indent="-304800" lvl="0" marL="457200" rtl="0" algn="l">
                        <a:spcBef>
                          <a:spcPts val="0"/>
                        </a:spcBef>
                        <a:spcAft>
                          <a:spcPts val="0"/>
                        </a:spcAft>
                        <a:buClr>
                          <a:schemeClr val="dk1"/>
                        </a:buClr>
                        <a:buSzPts val="1200"/>
                        <a:buFont typeface="Assistant"/>
                        <a:buChar char="●"/>
                      </a:pPr>
                      <a:r>
                        <a:rPr lang="en" sz="1200">
                          <a:solidFill>
                            <a:schemeClr val="dk1"/>
                          </a:solidFill>
                          <a:latin typeface="Assistant"/>
                          <a:ea typeface="Assistant"/>
                          <a:cs typeface="Assistant"/>
                          <a:sym typeface="Assistant"/>
                        </a:rPr>
                        <a:t>Describe the responsibilities here</a:t>
                      </a:r>
                      <a:endParaRPr sz="1200">
                        <a:solidFill>
                          <a:schemeClr val="dk1"/>
                        </a:solidFill>
                        <a:latin typeface="Assistant"/>
                        <a:ea typeface="Assistant"/>
                        <a:cs typeface="Assistant"/>
                        <a:sym typeface="Assistant"/>
                      </a:endParaRPr>
                    </a:p>
                    <a:p>
                      <a:pPr indent="-304800" lvl="0" marL="457200" rtl="0" algn="l">
                        <a:spcBef>
                          <a:spcPts val="0"/>
                        </a:spcBef>
                        <a:spcAft>
                          <a:spcPts val="0"/>
                        </a:spcAft>
                        <a:buClr>
                          <a:schemeClr val="dk1"/>
                        </a:buClr>
                        <a:buSzPts val="1200"/>
                        <a:buFont typeface="Assistant"/>
                        <a:buChar char="●"/>
                      </a:pPr>
                      <a:r>
                        <a:rPr lang="en" sz="1200">
                          <a:solidFill>
                            <a:schemeClr val="dk1"/>
                          </a:solidFill>
                          <a:latin typeface="Assistant"/>
                          <a:ea typeface="Assistant"/>
                          <a:cs typeface="Assistant"/>
                          <a:sym typeface="Assistant"/>
                        </a:rPr>
                        <a:t>Describe the responsibilities here</a:t>
                      </a:r>
                      <a:endParaRPr sz="1200">
                        <a:solidFill>
                          <a:schemeClr val="dk1"/>
                        </a:solidFill>
                        <a:latin typeface="Assistant"/>
                        <a:ea typeface="Assistant"/>
                        <a:cs typeface="Assistant"/>
                        <a:sym typeface="Assistant"/>
                      </a:endParaRPr>
                    </a:p>
                    <a:p>
                      <a:pPr indent="-304800" lvl="0" marL="457200" rtl="0" algn="l">
                        <a:spcBef>
                          <a:spcPts val="0"/>
                        </a:spcBef>
                        <a:spcAft>
                          <a:spcPts val="0"/>
                        </a:spcAft>
                        <a:buClr>
                          <a:schemeClr val="dk1"/>
                        </a:buClr>
                        <a:buSzPts val="1200"/>
                        <a:buFont typeface="Assistant"/>
                        <a:buChar char="●"/>
                      </a:pPr>
                      <a:r>
                        <a:rPr lang="en" sz="1200">
                          <a:solidFill>
                            <a:schemeClr val="dk1"/>
                          </a:solidFill>
                          <a:latin typeface="Assistant"/>
                          <a:ea typeface="Assistant"/>
                          <a:cs typeface="Assistant"/>
                          <a:sym typeface="Assistant"/>
                        </a:rPr>
                        <a:t>Describe the responsibilities here</a:t>
                      </a:r>
                      <a:endParaRPr sz="1200">
                        <a:solidFill>
                          <a:schemeClr val="dk1"/>
                        </a:solidFill>
                        <a:latin typeface="Assistant"/>
                        <a:ea typeface="Assistant"/>
                        <a:cs typeface="Assistant"/>
                        <a:sym typeface="Assistan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9325">
                <a:tc>
                  <a:txBody>
                    <a:bodyPr/>
                    <a:lstStyle/>
                    <a:p>
                      <a:pPr indent="0" lvl="0" marL="0" rtl="0" algn="l">
                        <a:spcBef>
                          <a:spcPts val="0"/>
                        </a:spcBef>
                        <a:spcAft>
                          <a:spcPts val="0"/>
                        </a:spcAft>
                        <a:buNone/>
                      </a:pPr>
                      <a:r>
                        <a:rPr b="1" lang="en" sz="2000">
                          <a:solidFill>
                            <a:schemeClr val="dk1"/>
                          </a:solidFill>
                          <a:latin typeface="Titillium Web"/>
                          <a:ea typeface="Titillium Web"/>
                          <a:cs typeface="Titillium Web"/>
                          <a:sym typeface="Titillium Web"/>
                        </a:rPr>
                        <a:t>EDUCATION AND </a:t>
                      </a:r>
                      <a:r>
                        <a:rPr lang="en" sz="2000">
                          <a:solidFill>
                            <a:schemeClr val="dk1"/>
                          </a:solidFill>
                          <a:latin typeface="Titillium Web"/>
                          <a:ea typeface="Titillium Web"/>
                          <a:cs typeface="Titillium Web"/>
                          <a:sym typeface="Titillium Web"/>
                        </a:rPr>
                        <a:t>EXPERIENCE</a:t>
                      </a:r>
                      <a:endParaRPr sz="2000">
                        <a:solidFill>
                          <a:schemeClr val="dk1"/>
                        </a:solidFill>
                        <a:latin typeface="Titillium Web"/>
                        <a:ea typeface="Titillium Web"/>
                        <a:cs typeface="Titillium Web"/>
                        <a:sym typeface="Titillium Web"/>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48450">
                <a:tc>
                  <a:txBody>
                    <a:bodyPr/>
                    <a:lstStyle/>
                    <a:p>
                      <a:pPr indent="-304800" lvl="0" marL="457200" rtl="0" algn="l">
                        <a:spcBef>
                          <a:spcPts val="0"/>
                        </a:spcBef>
                        <a:spcAft>
                          <a:spcPts val="0"/>
                        </a:spcAft>
                        <a:buClr>
                          <a:schemeClr val="dk1"/>
                        </a:buClr>
                        <a:buSzPts val="1200"/>
                        <a:buFont typeface="Assistant"/>
                        <a:buChar char="●"/>
                      </a:pPr>
                      <a:r>
                        <a:rPr lang="en" sz="1200">
                          <a:solidFill>
                            <a:schemeClr val="dk1"/>
                          </a:solidFill>
                          <a:latin typeface="Assistant"/>
                          <a:ea typeface="Assistant"/>
                          <a:cs typeface="Assistant"/>
                          <a:sym typeface="Assistant"/>
                        </a:rPr>
                        <a:t>Describe the required education here</a:t>
                      </a:r>
                      <a:endParaRPr sz="1200">
                        <a:solidFill>
                          <a:schemeClr val="dk1"/>
                        </a:solidFill>
                        <a:latin typeface="Assistant"/>
                        <a:ea typeface="Assistant"/>
                        <a:cs typeface="Assistant"/>
                        <a:sym typeface="Assistant"/>
                      </a:endParaRPr>
                    </a:p>
                    <a:p>
                      <a:pPr indent="-304800" lvl="0" marL="457200" rtl="0" algn="l">
                        <a:spcBef>
                          <a:spcPts val="0"/>
                        </a:spcBef>
                        <a:spcAft>
                          <a:spcPts val="0"/>
                        </a:spcAft>
                        <a:buClr>
                          <a:schemeClr val="dk1"/>
                        </a:buClr>
                        <a:buSzPts val="1200"/>
                        <a:buFont typeface="Assistant"/>
                        <a:buChar char="●"/>
                      </a:pPr>
                      <a:r>
                        <a:rPr lang="en" sz="1200">
                          <a:solidFill>
                            <a:schemeClr val="dk1"/>
                          </a:solidFill>
                          <a:latin typeface="Assistant"/>
                          <a:ea typeface="Assistant"/>
                          <a:cs typeface="Assistant"/>
                          <a:sym typeface="Assistant"/>
                        </a:rPr>
                        <a:t>Describe the desired experience here</a:t>
                      </a:r>
                      <a:endParaRPr sz="1200">
                        <a:solidFill>
                          <a:schemeClr val="dk1"/>
                        </a:solidFill>
                        <a:latin typeface="Assistant"/>
                        <a:ea typeface="Assistant"/>
                        <a:cs typeface="Assistant"/>
                        <a:sym typeface="Assistan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graphicFrame>
        <p:nvGraphicFramePr>
          <p:cNvPr id="1097" name="Google Shape;1097;p43"/>
          <p:cNvGraphicFramePr/>
          <p:nvPr/>
        </p:nvGraphicFramePr>
        <p:xfrm>
          <a:off x="868813" y="1179925"/>
          <a:ext cx="3000000" cy="3000000"/>
        </p:xfrm>
        <a:graphic>
          <a:graphicData uri="http://schemas.openxmlformats.org/drawingml/2006/table">
            <a:tbl>
              <a:tblPr>
                <a:noFill/>
                <a:tableStyleId>{B75B766B-2F7F-4CFE-A548-4EB327245AC6}</a:tableStyleId>
              </a:tblPr>
              <a:tblGrid>
                <a:gridCol w="3575300"/>
              </a:tblGrid>
              <a:tr h="403800">
                <a:tc>
                  <a:txBody>
                    <a:bodyPr/>
                    <a:lstStyle/>
                    <a:p>
                      <a:pPr indent="0" lvl="0" marL="0" rtl="0" algn="l">
                        <a:lnSpc>
                          <a:spcPct val="115000"/>
                        </a:lnSpc>
                        <a:spcBef>
                          <a:spcPts val="0"/>
                        </a:spcBef>
                        <a:spcAft>
                          <a:spcPts val="1200"/>
                        </a:spcAft>
                        <a:buNone/>
                      </a:pPr>
                      <a:r>
                        <a:rPr b="1" lang="en" sz="2000">
                          <a:solidFill>
                            <a:schemeClr val="dk1"/>
                          </a:solidFill>
                          <a:latin typeface="Titillium Web"/>
                          <a:ea typeface="Titillium Web"/>
                          <a:cs typeface="Titillium Web"/>
                          <a:sym typeface="Titillium Web"/>
                        </a:rPr>
                        <a:t>IT SUPPORT </a:t>
                      </a:r>
                      <a:r>
                        <a:rPr lang="en" sz="2000">
                          <a:solidFill>
                            <a:schemeClr val="dk1"/>
                          </a:solidFill>
                          <a:latin typeface="Titillium Web"/>
                          <a:ea typeface="Titillium Web"/>
                          <a:cs typeface="Titillium Web"/>
                          <a:sym typeface="Titillium Web"/>
                        </a:rPr>
                        <a:t>SPECIALIST</a:t>
                      </a:r>
                      <a:endParaRPr b="1" sz="2000">
                        <a:solidFill>
                          <a:schemeClr val="lt2"/>
                        </a:solidFill>
                        <a:latin typeface="Titillium Web"/>
                        <a:ea typeface="Titillium Web"/>
                        <a:cs typeface="Titillium Web"/>
                        <a:sym typeface="Titillium Web"/>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288125">
                <a:tc>
                  <a:txBody>
                    <a:bodyPr/>
                    <a:lstStyle/>
                    <a:p>
                      <a:pPr indent="0" lvl="0" marL="0" rtl="0" algn="l">
                        <a:spcBef>
                          <a:spcPts val="0"/>
                        </a:spcBef>
                        <a:spcAft>
                          <a:spcPts val="0"/>
                        </a:spcAft>
                        <a:buNone/>
                      </a:pPr>
                      <a:r>
                        <a:rPr lang="en" sz="1200">
                          <a:solidFill>
                            <a:schemeClr val="dk1"/>
                          </a:solidFill>
                          <a:latin typeface="Assistant"/>
                          <a:ea typeface="Assistant"/>
                          <a:cs typeface="Assistant"/>
                          <a:sym typeface="Assistant"/>
                        </a:rPr>
                        <a:t>Mars is actually a very cold place, not hot</a:t>
                      </a:r>
                      <a:endParaRPr b="1" sz="2000">
                        <a:solidFill>
                          <a:schemeClr val="lt2"/>
                        </a:solidFill>
                        <a:latin typeface="Titillium Web"/>
                        <a:ea typeface="Titillium Web"/>
                        <a:cs typeface="Titillium Web"/>
                        <a:sym typeface="Titillium Web"/>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04850">
                <a:tc>
                  <a:txBody>
                    <a:bodyPr/>
                    <a:lstStyle/>
                    <a:p>
                      <a:pPr indent="0" lvl="0" marL="0" rtl="0" algn="l">
                        <a:spcBef>
                          <a:spcPts val="0"/>
                        </a:spcBef>
                        <a:spcAft>
                          <a:spcPts val="0"/>
                        </a:spcAft>
                        <a:buNone/>
                      </a:pPr>
                      <a:r>
                        <a:rPr b="1" lang="en" sz="2000">
                          <a:solidFill>
                            <a:schemeClr val="lt2"/>
                          </a:solidFill>
                          <a:latin typeface="Titillium Web"/>
                          <a:ea typeface="Titillium Web"/>
                          <a:cs typeface="Titillium Web"/>
                          <a:sym typeface="Titillium Web"/>
                        </a:rPr>
                        <a:t>LOCATION</a:t>
                      </a:r>
                      <a:endParaRPr b="1" sz="2000">
                        <a:solidFill>
                          <a:schemeClr val="lt2"/>
                        </a:solidFill>
                        <a:latin typeface="Titillium Web"/>
                        <a:ea typeface="Titillium Web"/>
                        <a:cs typeface="Titillium Web"/>
                        <a:sym typeface="Titillium Web"/>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288000">
                <a:tc>
                  <a:txBody>
                    <a:bodyPr/>
                    <a:lstStyle/>
                    <a:p>
                      <a:pPr indent="0" lvl="0" marL="0" rtl="0" algn="l">
                        <a:spcBef>
                          <a:spcPts val="0"/>
                        </a:spcBef>
                        <a:spcAft>
                          <a:spcPts val="0"/>
                        </a:spcAft>
                        <a:buNone/>
                      </a:pPr>
                      <a:r>
                        <a:rPr lang="en" sz="1200">
                          <a:solidFill>
                            <a:schemeClr val="lt2"/>
                          </a:solidFill>
                          <a:latin typeface="Assistant"/>
                          <a:ea typeface="Assistant"/>
                          <a:cs typeface="Assistant"/>
                          <a:sym typeface="Assistant"/>
                        </a:rPr>
                        <a:t>London</a:t>
                      </a:r>
                      <a:endParaRPr sz="1200">
                        <a:solidFill>
                          <a:schemeClr val="lt2"/>
                        </a:solidFill>
                        <a:latin typeface="Assistant"/>
                        <a:ea typeface="Assistant"/>
                        <a:cs typeface="Assistant"/>
                        <a:sym typeface="Assistan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01450">
                <a:tc>
                  <a:txBody>
                    <a:bodyPr/>
                    <a:lstStyle/>
                    <a:p>
                      <a:pPr indent="0" lvl="0" marL="0" rtl="0" algn="l">
                        <a:spcBef>
                          <a:spcPts val="0"/>
                        </a:spcBef>
                        <a:spcAft>
                          <a:spcPts val="0"/>
                        </a:spcAft>
                        <a:buNone/>
                      </a:pPr>
                      <a:r>
                        <a:rPr b="1" lang="en" sz="2000">
                          <a:solidFill>
                            <a:schemeClr val="lt2"/>
                          </a:solidFill>
                          <a:latin typeface="Assistant"/>
                          <a:ea typeface="Assistant"/>
                          <a:cs typeface="Assistant"/>
                          <a:sym typeface="Assistant"/>
                        </a:rPr>
                        <a:t>WORK </a:t>
                      </a:r>
                      <a:r>
                        <a:rPr lang="en" sz="2000">
                          <a:solidFill>
                            <a:schemeClr val="lt2"/>
                          </a:solidFill>
                          <a:latin typeface="Assistant"/>
                          <a:ea typeface="Assistant"/>
                          <a:cs typeface="Assistant"/>
                          <a:sym typeface="Assistant"/>
                        </a:rPr>
                        <a:t>SCHEDULE</a:t>
                      </a:r>
                      <a:endParaRPr sz="2000">
                        <a:solidFill>
                          <a:schemeClr val="lt2"/>
                        </a:solidFill>
                        <a:latin typeface="Assistant"/>
                        <a:ea typeface="Assistant"/>
                        <a:cs typeface="Assistant"/>
                        <a:sym typeface="Assistan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288000">
                <a:tc>
                  <a:txBody>
                    <a:bodyPr/>
                    <a:lstStyle/>
                    <a:p>
                      <a:pPr indent="0" lvl="0" marL="0" rtl="0" algn="l">
                        <a:spcBef>
                          <a:spcPts val="0"/>
                        </a:spcBef>
                        <a:spcAft>
                          <a:spcPts val="0"/>
                        </a:spcAft>
                        <a:buNone/>
                      </a:pPr>
                      <a:r>
                        <a:rPr lang="en" sz="1200">
                          <a:solidFill>
                            <a:schemeClr val="lt2"/>
                          </a:solidFill>
                          <a:latin typeface="Assistant"/>
                          <a:ea typeface="Assistant"/>
                          <a:cs typeface="Assistant"/>
                          <a:sym typeface="Assistant"/>
                        </a:rPr>
                        <a:t>40 hours per week / 46 weeks per year</a:t>
                      </a:r>
                      <a:endParaRPr sz="1200">
                        <a:solidFill>
                          <a:schemeClr val="lt2"/>
                        </a:solidFill>
                        <a:latin typeface="Assistant"/>
                        <a:ea typeface="Assistant"/>
                        <a:cs typeface="Assistant"/>
                        <a:sym typeface="Assistan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p44"/>
          <p:cNvSpPr txBox="1"/>
          <p:nvPr>
            <p:ph idx="1" type="subTitle"/>
          </p:nvPr>
        </p:nvSpPr>
        <p:spPr>
          <a:xfrm>
            <a:off x="719999" y="2211150"/>
            <a:ext cx="35223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b="1" lang="en">
                <a:solidFill>
                  <a:schemeClr val="dk1"/>
                </a:solidFill>
              </a:rPr>
              <a:t>GENERAL </a:t>
            </a:r>
            <a:r>
              <a:rPr lang="en">
                <a:solidFill>
                  <a:schemeClr val="dk1"/>
                </a:solidFill>
              </a:rPr>
              <a:t>GOALS</a:t>
            </a:r>
            <a:endParaRPr>
              <a:solidFill>
                <a:schemeClr val="dk1"/>
              </a:solidFill>
            </a:endParaRPr>
          </a:p>
        </p:txBody>
      </p:sp>
      <p:sp>
        <p:nvSpPr>
          <p:cNvPr id="1103" name="Google Shape;1103;p44"/>
          <p:cNvSpPr txBox="1"/>
          <p:nvPr>
            <p:ph idx="2" type="subTitle"/>
          </p:nvPr>
        </p:nvSpPr>
        <p:spPr>
          <a:xfrm>
            <a:off x="4908474" y="2211150"/>
            <a:ext cx="35223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b="1" lang="en">
                <a:solidFill>
                  <a:schemeClr val="dk1"/>
                </a:solidFill>
              </a:rPr>
              <a:t>SPECIALIST </a:t>
            </a:r>
            <a:r>
              <a:rPr lang="en">
                <a:solidFill>
                  <a:schemeClr val="dk1"/>
                </a:solidFill>
              </a:rPr>
              <a:t>GOALS</a:t>
            </a:r>
            <a:endParaRPr>
              <a:solidFill>
                <a:schemeClr val="dk1"/>
              </a:solidFill>
            </a:endParaRPr>
          </a:p>
        </p:txBody>
      </p:sp>
      <p:sp>
        <p:nvSpPr>
          <p:cNvPr id="1104" name="Google Shape;1104;p44"/>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ROLE </a:t>
            </a:r>
            <a:r>
              <a:rPr b="0" lang="en"/>
              <a:t>GOALS</a:t>
            </a:r>
            <a:endParaRPr b="0"/>
          </a:p>
        </p:txBody>
      </p:sp>
      <p:sp>
        <p:nvSpPr>
          <p:cNvPr id="1105" name="Google Shape;1105;p44"/>
          <p:cNvSpPr txBox="1"/>
          <p:nvPr>
            <p:ph idx="3" type="subTitle"/>
          </p:nvPr>
        </p:nvSpPr>
        <p:spPr>
          <a:xfrm>
            <a:off x="720000" y="2578825"/>
            <a:ext cx="3522300" cy="1691400"/>
          </a:xfrm>
          <a:prstGeom prst="rect">
            <a:avLst/>
          </a:prstGeom>
        </p:spPr>
        <p:txBody>
          <a:bodyPr anchorCtr="0" anchor="t" bIns="91425" lIns="91425" spcFirstLastPara="1" rIns="91425" wrap="square" tIns="91425">
            <a:noAutofit/>
          </a:bodyPr>
          <a:lstStyle/>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p:txBody>
      </p:sp>
      <p:sp>
        <p:nvSpPr>
          <p:cNvPr id="1106" name="Google Shape;1106;p44"/>
          <p:cNvSpPr txBox="1"/>
          <p:nvPr>
            <p:ph idx="4" type="subTitle"/>
          </p:nvPr>
        </p:nvSpPr>
        <p:spPr>
          <a:xfrm>
            <a:off x="4901700" y="2578825"/>
            <a:ext cx="3522300" cy="1691400"/>
          </a:xfrm>
          <a:prstGeom prst="rect">
            <a:avLst/>
          </a:prstGeom>
        </p:spPr>
        <p:txBody>
          <a:bodyPr anchorCtr="0" anchor="t" bIns="91425" lIns="91425" spcFirstLastPara="1" rIns="91425" wrap="square" tIns="91425">
            <a:noAutofit/>
          </a:bodyPr>
          <a:lstStyle/>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a:p>
            <a:pPr indent="-304800" lvl="0" marL="457200" rtl="0" algn="ctr">
              <a:spcBef>
                <a:spcPts val="0"/>
              </a:spcBef>
              <a:spcAft>
                <a:spcPts val="0"/>
              </a:spcAft>
              <a:buSzPts val="1200"/>
              <a:buChar char="●"/>
            </a:pPr>
            <a:r>
              <a:rPr lang="en"/>
              <a:t>Describe the different goals of the role here</a:t>
            </a:r>
            <a:endParaRPr/>
          </a:p>
        </p:txBody>
      </p:sp>
      <p:sp>
        <p:nvSpPr>
          <p:cNvPr id="1107" name="Google Shape;1107;p44"/>
          <p:cNvSpPr/>
          <p:nvPr/>
        </p:nvSpPr>
        <p:spPr>
          <a:xfrm>
            <a:off x="2179800" y="1382350"/>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1108" name="Google Shape;1108;p44"/>
          <p:cNvSpPr/>
          <p:nvPr/>
        </p:nvSpPr>
        <p:spPr>
          <a:xfrm>
            <a:off x="6361500" y="1382350"/>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grpSp>
        <p:nvGrpSpPr>
          <p:cNvPr id="1109" name="Google Shape;1109;p44"/>
          <p:cNvGrpSpPr/>
          <p:nvPr/>
        </p:nvGrpSpPr>
        <p:grpSpPr>
          <a:xfrm>
            <a:off x="6538856" y="1560235"/>
            <a:ext cx="247980" cy="246948"/>
            <a:chOff x="5543793" y="2004310"/>
            <a:chExt cx="247980" cy="246948"/>
          </a:xfrm>
        </p:grpSpPr>
        <p:sp>
          <p:nvSpPr>
            <p:cNvPr id="1110" name="Google Shape;1110;p44"/>
            <p:cNvSpPr/>
            <p:nvPr/>
          </p:nvSpPr>
          <p:spPr>
            <a:xfrm>
              <a:off x="5592646" y="2004310"/>
              <a:ext cx="81980" cy="29046"/>
            </a:xfrm>
            <a:custGeom>
              <a:rect b="b" l="l" r="r" t="t"/>
              <a:pathLst>
                <a:path extrusionOk="0" h="1267" w="3576">
                  <a:moveTo>
                    <a:pt x="417" y="1"/>
                  </a:moveTo>
                  <a:cubicBezTo>
                    <a:pt x="179" y="1"/>
                    <a:pt x="0" y="194"/>
                    <a:pt x="0" y="433"/>
                  </a:cubicBezTo>
                  <a:lnTo>
                    <a:pt x="0" y="850"/>
                  </a:lnTo>
                  <a:cubicBezTo>
                    <a:pt x="0" y="1088"/>
                    <a:pt x="179" y="1267"/>
                    <a:pt x="417" y="1267"/>
                  </a:cubicBezTo>
                  <a:lnTo>
                    <a:pt x="3158" y="1267"/>
                  </a:lnTo>
                  <a:cubicBezTo>
                    <a:pt x="3397" y="1267"/>
                    <a:pt x="3575" y="1088"/>
                    <a:pt x="3575" y="850"/>
                  </a:cubicBezTo>
                  <a:lnTo>
                    <a:pt x="3575" y="433"/>
                  </a:lnTo>
                  <a:cubicBezTo>
                    <a:pt x="3575" y="194"/>
                    <a:pt x="3397" y="1"/>
                    <a:pt x="3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4"/>
            <p:cNvSpPr/>
            <p:nvPr/>
          </p:nvSpPr>
          <p:spPr>
            <a:xfrm>
              <a:off x="5625085" y="2108481"/>
              <a:ext cx="166688" cy="142754"/>
            </a:xfrm>
            <a:custGeom>
              <a:rect b="b" l="l" r="r" t="t"/>
              <a:pathLst>
                <a:path extrusionOk="0" h="6227" w="7271">
                  <a:moveTo>
                    <a:pt x="4166" y="898"/>
                  </a:moveTo>
                  <a:cubicBezTo>
                    <a:pt x="4324" y="898"/>
                    <a:pt x="4484" y="1006"/>
                    <a:pt x="4484" y="1222"/>
                  </a:cubicBezTo>
                  <a:lnTo>
                    <a:pt x="4484" y="1565"/>
                  </a:lnTo>
                  <a:cubicBezTo>
                    <a:pt x="4678" y="1609"/>
                    <a:pt x="4872" y="1684"/>
                    <a:pt x="5051" y="1788"/>
                  </a:cubicBezTo>
                  <a:lnTo>
                    <a:pt x="5289" y="1550"/>
                  </a:lnTo>
                  <a:cubicBezTo>
                    <a:pt x="5356" y="1489"/>
                    <a:pt x="5429" y="1464"/>
                    <a:pt x="5499" y="1464"/>
                  </a:cubicBezTo>
                  <a:cubicBezTo>
                    <a:pt x="5740" y="1464"/>
                    <a:pt x="5944" y="1766"/>
                    <a:pt x="5736" y="1997"/>
                  </a:cubicBezTo>
                  <a:lnTo>
                    <a:pt x="5497" y="2250"/>
                  </a:lnTo>
                  <a:cubicBezTo>
                    <a:pt x="5602" y="2414"/>
                    <a:pt x="5676" y="2607"/>
                    <a:pt x="5721" y="2801"/>
                  </a:cubicBezTo>
                  <a:lnTo>
                    <a:pt x="6078" y="2801"/>
                  </a:lnTo>
                  <a:cubicBezTo>
                    <a:pt x="6496" y="2801"/>
                    <a:pt x="6496" y="3427"/>
                    <a:pt x="6078" y="3442"/>
                  </a:cubicBezTo>
                  <a:lnTo>
                    <a:pt x="6064" y="3427"/>
                  </a:lnTo>
                  <a:lnTo>
                    <a:pt x="5706" y="3427"/>
                  </a:lnTo>
                  <a:cubicBezTo>
                    <a:pt x="5676" y="3621"/>
                    <a:pt x="5587" y="3814"/>
                    <a:pt x="5483" y="3993"/>
                  </a:cubicBezTo>
                  <a:lnTo>
                    <a:pt x="5721" y="4231"/>
                  </a:lnTo>
                  <a:cubicBezTo>
                    <a:pt x="5855" y="4350"/>
                    <a:pt x="5855" y="4559"/>
                    <a:pt x="5721" y="4678"/>
                  </a:cubicBezTo>
                  <a:cubicBezTo>
                    <a:pt x="5661" y="4738"/>
                    <a:pt x="5583" y="4768"/>
                    <a:pt x="5503" y="4768"/>
                  </a:cubicBezTo>
                  <a:cubicBezTo>
                    <a:pt x="5423" y="4768"/>
                    <a:pt x="5341" y="4738"/>
                    <a:pt x="5274" y="4678"/>
                  </a:cubicBezTo>
                  <a:lnTo>
                    <a:pt x="5036" y="4440"/>
                  </a:lnTo>
                  <a:cubicBezTo>
                    <a:pt x="4857" y="4544"/>
                    <a:pt x="4678" y="4619"/>
                    <a:pt x="4470" y="4663"/>
                  </a:cubicBezTo>
                  <a:lnTo>
                    <a:pt x="4470" y="5006"/>
                  </a:lnTo>
                  <a:cubicBezTo>
                    <a:pt x="4470" y="5222"/>
                    <a:pt x="4313" y="5330"/>
                    <a:pt x="4157" y="5330"/>
                  </a:cubicBezTo>
                  <a:cubicBezTo>
                    <a:pt x="4000" y="5330"/>
                    <a:pt x="3844" y="5222"/>
                    <a:pt x="3844" y="5006"/>
                  </a:cubicBezTo>
                  <a:lnTo>
                    <a:pt x="3844" y="4663"/>
                  </a:lnTo>
                  <a:cubicBezTo>
                    <a:pt x="3635" y="4619"/>
                    <a:pt x="3457" y="4544"/>
                    <a:pt x="3278" y="4425"/>
                  </a:cubicBezTo>
                  <a:lnTo>
                    <a:pt x="3039" y="4678"/>
                  </a:lnTo>
                  <a:cubicBezTo>
                    <a:pt x="2968" y="4756"/>
                    <a:pt x="2886" y="4789"/>
                    <a:pt x="2807" y="4789"/>
                  </a:cubicBezTo>
                  <a:cubicBezTo>
                    <a:pt x="2554" y="4789"/>
                    <a:pt x="2328" y="4458"/>
                    <a:pt x="2578" y="4231"/>
                  </a:cubicBezTo>
                  <a:lnTo>
                    <a:pt x="2831" y="3978"/>
                  </a:lnTo>
                  <a:cubicBezTo>
                    <a:pt x="2727" y="3814"/>
                    <a:pt x="2637" y="3621"/>
                    <a:pt x="2607" y="3427"/>
                  </a:cubicBezTo>
                  <a:lnTo>
                    <a:pt x="2250" y="3427"/>
                  </a:lnTo>
                  <a:cubicBezTo>
                    <a:pt x="1833" y="3427"/>
                    <a:pt x="1833" y="2786"/>
                    <a:pt x="2250" y="2786"/>
                  </a:cubicBezTo>
                  <a:lnTo>
                    <a:pt x="2622" y="2786"/>
                  </a:lnTo>
                  <a:cubicBezTo>
                    <a:pt x="2652" y="2593"/>
                    <a:pt x="2727" y="2399"/>
                    <a:pt x="2846" y="2235"/>
                  </a:cubicBezTo>
                  <a:lnTo>
                    <a:pt x="2592" y="1982"/>
                  </a:lnTo>
                  <a:cubicBezTo>
                    <a:pt x="2473" y="1863"/>
                    <a:pt x="2473" y="1654"/>
                    <a:pt x="2592" y="1535"/>
                  </a:cubicBezTo>
                  <a:cubicBezTo>
                    <a:pt x="2660" y="1475"/>
                    <a:pt x="2741" y="1445"/>
                    <a:pt x="2822" y="1445"/>
                  </a:cubicBezTo>
                  <a:cubicBezTo>
                    <a:pt x="2902" y="1445"/>
                    <a:pt x="2980" y="1475"/>
                    <a:pt x="3039" y="1535"/>
                  </a:cubicBezTo>
                  <a:lnTo>
                    <a:pt x="3293" y="1788"/>
                  </a:lnTo>
                  <a:cubicBezTo>
                    <a:pt x="3457" y="1669"/>
                    <a:pt x="3650" y="1594"/>
                    <a:pt x="3859" y="1550"/>
                  </a:cubicBezTo>
                  <a:lnTo>
                    <a:pt x="3859" y="1222"/>
                  </a:lnTo>
                  <a:cubicBezTo>
                    <a:pt x="3851" y="1006"/>
                    <a:pt x="4008" y="898"/>
                    <a:pt x="4166" y="898"/>
                  </a:cubicBezTo>
                  <a:close/>
                  <a:moveTo>
                    <a:pt x="4157" y="0"/>
                  </a:moveTo>
                  <a:cubicBezTo>
                    <a:pt x="1386" y="0"/>
                    <a:pt x="0" y="3352"/>
                    <a:pt x="1952" y="5304"/>
                  </a:cubicBezTo>
                  <a:cubicBezTo>
                    <a:pt x="2589" y="5941"/>
                    <a:pt x="3372" y="6227"/>
                    <a:pt x="4140" y="6227"/>
                  </a:cubicBezTo>
                  <a:cubicBezTo>
                    <a:pt x="5739" y="6227"/>
                    <a:pt x="7270" y="4987"/>
                    <a:pt x="7270" y="3114"/>
                  </a:cubicBezTo>
                  <a:cubicBezTo>
                    <a:pt x="7270" y="1386"/>
                    <a:pt x="5870" y="0"/>
                    <a:pt x="4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5691338" y="2157999"/>
              <a:ext cx="50916" cy="43672"/>
            </a:xfrm>
            <a:custGeom>
              <a:rect b="b" l="l" r="r" t="t"/>
              <a:pathLst>
                <a:path extrusionOk="0" h="1905" w="2221">
                  <a:moveTo>
                    <a:pt x="1262" y="633"/>
                  </a:moveTo>
                  <a:cubicBezTo>
                    <a:pt x="1423" y="633"/>
                    <a:pt x="1580" y="763"/>
                    <a:pt x="1580" y="954"/>
                  </a:cubicBezTo>
                  <a:cubicBezTo>
                    <a:pt x="1580" y="1118"/>
                    <a:pt x="1445" y="1267"/>
                    <a:pt x="1267" y="1267"/>
                  </a:cubicBezTo>
                  <a:cubicBezTo>
                    <a:pt x="984" y="1267"/>
                    <a:pt x="850" y="924"/>
                    <a:pt x="1043" y="731"/>
                  </a:cubicBezTo>
                  <a:cubicBezTo>
                    <a:pt x="1106" y="663"/>
                    <a:pt x="1185" y="633"/>
                    <a:pt x="1262" y="633"/>
                  </a:cubicBezTo>
                  <a:close/>
                  <a:moveTo>
                    <a:pt x="1267" y="1"/>
                  </a:moveTo>
                  <a:cubicBezTo>
                    <a:pt x="418" y="1"/>
                    <a:pt x="0" y="1028"/>
                    <a:pt x="596" y="1624"/>
                  </a:cubicBezTo>
                  <a:cubicBezTo>
                    <a:pt x="790" y="1818"/>
                    <a:pt x="1028" y="1904"/>
                    <a:pt x="1263" y="1904"/>
                  </a:cubicBezTo>
                  <a:cubicBezTo>
                    <a:pt x="1751" y="1904"/>
                    <a:pt x="2220" y="1528"/>
                    <a:pt x="2220" y="954"/>
                  </a:cubicBezTo>
                  <a:cubicBezTo>
                    <a:pt x="2220" y="433"/>
                    <a:pt x="1788" y="1"/>
                    <a:pt x="12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4"/>
            <p:cNvSpPr/>
            <p:nvPr/>
          </p:nvSpPr>
          <p:spPr>
            <a:xfrm>
              <a:off x="5543793" y="2019005"/>
              <a:ext cx="179319" cy="232253"/>
            </a:xfrm>
            <a:custGeom>
              <a:rect b="b" l="l" r="r" t="t"/>
              <a:pathLst>
                <a:path extrusionOk="0" h="10131" w="7822">
                  <a:moveTo>
                    <a:pt x="2903" y="3135"/>
                  </a:moveTo>
                  <a:cubicBezTo>
                    <a:pt x="3148" y="3135"/>
                    <a:pt x="3358" y="3451"/>
                    <a:pt x="3129" y="3680"/>
                  </a:cubicBezTo>
                  <a:lnTo>
                    <a:pt x="2235" y="4574"/>
                  </a:lnTo>
                  <a:cubicBezTo>
                    <a:pt x="2168" y="4633"/>
                    <a:pt x="2086" y="4663"/>
                    <a:pt x="2006" y="4663"/>
                  </a:cubicBezTo>
                  <a:cubicBezTo>
                    <a:pt x="1926" y="4663"/>
                    <a:pt x="1848" y="4633"/>
                    <a:pt x="1788" y="4574"/>
                  </a:cubicBezTo>
                  <a:lnTo>
                    <a:pt x="1341" y="4127"/>
                  </a:lnTo>
                  <a:cubicBezTo>
                    <a:pt x="1207" y="3993"/>
                    <a:pt x="1207" y="3784"/>
                    <a:pt x="1341" y="3665"/>
                  </a:cubicBezTo>
                  <a:cubicBezTo>
                    <a:pt x="1406" y="3615"/>
                    <a:pt x="1485" y="3589"/>
                    <a:pt x="1562" y="3589"/>
                  </a:cubicBezTo>
                  <a:cubicBezTo>
                    <a:pt x="1645" y="3589"/>
                    <a:pt x="1727" y="3618"/>
                    <a:pt x="1788" y="3680"/>
                  </a:cubicBezTo>
                  <a:lnTo>
                    <a:pt x="2012" y="3903"/>
                  </a:lnTo>
                  <a:lnTo>
                    <a:pt x="2682" y="3233"/>
                  </a:lnTo>
                  <a:cubicBezTo>
                    <a:pt x="2751" y="3164"/>
                    <a:pt x="2829" y="3135"/>
                    <a:pt x="2903" y="3135"/>
                  </a:cubicBezTo>
                  <a:close/>
                  <a:moveTo>
                    <a:pt x="2898" y="5237"/>
                  </a:moveTo>
                  <a:cubicBezTo>
                    <a:pt x="3145" y="5237"/>
                    <a:pt x="3359" y="5565"/>
                    <a:pt x="3129" y="5795"/>
                  </a:cubicBezTo>
                  <a:lnTo>
                    <a:pt x="2235" y="6689"/>
                  </a:lnTo>
                  <a:cubicBezTo>
                    <a:pt x="2168" y="6749"/>
                    <a:pt x="2086" y="6779"/>
                    <a:pt x="2006" y="6779"/>
                  </a:cubicBezTo>
                  <a:cubicBezTo>
                    <a:pt x="1926" y="6779"/>
                    <a:pt x="1848" y="6749"/>
                    <a:pt x="1788" y="6689"/>
                  </a:cubicBezTo>
                  <a:lnTo>
                    <a:pt x="1341" y="6242"/>
                  </a:lnTo>
                  <a:cubicBezTo>
                    <a:pt x="1207" y="6108"/>
                    <a:pt x="1207" y="5900"/>
                    <a:pt x="1341" y="5780"/>
                  </a:cubicBezTo>
                  <a:cubicBezTo>
                    <a:pt x="1404" y="5725"/>
                    <a:pt x="1480" y="5698"/>
                    <a:pt x="1556" y="5698"/>
                  </a:cubicBezTo>
                  <a:cubicBezTo>
                    <a:pt x="1641" y="5698"/>
                    <a:pt x="1725" y="5732"/>
                    <a:pt x="1788" y="5795"/>
                  </a:cubicBezTo>
                  <a:lnTo>
                    <a:pt x="2012" y="6019"/>
                  </a:lnTo>
                  <a:lnTo>
                    <a:pt x="2682" y="5334"/>
                  </a:lnTo>
                  <a:cubicBezTo>
                    <a:pt x="2750" y="5266"/>
                    <a:pt x="2826" y="5237"/>
                    <a:pt x="2898" y="5237"/>
                  </a:cubicBezTo>
                  <a:close/>
                  <a:moveTo>
                    <a:pt x="2891" y="7363"/>
                  </a:moveTo>
                  <a:cubicBezTo>
                    <a:pt x="3128" y="7363"/>
                    <a:pt x="3325" y="7665"/>
                    <a:pt x="3129" y="7896"/>
                  </a:cubicBezTo>
                  <a:lnTo>
                    <a:pt x="2235" y="8790"/>
                  </a:lnTo>
                  <a:cubicBezTo>
                    <a:pt x="2168" y="8849"/>
                    <a:pt x="2086" y="8879"/>
                    <a:pt x="2006" y="8879"/>
                  </a:cubicBezTo>
                  <a:cubicBezTo>
                    <a:pt x="1926" y="8879"/>
                    <a:pt x="1848" y="8849"/>
                    <a:pt x="1788" y="8790"/>
                  </a:cubicBezTo>
                  <a:lnTo>
                    <a:pt x="1341" y="8343"/>
                  </a:lnTo>
                  <a:cubicBezTo>
                    <a:pt x="1207" y="8224"/>
                    <a:pt x="1207" y="8015"/>
                    <a:pt x="1341" y="7881"/>
                  </a:cubicBezTo>
                  <a:cubicBezTo>
                    <a:pt x="1406" y="7831"/>
                    <a:pt x="1485" y="7805"/>
                    <a:pt x="1562" y="7805"/>
                  </a:cubicBezTo>
                  <a:cubicBezTo>
                    <a:pt x="1645" y="7805"/>
                    <a:pt x="1727" y="7834"/>
                    <a:pt x="1788" y="7896"/>
                  </a:cubicBezTo>
                  <a:lnTo>
                    <a:pt x="2012" y="8119"/>
                  </a:lnTo>
                  <a:lnTo>
                    <a:pt x="2682" y="7449"/>
                  </a:lnTo>
                  <a:cubicBezTo>
                    <a:pt x="2749" y="7389"/>
                    <a:pt x="2822" y="7363"/>
                    <a:pt x="2891" y="7363"/>
                  </a:cubicBezTo>
                  <a:close/>
                  <a:moveTo>
                    <a:pt x="954" y="0"/>
                  </a:moveTo>
                  <a:cubicBezTo>
                    <a:pt x="433" y="0"/>
                    <a:pt x="1" y="417"/>
                    <a:pt x="1" y="954"/>
                  </a:cubicBezTo>
                  <a:lnTo>
                    <a:pt x="1" y="9177"/>
                  </a:lnTo>
                  <a:cubicBezTo>
                    <a:pt x="1" y="9699"/>
                    <a:pt x="433" y="10131"/>
                    <a:pt x="954" y="10131"/>
                  </a:cubicBezTo>
                  <a:lnTo>
                    <a:pt x="5617" y="10131"/>
                  </a:lnTo>
                  <a:cubicBezTo>
                    <a:pt x="4991" y="9713"/>
                    <a:pt x="4515" y="9118"/>
                    <a:pt x="4232" y="8432"/>
                  </a:cubicBezTo>
                  <a:lnTo>
                    <a:pt x="3934" y="8432"/>
                  </a:lnTo>
                  <a:cubicBezTo>
                    <a:pt x="3919" y="8434"/>
                    <a:pt x="3905" y="8434"/>
                    <a:pt x="3892" y="8434"/>
                  </a:cubicBezTo>
                  <a:cubicBezTo>
                    <a:pt x="3481" y="8434"/>
                    <a:pt x="3486" y="7806"/>
                    <a:pt x="3905" y="7806"/>
                  </a:cubicBezTo>
                  <a:cubicBezTo>
                    <a:pt x="3915" y="7806"/>
                    <a:pt x="3924" y="7806"/>
                    <a:pt x="3934" y="7807"/>
                  </a:cubicBezTo>
                  <a:lnTo>
                    <a:pt x="4053" y="7807"/>
                  </a:lnTo>
                  <a:cubicBezTo>
                    <a:pt x="3993" y="7538"/>
                    <a:pt x="3963" y="7285"/>
                    <a:pt x="3963" y="7017"/>
                  </a:cubicBezTo>
                  <a:cubicBezTo>
                    <a:pt x="3963" y="6779"/>
                    <a:pt x="3993" y="6555"/>
                    <a:pt x="4038" y="6332"/>
                  </a:cubicBezTo>
                  <a:lnTo>
                    <a:pt x="3934" y="6332"/>
                  </a:lnTo>
                  <a:cubicBezTo>
                    <a:pt x="3502" y="6332"/>
                    <a:pt x="3502" y="5691"/>
                    <a:pt x="3934" y="5691"/>
                  </a:cubicBezTo>
                  <a:lnTo>
                    <a:pt x="4202" y="5691"/>
                  </a:lnTo>
                  <a:cubicBezTo>
                    <a:pt x="4425" y="5125"/>
                    <a:pt x="4768" y="4618"/>
                    <a:pt x="5230" y="4216"/>
                  </a:cubicBezTo>
                  <a:lnTo>
                    <a:pt x="3919" y="4216"/>
                  </a:lnTo>
                  <a:cubicBezTo>
                    <a:pt x="3502" y="4216"/>
                    <a:pt x="3502" y="3591"/>
                    <a:pt x="3919" y="3591"/>
                  </a:cubicBezTo>
                  <a:lnTo>
                    <a:pt x="6198" y="3591"/>
                  </a:lnTo>
                  <a:cubicBezTo>
                    <a:pt x="6675" y="3382"/>
                    <a:pt x="7181" y="3263"/>
                    <a:pt x="7703" y="3263"/>
                  </a:cubicBezTo>
                  <a:lnTo>
                    <a:pt x="7822" y="3263"/>
                  </a:lnTo>
                  <a:lnTo>
                    <a:pt x="7822" y="954"/>
                  </a:lnTo>
                  <a:cubicBezTo>
                    <a:pt x="7822" y="417"/>
                    <a:pt x="7405" y="0"/>
                    <a:pt x="6868" y="0"/>
                  </a:cubicBezTo>
                  <a:lnTo>
                    <a:pt x="6347" y="0"/>
                  </a:lnTo>
                  <a:lnTo>
                    <a:pt x="6347" y="209"/>
                  </a:lnTo>
                  <a:cubicBezTo>
                    <a:pt x="6347" y="671"/>
                    <a:pt x="6049" y="1073"/>
                    <a:pt x="5602" y="1222"/>
                  </a:cubicBezTo>
                  <a:lnTo>
                    <a:pt x="5602" y="1475"/>
                  </a:lnTo>
                  <a:cubicBezTo>
                    <a:pt x="5602" y="2056"/>
                    <a:pt x="5125" y="2533"/>
                    <a:pt x="4544" y="2533"/>
                  </a:cubicBezTo>
                  <a:lnTo>
                    <a:pt x="3278" y="2533"/>
                  </a:lnTo>
                  <a:cubicBezTo>
                    <a:pt x="2697" y="2533"/>
                    <a:pt x="2220" y="2056"/>
                    <a:pt x="2220" y="1475"/>
                  </a:cubicBezTo>
                  <a:lnTo>
                    <a:pt x="2220" y="1222"/>
                  </a:lnTo>
                  <a:cubicBezTo>
                    <a:pt x="1788" y="1073"/>
                    <a:pt x="1476" y="671"/>
                    <a:pt x="1476" y="209"/>
                  </a:cubicBezTo>
                  <a:lnTo>
                    <a:pt x="14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4"/>
            <p:cNvSpPr/>
            <p:nvPr/>
          </p:nvSpPr>
          <p:spPr>
            <a:xfrm>
              <a:off x="5609359" y="2048028"/>
              <a:ext cx="48532" cy="14374"/>
            </a:xfrm>
            <a:custGeom>
              <a:rect b="b" l="l" r="r" t="t"/>
              <a:pathLst>
                <a:path extrusionOk="0" h="627" w="2117">
                  <a:moveTo>
                    <a:pt x="1" y="1"/>
                  </a:moveTo>
                  <a:lnTo>
                    <a:pt x="1" y="209"/>
                  </a:lnTo>
                  <a:cubicBezTo>
                    <a:pt x="1" y="447"/>
                    <a:pt x="195" y="626"/>
                    <a:pt x="433" y="626"/>
                  </a:cubicBezTo>
                  <a:lnTo>
                    <a:pt x="1684" y="626"/>
                  </a:lnTo>
                  <a:cubicBezTo>
                    <a:pt x="1923" y="626"/>
                    <a:pt x="2116" y="447"/>
                    <a:pt x="2116" y="209"/>
                  </a:cubicBezTo>
                  <a:lnTo>
                    <a:pt x="21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44"/>
          <p:cNvGrpSpPr/>
          <p:nvPr/>
        </p:nvGrpSpPr>
        <p:grpSpPr>
          <a:xfrm>
            <a:off x="2356831" y="1559878"/>
            <a:ext cx="248645" cy="247636"/>
            <a:chOff x="6884631" y="2003966"/>
            <a:chExt cx="248645" cy="247636"/>
          </a:xfrm>
        </p:grpSpPr>
        <p:sp>
          <p:nvSpPr>
            <p:cNvPr id="1116" name="Google Shape;1116;p44"/>
            <p:cNvSpPr/>
            <p:nvPr/>
          </p:nvSpPr>
          <p:spPr>
            <a:xfrm>
              <a:off x="6884631" y="2003966"/>
              <a:ext cx="169416" cy="130489"/>
            </a:xfrm>
            <a:custGeom>
              <a:rect b="b" l="l" r="r" t="t"/>
              <a:pathLst>
                <a:path extrusionOk="0" h="5692" w="7390">
                  <a:moveTo>
                    <a:pt x="5796" y="1267"/>
                  </a:moveTo>
                  <a:cubicBezTo>
                    <a:pt x="6228" y="1267"/>
                    <a:pt x="6228" y="1893"/>
                    <a:pt x="5796" y="1893"/>
                  </a:cubicBezTo>
                  <a:lnTo>
                    <a:pt x="1580" y="1893"/>
                  </a:lnTo>
                  <a:cubicBezTo>
                    <a:pt x="1162" y="1893"/>
                    <a:pt x="1162" y="1267"/>
                    <a:pt x="1580" y="1267"/>
                  </a:cubicBezTo>
                  <a:close/>
                  <a:moveTo>
                    <a:pt x="5796" y="2533"/>
                  </a:moveTo>
                  <a:cubicBezTo>
                    <a:pt x="6228" y="2533"/>
                    <a:pt x="6228" y="3159"/>
                    <a:pt x="5796" y="3159"/>
                  </a:cubicBezTo>
                  <a:lnTo>
                    <a:pt x="1580" y="3159"/>
                  </a:lnTo>
                  <a:cubicBezTo>
                    <a:pt x="1162" y="3159"/>
                    <a:pt x="1162" y="2533"/>
                    <a:pt x="1580" y="2533"/>
                  </a:cubicBezTo>
                  <a:close/>
                  <a:moveTo>
                    <a:pt x="954" y="1"/>
                  </a:moveTo>
                  <a:cubicBezTo>
                    <a:pt x="432" y="1"/>
                    <a:pt x="0" y="433"/>
                    <a:pt x="0" y="954"/>
                  </a:cubicBezTo>
                  <a:lnTo>
                    <a:pt x="0" y="3487"/>
                  </a:lnTo>
                  <a:cubicBezTo>
                    <a:pt x="0" y="4008"/>
                    <a:pt x="432" y="4425"/>
                    <a:pt x="954" y="4425"/>
                  </a:cubicBezTo>
                  <a:lnTo>
                    <a:pt x="3978" y="4425"/>
                  </a:lnTo>
                  <a:lnTo>
                    <a:pt x="5155" y="5602"/>
                  </a:lnTo>
                  <a:cubicBezTo>
                    <a:pt x="5215" y="5662"/>
                    <a:pt x="5289" y="5692"/>
                    <a:pt x="5378" y="5692"/>
                  </a:cubicBezTo>
                  <a:cubicBezTo>
                    <a:pt x="5423" y="5692"/>
                    <a:pt x="5468" y="5692"/>
                    <a:pt x="5498" y="5677"/>
                  </a:cubicBezTo>
                  <a:cubicBezTo>
                    <a:pt x="5617" y="5617"/>
                    <a:pt x="5691" y="5513"/>
                    <a:pt x="5691" y="5379"/>
                  </a:cubicBezTo>
                  <a:lnTo>
                    <a:pt x="5691" y="4425"/>
                  </a:lnTo>
                  <a:lnTo>
                    <a:pt x="6436" y="4425"/>
                  </a:lnTo>
                  <a:cubicBezTo>
                    <a:pt x="6958" y="4425"/>
                    <a:pt x="7375" y="4008"/>
                    <a:pt x="7390" y="3487"/>
                  </a:cubicBezTo>
                  <a:lnTo>
                    <a:pt x="7390" y="954"/>
                  </a:lnTo>
                  <a:cubicBezTo>
                    <a:pt x="7375" y="433"/>
                    <a:pt x="6958" y="1"/>
                    <a:pt x="64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4"/>
            <p:cNvSpPr/>
            <p:nvPr/>
          </p:nvSpPr>
          <p:spPr>
            <a:xfrm>
              <a:off x="6886556" y="2124872"/>
              <a:ext cx="107518" cy="101718"/>
            </a:xfrm>
            <a:custGeom>
              <a:rect b="b" l="l" r="r" t="t"/>
              <a:pathLst>
                <a:path extrusionOk="0" h="4437" w="4690">
                  <a:moveTo>
                    <a:pt x="2336" y="1899"/>
                  </a:moveTo>
                  <a:cubicBezTo>
                    <a:pt x="2501" y="1899"/>
                    <a:pt x="2658" y="2029"/>
                    <a:pt x="2658" y="2220"/>
                  </a:cubicBezTo>
                  <a:cubicBezTo>
                    <a:pt x="2658" y="2384"/>
                    <a:pt x="2509" y="2533"/>
                    <a:pt x="2345" y="2533"/>
                  </a:cubicBezTo>
                  <a:cubicBezTo>
                    <a:pt x="2062" y="2533"/>
                    <a:pt x="1913" y="2190"/>
                    <a:pt x="2106" y="1997"/>
                  </a:cubicBezTo>
                  <a:cubicBezTo>
                    <a:pt x="2174" y="1929"/>
                    <a:pt x="2256" y="1899"/>
                    <a:pt x="2336" y="1899"/>
                  </a:cubicBezTo>
                  <a:close/>
                  <a:moveTo>
                    <a:pt x="2337" y="0"/>
                  </a:moveTo>
                  <a:cubicBezTo>
                    <a:pt x="2177" y="0"/>
                    <a:pt x="2017" y="105"/>
                    <a:pt x="2017" y="313"/>
                  </a:cubicBezTo>
                  <a:lnTo>
                    <a:pt x="2017" y="656"/>
                  </a:lnTo>
                  <a:cubicBezTo>
                    <a:pt x="1823" y="701"/>
                    <a:pt x="1630" y="775"/>
                    <a:pt x="1466" y="894"/>
                  </a:cubicBezTo>
                  <a:lnTo>
                    <a:pt x="1227" y="656"/>
                  </a:lnTo>
                  <a:cubicBezTo>
                    <a:pt x="1155" y="587"/>
                    <a:pt x="1075" y="558"/>
                    <a:pt x="999" y="558"/>
                  </a:cubicBezTo>
                  <a:cubicBezTo>
                    <a:pt x="748" y="558"/>
                    <a:pt x="540" y="874"/>
                    <a:pt x="781" y="1103"/>
                  </a:cubicBezTo>
                  <a:lnTo>
                    <a:pt x="1019" y="1341"/>
                  </a:lnTo>
                  <a:cubicBezTo>
                    <a:pt x="900" y="1520"/>
                    <a:pt x="825" y="1699"/>
                    <a:pt x="781" y="1907"/>
                  </a:cubicBezTo>
                  <a:lnTo>
                    <a:pt x="438" y="1907"/>
                  </a:lnTo>
                  <a:cubicBezTo>
                    <a:pt x="424" y="1906"/>
                    <a:pt x="411" y="1905"/>
                    <a:pt x="398" y="1905"/>
                  </a:cubicBezTo>
                  <a:cubicBezTo>
                    <a:pt x="0" y="1905"/>
                    <a:pt x="4" y="2534"/>
                    <a:pt x="411" y="2534"/>
                  </a:cubicBezTo>
                  <a:cubicBezTo>
                    <a:pt x="419" y="2534"/>
                    <a:pt x="429" y="2534"/>
                    <a:pt x="438" y="2533"/>
                  </a:cubicBezTo>
                  <a:lnTo>
                    <a:pt x="781" y="2533"/>
                  </a:lnTo>
                  <a:cubicBezTo>
                    <a:pt x="825" y="2727"/>
                    <a:pt x="900" y="2920"/>
                    <a:pt x="1019" y="3099"/>
                  </a:cubicBezTo>
                  <a:lnTo>
                    <a:pt x="781" y="3338"/>
                  </a:lnTo>
                  <a:cubicBezTo>
                    <a:pt x="646" y="3457"/>
                    <a:pt x="646" y="3665"/>
                    <a:pt x="781" y="3784"/>
                  </a:cubicBezTo>
                  <a:cubicBezTo>
                    <a:pt x="840" y="3844"/>
                    <a:pt x="918" y="3874"/>
                    <a:pt x="998" y="3874"/>
                  </a:cubicBezTo>
                  <a:cubicBezTo>
                    <a:pt x="1078" y="3874"/>
                    <a:pt x="1160" y="3844"/>
                    <a:pt x="1227" y="3784"/>
                  </a:cubicBezTo>
                  <a:lnTo>
                    <a:pt x="1466" y="3531"/>
                  </a:lnTo>
                  <a:cubicBezTo>
                    <a:pt x="1630" y="3650"/>
                    <a:pt x="1823" y="3725"/>
                    <a:pt x="2032" y="3770"/>
                  </a:cubicBezTo>
                  <a:lnTo>
                    <a:pt x="2032" y="4112"/>
                  </a:lnTo>
                  <a:cubicBezTo>
                    <a:pt x="2032" y="4328"/>
                    <a:pt x="2188" y="4436"/>
                    <a:pt x="2345" y="4436"/>
                  </a:cubicBezTo>
                  <a:cubicBezTo>
                    <a:pt x="2501" y="4436"/>
                    <a:pt x="2658" y="4328"/>
                    <a:pt x="2658" y="4112"/>
                  </a:cubicBezTo>
                  <a:lnTo>
                    <a:pt x="2658" y="3770"/>
                  </a:lnTo>
                  <a:cubicBezTo>
                    <a:pt x="2866" y="3725"/>
                    <a:pt x="3045" y="3650"/>
                    <a:pt x="3224" y="3531"/>
                  </a:cubicBezTo>
                  <a:lnTo>
                    <a:pt x="3462" y="3784"/>
                  </a:lnTo>
                  <a:cubicBezTo>
                    <a:pt x="3522" y="3844"/>
                    <a:pt x="3611" y="3874"/>
                    <a:pt x="3686" y="3874"/>
                  </a:cubicBezTo>
                  <a:cubicBezTo>
                    <a:pt x="3775" y="3874"/>
                    <a:pt x="3849" y="3844"/>
                    <a:pt x="3909" y="3784"/>
                  </a:cubicBezTo>
                  <a:cubicBezTo>
                    <a:pt x="4043" y="3665"/>
                    <a:pt x="4043" y="3457"/>
                    <a:pt x="3909" y="3338"/>
                  </a:cubicBezTo>
                  <a:lnTo>
                    <a:pt x="3671" y="3099"/>
                  </a:lnTo>
                  <a:cubicBezTo>
                    <a:pt x="3775" y="2920"/>
                    <a:pt x="3849" y="2727"/>
                    <a:pt x="3894" y="2533"/>
                  </a:cubicBezTo>
                  <a:lnTo>
                    <a:pt x="4252" y="2533"/>
                  </a:lnTo>
                  <a:cubicBezTo>
                    <a:pt x="4261" y="2534"/>
                    <a:pt x="4270" y="2534"/>
                    <a:pt x="4279" y="2534"/>
                  </a:cubicBezTo>
                  <a:cubicBezTo>
                    <a:pt x="4685" y="2534"/>
                    <a:pt x="4689" y="1905"/>
                    <a:pt x="4292" y="1905"/>
                  </a:cubicBezTo>
                  <a:cubicBezTo>
                    <a:pt x="4279" y="1905"/>
                    <a:pt x="4265" y="1906"/>
                    <a:pt x="4252" y="1907"/>
                  </a:cubicBezTo>
                  <a:lnTo>
                    <a:pt x="3894" y="1907"/>
                  </a:lnTo>
                  <a:cubicBezTo>
                    <a:pt x="3849" y="1699"/>
                    <a:pt x="3775" y="1505"/>
                    <a:pt x="3656" y="1341"/>
                  </a:cubicBezTo>
                  <a:lnTo>
                    <a:pt x="3909" y="1103"/>
                  </a:lnTo>
                  <a:cubicBezTo>
                    <a:pt x="4139" y="873"/>
                    <a:pt x="3925" y="545"/>
                    <a:pt x="3678" y="545"/>
                  </a:cubicBezTo>
                  <a:cubicBezTo>
                    <a:pt x="3605" y="545"/>
                    <a:pt x="3530" y="573"/>
                    <a:pt x="3462" y="641"/>
                  </a:cubicBezTo>
                  <a:lnTo>
                    <a:pt x="3209" y="894"/>
                  </a:lnTo>
                  <a:cubicBezTo>
                    <a:pt x="3045" y="775"/>
                    <a:pt x="2851" y="701"/>
                    <a:pt x="2658" y="671"/>
                  </a:cubicBezTo>
                  <a:lnTo>
                    <a:pt x="2658" y="313"/>
                  </a:lnTo>
                  <a:cubicBezTo>
                    <a:pt x="2658" y="105"/>
                    <a:pt x="2497" y="0"/>
                    <a:pt x="23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7001777" y="2121113"/>
              <a:ext cx="131498" cy="130489"/>
            </a:xfrm>
            <a:custGeom>
              <a:rect b="b" l="l" r="r" t="t"/>
              <a:pathLst>
                <a:path extrusionOk="0" h="5692" w="5736">
                  <a:moveTo>
                    <a:pt x="2863" y="1889"/>
                  </a:moveTo>
                  <a:cubicBezTo>
                    <a:pt x="3352" y="1889"/>
                    <a:pt x="3814" y="2272"/>
                    <a:pt x="3814" y="2846"/>
                  </a:cubicBezTo>
                  <a:cubicBezTo>
                    <a:pt x="3814" y="3367"/>
                    <a:pt x="3397" y="3799"/>
                    <a:pt x="2861" y="3799"/>
                  </a:cubicBezTo>
                  <a:cubicBezTo>
                    <a:pt x="2026" y="3785"/>
                    <a:pt x="1594" y="2772"/>
                    <a:pt x="2190" y="2176"/>
                  </a:cubicBezTo>
                  <a:cubicBezTo>
                    <a:pt x="2388" y="1977"/>
                    <a:pt x="2629" y="1889"/>
                    <a:pt x="2863" y="1889"/>
                  </a:cubicBezTo>
                  <a:close/>
                  <a:moveTo>
                    <a:pt x="2235" y="1"/>
                  </a:moveTo>
                  <a:cubicBezTo>
                    <a:pt x="2056" y="1"/>
                    <a:pt x="1922" y="135"/>
                    <a:pt x="1922" y="313"/>
                  </a:cubicBezTo>
                  <a:lnTo>
                    <a:pt x="1922" y="611"/>
                  </a:lnTo>
                  <a:cubicBezTo>
                    <a:pt x="1728" y="686"/>
                    <a:pt x="1565" y="790"/>
                    <a:pt x="1401" y="909"/>
                  </a:cubicBezTo>
                  <a:lnTo>
                    <a:pt x="1147" y="760"/>
                  </a:lnTo>
                  <a:cubicBezTo>
                    <a:pt x="1097" y="730"/>
                    <a:pt x="1041" y="715"/>
                    <a:pt x="986" y="715"/>
                  </a:cubicBezTo>
                  <a:cubicBezTo>
                    <a:pt x="879" y="715"/>
                    <a:pt x="774" y="771"/>
                    <a:pt x="715" y="880"/>
                  </a:cubicBezTo>
                  <a:lnTo>
                    <a:pt x="90" y="1967"/>
                  </a:lnTo>
                  <a:cubicBezTo>
                    <a:pt x="0" y="2116"/>
                    <a:pt x="45" y="2310"/>
                    <a:pt x="194" y="2399"/>
                  </a:cubicBezTo>
                  <a:lnTo>
                    <a:pt x="462" y="2548"/>
                  </a:lnTo>
                  <a:cubicBezTo>
                    <a:pt x="447" y="2652"/>
                    <a:pt x="432" y="2742"/>
                    <a:pt x="432" y="2846"/>
                  </a:cubicBezTo>
                  <a:cubicBezTo>
                    <a:pt x="432" y="2935"/>
                    <a:pt x="447" y="3040"/>
                    <a:pt x="462" y="3144"/>
                  </a:cubicBezTo>
                  <a:lnTo>
                    <a:pt x="194" y="3293"/>
                  </a:lnTo>
                  <a:cubicBezTo>
                    <a:pt x="45" y="3367"/>
                    <a:pt x="0" y="3561"/>
                    <a:pt x="90" y="3725"/>
                  </a:cubicBezTo>
                  <a:lnTo>
                    <a:pt x="715" y="4813"/>
                  </a:lnTo>
                  <a:cubicBezTo>
                    <a:pt x="776" y="4914"/>
                    <a:pt x="885" y="4974"/>
                    <a:pt x="995" y="4974"/>
                  </a:cubicBezTo>
                  <a:cubicBezTo>
                    <a:pt x="1047" y="4974"/>
                    <a:pt x="1100" y="4960"/>
                    <a:pt x="1147" y="4932"/>
                  </a:cubicBezTo>
                  <a:lnTo>
                    <a:pt x="1401" y="4783"/>
                  </a:lnTo>
                  <a:cubicBezTo>
                    <a:pt x="1565" y="4902"/>
                    <a:pt x="1743" y="5006"/>
                    <a:pt x="1922" y="5081"/>
                  </a:cubicBezTo>
                  <a:lnTo>
                    <a:pt x="1922" y="5379"/>
                  </a:lnTo>
                  <a:cubicBezTo>
                    <a:pt x="1922" y="5542"/>
                    <a:pt x="2056" y="5691"/>
                    <a:pt x="2235" y="5691"/>
                  </a:cubicBezTo>
                  <a:lnTo>
                    <a:pt x="3501" y="5691"/>
                  </a:lnTo>
                  <a:cubicBezTo>
                    <a:pt x="3680" y="5691"/>
                    <a:pt x="3814" y="5542"/>
                    <a:pt x="3814" y="5379"/>
                  </a:cubicBezTo>
                  <a:lnTo>
                    <a:pt x="3814" y="5081"/>
                  </a:lnTo>
                  <a:cubicBezTo>
                    <a:pt x="3993" y="4991"/>
                    <a:pt x="4172" y="4902"/>
                    <a:pt x="4321" y="4783"/>
                  </a:cubicBezTo>
                  <a:lnTo>
                    <a:pt x="4589" y="4932"/>
                  </a:lnTo>
                  <a:cubicBezTo>
                    <a:pt x="4637" y="4960"/>
                    <a:pt x="4689" y="4974"/>
                    <a:pt x="4741" y="4974"/>
                  </a:cubicBezTo>
                  <a:cubicBezTo>
                    <a:pt x="4851" y="4974"/>
                    <a:pt x="4960" y="4914"/>
                    <a:pt x="5021" y="4813"/>
                  </a:cubicBezTo>
                  <a:lnTo>
                    <a:pt x="5647" y="3725"/>
                  </a:lnTo>
                  <a:cubicBezTo>
                    <a:pt x="5736" y="3561"/>
                    <a:pt x="5691" y="3382"/>
                    <a:pt x="5527" y="3293"/>
                  </a:cubicBezTo>
                  <a:lnTo>
                    <a:pt x="5274" y="3144"/>
                  </a:lnTo>
                  <a:cubicBezTo>
                    <a:pt x="5289" y="3040"/>
                    <a:pt x="5289" y="2935"/>
                    <a:pt x="5289" y="2846"/>
                  </a:cubicBezTo>
                  <a:cubicBezTo>
                    <a:pt x="5289" y="2742"/>
                    <a:pt x="5289" y="2652"/>
                    <a:pt x="5274" y="2548"/>
                  </a:cubicBezTo>
                  <a:lnTo>
                    <a:pt x="5527" y="2399"/>
                  </a:lnTo>
                  <a:cubicBezTo>
                    <a:pt x="5691" y="2310"/>
                    <a:pt x="5736" y="2116"/>
                    <a:pt x="5647" y="1967"/>
                  </a:cubicBezTo>
                  <a:lnTo>
                    <a:pt x="5021" y="880"/>
                  </a:lnTo>
                  <a:cubicBezTo>
                    <a:pt x="4962" y="771"/>
                    <a:pt x="4857" y="715"/>
                    <a:pt x="4750" y="715"/>
                  </a:cubicBezTo>
                  <a:cubicBezTo>
                    <a:pt x="4695" y="715"/>
                    <a:pt x="4639" y="730"/>
                    <a:pt x="4589" y="760"/>
                  </a:cubicBezTo>
                  <a:lnTo>
                    <a:pt x="4321" y="909"/>
                  </a:lnTo>
                  <a:cubicBezTo>
                    <a:pt x="4172" y="790"/>
                    <a:pt x="3993" y="686"/>
                    <a:pt x="3814" y="611"/>
                  </a:cubicBezTo>
                  <a:lnTo>
                    <a:pt x="3814" y="313"/>
                  </a:lnTo>
                  <a:cubicBezTo>
                    <a:pt x="3814" y="135"/>
                    <a:pt x="3680" y="1"/>
                    <a:pt x="3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44"/>
          <p:cNvGrpSpPr/>
          <p:nvPr/>
        </p:nvGrpSpPr>
        <p:grpSpPr>
          <a:xfrm>
            <a:off x="333721" y="-325378"/>
            <a:ext cx="1400135" cy="1397586"/>
            <a:chOff x="1182471" y="-1089503"/>
            <a:chExt cx="1400135" cy="1397586"/>
          </a:xfrm>
        </p:grpSpPr>
        <p:sp>
          <p:nvSpPr>
            <p:cNvPr id="1120" name="Google Shape;1120;p44"/>
            <p:cNvSpPr/>
            <p:nvPr/>
          </p:nvSpPr>
          <p:spPr>
            <a:xfrm>
              <a:off x="2530619" y="-1089503"/>
              <a:ext cx="51986" cy="48582"/>
            </a:xfrm>
            <a:custGeom>
              <a:rect b="b" l="l" r="r" t="t"/>
              <a:pathLst>
                <a:path extrusionOk="0" h="899" w="962">
                  <a:moveTo>
                    <a:pt x="469" y="1"/>
                  </a:moveTo>
                  <a:cubicBezTo>
                    <a:pt x="440" y="1"/>
                    <a:pt x="411" y="3"/>
                    <a:pt x="380" y="7"/>
                  </a:cubicBezTo>
                  <a:cubicBezTo>
                    <a:pt x="357" y="15"/>
                    <a:pt x="326" y="22"/>
                    <a:pt x="303" y="30"/>
                  </a:cubicBezTo>
                  <a:cubicBezTo>
                    <a:pt x="272" y="46"/>
                    <a:pt x="248" y="61"/>
                    <a:pt x="225" y="77"/>
                  </a:cubicBezTo>
                  <a:cubicBezTo>
                    <a:pt x="194" y="92"/>
                    <a:pt x="171" y="108"/>
                    <a:pt x="155" y="131"/>
                  </a:cubicBezTo>
                  <a:cubicBezTo>
                    <a:pt x="132" y="154"/>
                    <a:pt x="117" y="170"/>
                    <a:pt x="101" y="201"/>
                  </a:cubicBezTo>
                  <a:cubicBezTo>
                    <a:pt x="86" y="224"/>
                    <a:pt x="70" y="247"/>
                    <a:pt x="54" y="278"/>
                  </a:cubicBezTo>
                  <a:cubicBezTo>
                    <a:pt x="47" y="301"/>
                    <a:pt x="39" y="332"/>
                    <a:pt x="31" y="356"/>
                  </a:cubicBezTo>
                  <a:cubicBezTo>
                    <a:pt x="0" y="503"/>
                    <a:pt x="47" y="658"/>
                    <a:pt x="155" y="767"/>
                  </a:cubicBezTo>
                  <a:cubicBezTo>
                    <a:pt x="171" y="782"/>
                    <a:pt x="194" y="805"/>
                    <a:pt x="225" y="821"/>
                  </a:cubicBezTo>
                  <a:cubicBezTo>
                    <a:pt x="248" y="837"/>
                    <a:pt x="272" y="852"/>
                    <a:pt x="303" y="860"/>
                  </a:cubicBezTo>
                  <a:cubicBezTo>
                    <a:pt x="326" y="868"/>
                    <a:pt x="357" y="883"/>
                    <a:pt x="380" y="883"/>
                  </a:cubicBezTo>
                  <a:cubicBezTo>
                    <a:pt x="411" y="891"/>
                    <a:pt x="442" y="899"/>
                    <a:pt x="473" y="899"/>
                  </a:cubicBezTo>
                  <a:cubicBezTo>
                    <a:pt x="752" y="899"/>
                    <a:pt x="962" y="635"/>
                    <a:pt x="908" y="356"/>
                  </a:cubicBezTo>
                  <a:cubicBezTo>
                    <a:pt x="900" y="332"/>
                    <a:pt x="892" y="301"/>
                    <a:pt x="884" y="278"/>
                  </a:cubicBezTo>
                  <a:cubicBezTo>
                    <a:pt x="877" y="247"/>
                    <a:pt x="861" y="224"/>
                    <a:pt x="845" y="201"/>
                  </a:cubicBezTo>
                  <a:cubicBezTo>
                    <a:pt x="830" y="170"/>
                    <a:pt x="807" y="154"/>
                    <a:pt x="783" y="131"/>
                  </a:cubicBezTo>
                  <a:cubicBezTo>
                    <a:pt x="768" y="108"/>
                    <a:pt x="745" y="92"/>
                    <a:pt x="721" y="77"/>
                  </a:cubicBezTo>
                  <a:cubicBezTo>
                    <a:pt x="690" y="61"/>
                    <a:pt x="667" y="46"/>
                    <a:pt x="644" y="30"/>
                  </a:cubicBezTo>
                  <a:cubicBezTo>
                    <a:pt x="613" y="22"/>
                    <a:pt x="590" y="15"/>
                    <a:pt x="559" y="7"/>
                  </a:cubicBezTo>
                  <a:cubicBezTo>
                    <a:pt x="528" y="3"/>
                    <a:pt x="498" y="1"/>
                    <a:pt x="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2399895" y="-967102"/>
              <a:ext cx="67064" cy="48528"/>
            </a:xfrm>
            <a:custGeom>
              <a:rect b="b" l="l" r="r" t="t"/>
              <a:pathLst>
                <a:path extrusionOk="0" h="898" w="1241">
                  <a:moveTo>
                    <a:pt x="615" y="1"/>
                  </a:moveTo>
                  <a:cubicBezTo>
                    <a:pt x="250" y="1"/>
                    <a:pt x="0" y="471"/>
                    <a:pt x="302" y="766"/>
                  </a:cubicBezTo>
                  <a:cubicBezTo>
                    <a:pt x="387" y="851"/>
                    <a:pt x="504" y="898"/>
                    <a:pt x="620" y="898"/>
                  </a:cubicBezTo>
                  <a:cubicBezTo>
                    <a:pt x="1109" y="898"/>
                    <a:pt x="1240" y="223"/>
                    <a:pt x="791" y="37"/>
                  </a:cubicBezTo>
                  <a:cubicBezTo>
                    <a:pt x="730" y="12"/>
                    <a:pt x="671" y="1"/>
                    <a:pt x="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4"/>
            <p:cNvSpPr/>
            <p:nvPr/>
          </p:nvSpPr>
          <p:spPr>
            <a:xfrm>
              <a:off x="1418844" y="14375"/>
              <a:ext cx="67064" cy="48528"/>
            </a:xfrm>
            <a:custGeom>
              <a:rect b="b" l="l" r="r" t="t"/>
              <a:pathLst>
                <a:path extrusionOk="0" h="898" w="1241">
                  <a:moveTo>
                    <a:pt x="611" y="0"/>
                  </a:moveTo>
                  <a:cubicBezTo>
                    <a:pt x="244" y="0"/>
                    <a:pt x="1" y="464"/>
                    <a:pt x="302" y="766"/>
                  </a:cubicBezTo>
                  <a:cubicBezTo>
                    <a:pt x="388" y="851"/>
                    <a:pt x="496" y="898"/>
                    <a:pt x="620" y="898"/>
                  </a:cubicBezTo>
                  <a:cubicBezTo>
                    <a:pt x="1109" y="898"/>
                    <a:pt x="1241" y="223"/>
                    <a:pt x="791" y="37"/>
                  </a:cubicBezTo>
                  <a:cubicBezTo>
                    <a:pt x="729" y="12"/>
                    <a:pt x="668" y="0"/>
                    <a:pt x="6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4"/>
            <p:cNvSpPr/>
            <p:nvPr/>
          </p:nvSpPr>
          <p:spPr>
            <a:xfrm>
              <a:off x="2277494" y="-844323"/>
              <a:ext cx="67118" cy="48582"/>
            </a:xfrm>
            <a:custGeom>
              <a:rect b="b" l="l" r="r" t="t"/>
              <a:pathLst>
                <a:path extrusionOk="0" h="899" w="1242">
                  <a:moveTo>
                    <a:pt x="606" y="1"/>
                  </a:moveTo>
                  <a:cubicBezTo>
                    <a:pt x="244" y="1"/>
                    <a:pt x="0" y="465"/>
                    <a:pt x="295" y="766"/>
                  </a:cubicBezTo>
                  <a:cubicBezTo>
                    <a:pt x="380" y="852"/>
                    <a:pt x="497" y="898"/>
                    <a:pt x="613" y="898"/>
                  </a:cubicBezTo>
                  <a:cubicBezTo>
                    <a:pt x="1102" y="898"/>
                    <a:pt x="1241" y="223"/>
                    <a:pt x="784" y="37"/>
                  </a:cubicBezTo>
                  <a:cubicBezTo>
                    <a:pt x="723" y="12"/>
                    <a:pt x="663"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1296064" y="136722"/>
              <a:ext cx="67064" cy="48582"/>
            </a:xfrm>
            <a:custGeom>
              <a:rect b="b" l="l" r="r" t="t"/>
              <a:pathLst>
                <a:path extrusionOk="0" h="899" w="1241">
                  <a:moveTo>
                    <a:pt x="605" y="1"/>
                  </a:moveTo>
                  <a:cubicBezTo>
                    <a:pt x="243" y="1"/>
                    <a:pt x="0" y="465"/>
                    <a:pt x="302" y="766"/>
                  </a:cubicBezTo>
                  <a:cubicBezTo>
                    <a:pt x="380" y="852"/>
                    <a:pt x="496" y="898"/>
                    <a:pt x="620" y="898"/>
                  </a:cubicBezTo>
                  <a:cubicBezTo>
                    <a:pt x="1109" y="898"/>
                    <a:pt x="1240" y="223"/>
                    <a:pt x="783" y="37"/>
                  </a:cubicBezTo>
                  <a:cubicBezTo>
                    <a:pt x="722" y="12"/>
                    <a:pt x="662" y="1"/>
                    <a:pt x="6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4"/>
            <p:cNvSpPr/>
            <p:nvPr/>
          </p:nvSpPr>
          <p:spPr>
            <a:xfrm>
              <a:off x="1909532" y="-476363"/>
              <a:ext cx="67118" cy="48528"/>
            </a:xfrm>
            <a:custGeom>
              <a:rect b="b" l="l" r="r" t="t"/>
              <a:pathLst>
                <a:path extrusionOk="0" h="898" w="1242">
                  <a:moveTo>
                    <a:pt x="606" y="0"/>
                  </a:moveTo>
                  <a:cubicBezTo>
                    <a:pt x="244" y="0"/>
                    <a:pt x="0" y="464"/>
                    <a:pt x="295" y="766"/>
                  </a:cubicBezTo>
                  <a:cubicBezTo>
                    <a:pt x="381" y="851"/>
                    <a:pt x="497" y="898"/>
                    <a:pt x="613" y="898"/>
                  </a:cubicBezTo>
                  <a:cubicBezTo>
                    <a:pt x="1102" y="898"/>
                    <a:pt x="1241" y="223"/>
                    <a:pt x="784" y="37"/>
                  </a:cubicBezTo>
                  <a:cubicBezTo>
                    <a:pt x="723" y="12"/>
                    <a:pt x="663" y="0"/>
                    <a:pt x="6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4"/>
            <p:cNvSpPr/>
            <p:nvPr/>
          </p:nvSpPr>
          <p:spPr>
            <a:xfrm>
              <a:off x="2154714" y="-721922"/>
              <a:ext cx="67064" cy="48528"/>
            </a:xfrm>
            <a:custGeom>
              <a:rect b="b" l="l" r="r" t="t"/>
              <a:pathLst>
                <a:path extrusionOk="0" h="898" w="1241">
                  <a:moveTo>
                    <a:pt x="613" y="0"/>
                  </a:moveTo>
                  <a:cubicBezTo>
                    <a:pt x="245" y="0"/>
                    <a:pt x="0" y="471"/>
                    <a:pt x="303" y="773"/>
                  </a:cubicBezTo>
                  <a:cubicBezTo>
                    <a:pt x="388" y="851"/>
                    <a:pt x="496" y="898"/>
                    <a:pt x="621" y="898"/>
                  </a:cubicBezTo>
                  <a:cubicBezTo>
                    <a:pt x="1109" y="898"/>
                    <a:pt x="1241"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2031934" y="-599143"/>
              <a:ext cx="67496" cy="48528"/>
            </a:xfrm>
            <a:custGeom>
              <a:rect b="b" l="l" r="r" t="t"/>
              <a:pathLst>
                <a:path extrusionOk="0" h="898" w="1249">
                  <a:moveTo>
                    <a:pt x="613" y="0"/>
                  </a:moveTo>
                  <a:cubicBezTo>
                    <a:pt x="250" y="0"/>
                    <a:pt x="1" y="464"/>
                    <a:pt x="302" y="766"/>
                  </a:cubicBezTo>
                  <a:cubicBezTo>
                    <a:pt x="388" y="851"/>
                    <a:pt x="504" y="898"/>
                    <a:pt x="620" y="898"/>
                  </a:cubicBezTo>
                  <a:cubicBezTo>
                    <a:pt x="1109" y="898"/>
                    <a:pt x="1249"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4"/>
            <p:cNvSpPr/>
            <p:nvPr/>
          </p:nvSpPr>
          <p:spPr>
            <a:xfrm>
              <a:off x="1786752" y="-353962"/>
              <a:ext cx="67118" cy="48528"/>
            </a:xfrm>
            <a:custGeom>
              <a:rect b="b" l="l" r="r" t="t"/>
              <a:pathLst>
                <a:path extrusionOk="0" h="898" w="1242">
                  <a:moveTo>
                    <a:pt x="613" y="0"/>
                  </a:moveTo>
                  <a:cubicBezTo>
                    <a:pt x="245" y="0"/>
                    <a:pt x="1" y="471"/>
                    <a:pt x="303" y="773"/>
                  </a:cubicBezTo>
                  <a:cubicBezTo>
                    <a:pt x="388" y="851"/>
                    <a:pt x="497" y="897"/>
                    <a:pt x="621" y="897"/>
                  </a:cubicBezTo>
                  <a:cubicBezTo>
                    <a:pt x="1109" y="897"/>
                    <a:pt x="1241" y="223"/>
                    <a:pt x="791" y="36"/>
                  </a:cubicBezTo>
                  <a:cubicBezTo>
                    <a:pt x="730" y="11"/>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4"/>
            <p:cNvSpPr/>
            <p:nvPr/>
          </p:nvSpPr>
          <p:spPr>
            <a:xfrm>
              <a:off x="1664026" y="-231237"/>
              <a:ext cx="67442" cy="48582"/>
            </a:xfrm>
            <a:custGeom>
              <a:rect b="b" l="l" r="r" t="t"/>
              <a:pathLst>
                <a:path extrusionOk="0" h="899" w="1248">
                  <a:moveTo>
                    <a:pt x="613" y="1"/>
                  </a:moveTo>
                  <a:cubicBezTo>
                    <a:pt x="249" y="1"/>
                    <a:pt x="0" y="465"/>
                    <a:pt x="302" y="767"/>
                  </a:cubicBezTo>
                  <a:cubicBezTo>
                    <a:pt x="387" y="852"/>
                    <a:pt x="503" y="898"/>
                    <a:pt x="620" y="898"/>
                  </a:cubicBezTo>
                  <a:cubicBezTo>
                    <a:pt x="1108" y="898"/>
                    <a:pt x="1248" y="224"/>
                    <a:pt x="790" y="38"/>
                  </a:cubicBezTo>
                  <a:cubicBezTo>
                    <a:pt x="729" y="12"/>
                    <a:pt x="670" y="1"/>
                    <a:pt x="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1541624" y="-108836"/>
              <a:ext cx="67064" cy="48960"/>
            </a:xfrm>
            <a:custGeom>
              <a:rect b="b" l="l" r="r" t="t"/>
              <a:pathLst>
                <a:path extrusionOk="0" h="906" w="1241">
                  <a:moveTo>
                    <a:pt x="613" y="1"/>
                  </a:moveTo>
                  <a:cubicBezTo>
                    <a:pt x="245" y="1"/>
                    <a:pt x="0" y="472"/>
                    <a:pt x="302" y="774"/>
                  </a:cubicBezTo>
                  <a:cubicBezTo>
                    <a:pt x="380" y="859"/>
                    <a:pt x="496" y="906"/>
                    <a:pt x="613" y="906"/>
                  </a:cubicBezTo>
                  <a:cubicBezTo>
                    <a:pt x="1109" y="906"/>
                    <a:pt x="1241" y="231"/>
                    <a:pt x="791" y="37"/>
                  </a:cubicBezTo>
                  <a:cubicBezTo>
                    <a:pt x="730" y="12"/>
                    <a:pt x="670" y="1"/>
                    <a:pt x="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4"/>
            <p:cNvSpPr/>
            <p:nvPr/>
          </p:nvSpPr>
          <p:spPr>
            <a:xfrm>
              <a:off x="1182471" y="259501"/>
              <a:ext cx="48636" cy="48582"/>
            </a:xfrm>
            <a:custGeom>
              <a:rect b="b" l="l" r="r" t="t"/>
              <a:pathLst>
                <a:path extrusionOk="0" h="899" w="900">
                  <a:moveTo>
                    <a:pt x="454" y="1"/>
                  </a:moveTo>
                  <a:cubicBezTo>
                    <a:pt x="425" y="1"/>
                    <a:pt x="396" y="3"/>
                    <a:pt x="365" y="6"/>
                  </a:cubicBezTo>
                  <a:cubicBezTo>
                    <a:pt x="334" y="14"/>
                    <a:pt x="310" y="22"/>
                    <a:pt x="279" y="37"/>
                  </a:cubicBezTo>
                  <a:cubicBezTo>
                    <a:pt x="256" y="45"/>
                    <a:pt x="225" y="61"/>
                    <a:pt x="202" y="76"/>
                  </a:cubicBezTo>
                  <a:cubicBezTo>
                    <a:pt x="178" y="92"/>
                    <a:pt x="155" y="107"/>
                    <a:pt x="140" y="131"/>
                  </a:cubicBezTo>
                  <a:cubicBezTo>
                    <a:pt x="116" y="154"/>
                    <a:pt x="93" y="177"/>
                    <a:pt x="78" y="200"/>
                  </a:cubicBezTo>
                  <a:cubicBezTo>
                    <a:pt x="62" y="224"/>
                    <a:pt x="47" y="247"/>
                    <a:pt x="39" y="278"/>
                  </a:cubicBezTo>
                  <a:cubicBezTo>
                    <a:pt x="31" y="301"/>
                    <a:pt x="23" y="332"/>
                    <a:pt x="16" y="363"/>
                  </a:cubicBezTo>
                  <a:cubicBezTo>
                    <a:pt x="0" y="417"/>
                    <a:pt x="0" y="479"/>
                    <a:pt x="16" y="534"/>
                  </a:cubicBezTo>
                  <a:cubicBezTo>
                    <a:pt x="23" y="565"/>
                    <a:pt x="31" y="596"/>
                    <a:pt x="39" y="619"/>
                  </a:cubicBezTo>
                  <a:cubicBezTo>
                    <a:pt x="47" y="642"/>
                    <a:pt x="62" y="673"/>
                    <a:pt x="78" y="697"/>
                  </a:cubicBezTo>
                  <a:cubicBezTo>
                    <a:pt x="93" y="720"/>
                    <a:pt x="116" y="743"/>
                    <a:pt x="140" y="766"/>
                  </a:cubicBezTo>
                  <a:cubicBezTo>
                    <a:pt x="217" y="852"/>
                    <a:pt x="334" y="898"/>
                    <a:pt x="450" y="898"/>
                  </a:cubicBezTo>
                  <a:cubicBezTo>
                    <a:pt x="481" y="898"/>
                    <a:pt x="512" y="890"/>
                    <a:pt x="543" y="890"/>
                  </a:cubicBezTo>
                  <a:cubicBezTo>
                    <a:pt x="566" y="883"/>
                    <a:pt x="597" y="875"/>
                    <a:pt x="628" y="859"/>
                  </a:cubicBezTo>
                  <a:cubicBezTo>
                    <a:pt x="652" y="852"/>
                    <a:pt x="675" y="836"/>
                    <a:pt x="706" y="821"/>
                  </a:cubicBezTo>
                  <a:cubicBezTo>
                    <a:pt x="729" y="805"/>
                    <a:pt x="752" y="782"/>
                    <a:pt x="768" y="766"/>
                  </a:cubicBezTo>
                  <a:cubicBezTo>
                    <a:pt x="791" y="743"/>
                    <a:pt x="807" y="720"/>
                    <a:pt x="822" y="697"/>
                  </a:cubicBezTo>
                  <a:cubicBezTo>
                    <a:pt x="838" y="673"/>
                    <a:pt x="853" y="642"/>
                    <a:pt x="869" y="619"/>
                  </a:cubicBezTo>
                  <a:cubicBezTo>
                    <a:pt x="876" y="596"/>
                    <a:pt x="884" y="565"/>
                    <a:pt x="892" y="534"/>
                  </a:cubicBezTo>
                  <a:cubicBezTo>
                    <a:pt x="900" y="479"/>
                    <a:pt x="900" y="417"/>
                    <a:pt x="892" y="363"/>
                  </a:cubicBezTo>
                  <a:cubicBezTo>
                    <a:pt x="884" y="332"/>
                    <a:pt x="876" y="301"/>
                    <a:pt x="869" y="278"/>
                  </a:cubicBezTo>
                  <a:cubicBezTo>
                    <a:pt x="853" y="247"/>
                    <a:pt x="838" y="224"/>
                    <a:pt x="822" y="200"/>
                  </a:cubicBezTo>
                  <a:cubicBezTo>
                    <a:pt x="807" y="177"/>
                    <a:pt x="791" y="154"/>
                    <a:pt x="768" y="131"/>
                  </a:cubicBezTo>
                  <a:cubicBezTo>
                    <a:pt x="752" y="107"/>
                    <a:pt x="729" y="92"/>
                    <a:pt x="706" y="76"/>
                  </a:cubicBezTo>
                  <a:cubicBezTo>
                    <a:pt x="675" y="61"/>
                    <a:pt x="652" y="45"/>
                    <a:pt x="628" y="37"/>
                  </a:cubicBezTo>
                  <a:cubicBezTo>
                    <a:pt x="597" y="22"/>
                    <a:pt x="566" y="14"/>
                    <a:pt x="543" y="6"/>
                  </a:cubicBezTo>
                  <a:cubicBezTo>
                    <a:pt x="512" y="3"/>
                    <a:pt x="483" y="1"/>
                    <a:pt x="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5" name="Shape 1135"/>
        <p:cNvGrpSpPr/>
        <p:nvPr/>
      </p:nvGrpSpPr>
      <p:grpSpPr>
        <a:xfrm>
          <a:off x="0" y="0"/>
          <a:ext cx="0" cy="0"/>
          <a:chOff x="0" y="0"/>
          <a:chExt cx="0" cy="0"/>
        </a:xfrm>
      </p:grpSpPr>
      <p:sp>
        <p:nvSpPr>
          <p:cNvPr id="1136" name="Google Shape;1136;p45"/>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VALUABLE </a:t>
            </a:r>
            <a:r>
              <a:rPr b="0" lang="en"/>
              <a:t>KNOWLEDGE</a:t>
            </a:r>
            <a:endParaRPr b="0"/>
          </a:p>
        </p:txBody>
      </p:sp>
      <p:sp>
        <p:nvSpPr>
          <p:cNvPr id="1137" name="Google Shape;1137;p45"/>
          <p:cNvSpPr txBox="1"/>
          <p:nvPr/>
        </p:nvSpPr>
        <p:spPr>
          <a:xfrm>
            <a:off x="4376750" y="3108604"/>
            <a:ext cx="1701300" cy="469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1200"/>
              </a:spcAft>
              <a:buNone/>
            </a:pPr>
            <a:r>
              <a:rPr b="1" lang="en" sz="2000">
                <a:solidFill>
                  <a:schemeClr val="dk1"/>
                </a:solidFill>
                <a:latin typeface="Titillium Web"/>
                <a:ea typeface="Titillium Web"/>
                <a:cs typeface="Titillium Web"/>
                <a:sym typeface="Titillium Web"/>
              </a:rPr>
              <a:t>MARS</a:t>
            </a:r>
            <a:endParaRPr b="1" sz="2000">
              <a:solidFill>
                <a:schemeClr val="dk1"/>
              </a:solidFill>
              <a:latin typeface="Titillium Web"/>
              <a:ea typeface="Titillium Web"/>
              <a:cs typeface="Titillium Web"/>
              <a:sym typeface="Titillium Web"/>
            </a:endParaRPr>
          </a:p>
        </p:txBody>
      </p:sp>
      <p:sp>
        <p:nvSpPr>
          <p:cNvPr id="1138" name="Google Shape;1138;p45"/>
          <p:cNvSpPr txBox="1"/>
          <p:nvPr/>
        </p:nvSpPr>
        <p:spPr>
          <a:xfrm>
            <a:off x="4376750" y="1435938"/>
            <a:ext cx="1701300" cy="469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1200"/>
              </a:spcAft>
              <a:buNone/>
            </a:pPr>
            <a:r>
              <a:rPr b="1" lang="en" sz="2000">
                <a:solidFill>
                  <a:schemeClr val="dk1"/>
                </a:solidFill>
                <a:latin typeface="Titillium Web"/>
                <a:ea typeface="Titillium Web"/>
                <a:cs typeface="Titillium Web"/>
                <a:sym typeface="Titillium Web"/>
              </a:rPr>
              <a:t>VENUS</a:t>
            </a:r>
            <a:endParaRPr b="1" sz="2000">
              <a:solidFill>
                <a:schemeClr val="dk1"/>
              </a:solidFill>
              <a:latin typeface="Titillium Web"/>
              <a:ea typeface="Titillium Web"/>
              <a:cs typeface="Titillium Web"/>
              <a:sym typeface="Titillium Web"/>
            </a:endParaRPr>
          </a:p>
        </p:txBody>
      </p:sp>
      <p:sp>
        <p:nvSpPr>
          <p:cNvPr id="1139" name="Google Shape;1139;p45"/>
          <p:cNvSpPr txBox="1"/>
          <p:nvPr/>
        </p:nvSpPr>
        <p:spPr>
          <a:xfrm>
            <a:off x="4376750" y="2272271"/>
            <a:ext cx="1701300" cy="469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1200"/>
              </a:spcAft>
              <a:buNone/>
            </a:pPr>
            <a:r>
              <a:rPr b="1" lang="en" sz="2000">
                <a:solidFill>
                  <a:schemeClr val="dk1"/>
                </a:solidFill>
                <a:latin typeface="Titillium Web"/>
                <a:ea typeface="Titillium Web"/>
                <a:cs typeface="Titillium Web"/>
                <a:sym typeface="Titillium Web"/>
              </a:rPr>
              <a:t>MERCURY</a:t>
            </a:r>
            <a:endParaRPr b="1" sz="2000">
              <a:solidFill>
                <a:schemeClr val="dk1"/>
              </a:solidFill>
              <a:latin typeface="Titillium Web"/>
              <a:ea typeface="Titillium Web"/>
              <a:cs typeface="Titillium Web"/>
              <a:sym typeface="Titillium Web"/>
            </a:endParaRPr>
          </a:p>
        </p:txBody>
      </p:sp>
      <p:sp>
        <p:nvSpPr>
          <p:cNvPr id="1140" name="Google Shape;1140;p45"/>
          <p:cNvSpPr txBox="1"/>
          <p:nvPr/>
        </p:nvSpPr>
        <p:spPr>
          <a:xfrm>
            <a:off x="4376750" y="3944938"/>
            <a:ext cx="1701300" cy="469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1200"/>
              </a:spcAft>
              <a:buNone/>
            </a:pPr>
            <a:r>
              <a:rPr b="1" lang="en" sz="2000">
                <a:solidFill>
                  <a:schemeClr val="dk1"/>
                </a:solidFill>
                <a:latin typeface="Titillium Web"/>
                <a:ea typeface="Titillium Web"/>
                <a:cs typeface="Titillium Web"/>
                <a:sym typeface="Titillium Web"/>
              </a:rPr>
              <a:t>NEPTUNE</a:t>
            </a:r>
            <a:endParaRPr b="1" sz="2000">
              <a:solidFill>
                <a:schemeClr val="dk1"/>
              </a:solidFill>
              <a:latin typeface="Titillium Web"/>
              <a:ea typeface="Titillium Web"/>
              <a:cs typeface="Titillium Web"/>
              <a:sym typeface="Titillium Web"/>
            </a:endParaRPr>
          </a:p>
        </p:txBody>
      </p:sp>
      <p:sp>
        <p:nvSpPr>
          <p:cNvPr id="1141" name="Google Shape;1141;p45"/>
          <p:cNvSpPr txBox="1"/>
          <p:nvPr/>
        </p:nvSpPr>
        <p:spPr>
          <a:xfrm>
            <a:off x="6077989" y="3108604"/>
            <a:ext cx="2029200" cy="46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sistant"/>
                <a:ea typeface="Assistant"/>
                <a:cs typeface="Assistant"/>
                <a:sym typeface="Assistant"/>
              </a:rPr>
              <a:t>Mars is actually a very cold place, not hot</a:t>
            </a:r>
            <a:endParaRPr sz="1200">
              <a:solidFill>
                <a:schemeClr val="dk1"/>
              </a:solidFill>
              <a:latin typeface="Assistant"/>
              <a:ea typeface="Assistant"/>
              <a:cs typeface="Assistant"/>
              <a:sym typeface="Assistant"/>
            </a:endParaRPr>
          </a:p>
        </p:txBody>
      </p:sp>
      <p:sp>
        <p:nvSpPr>
          <p:cNvPr id="1142" name="Google Shape;1142;p45"/>
          <p:cNvSpPr txBox="1"/>
          <p:nvPr/>
        </p:nvSpPr>
        <p:spPr>
          <a:xfrm>
            <a:off x="6077989" y="1435938"/>
            <a:ext cx="2029200" cy="46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sistant"/>
                <a:ea typeface="Assistant"/>
                <a:cs typeface="Assistant"/>
                <a:sym typeface="Assistant"/>
              </a:rPr>
              <a:t>Venus is the second planet from the Sun</a:t>
            </a:r>
            <a:endParaRPr sz="1200">
              <a:solidFill>
                <a:schemeClr val="dk1"/>
              </a:solidFill>
              <a:latin typeface="Assistant"/>
              <a:ea typeface="Assistant"/>
              <a:cs typeface="Assistant"/>
              <a:sym typeface="Assistant"/>
            </a:endParaRPr>
          </a:p>
        </p:txBody>
      </p:sp>
      <p:sp>
        <p:nvSpPr>
          <p:cNvPr id="1143" name="Google Shape;1143;p45"/>
          <p:cNvSpPr txBox="1"/>
          <p:nvPr/>
        </p:nvSpPr>
        <p:spPr>
          <a:xfrm>
            <a:off x="6077989" y="2272271"/>
            <a:ext cx="2029200" cy="46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sistant"/>
                <a:ea typeface="Assistant"/>
                <a:cs typeface="Assistant"/>
                <a:sym typeface="Assistant"/>
              </a:rPr>
              <a:t>Mercury is the closest planet to the Sun</a:t>
            </a:r>
            <a:endParaRPr sz="1200">
              <a:solidFill>
                <a:schemeClr val="dk1"/>
              </a:solidFill>
              <a:latin typeface="Assistant"/>
              <a:ea typeface="Assistant"/>
              <a:cs typeface="Assistant"/>
              <a:sym typeface="Assistant"/>
            </a:endParaRPr>
          </a:p>
        </p:txBody>
      </p:sp>
      <p:sp>
        <p:nvSpPr>
          <p:cNvPr id="1144" name="Google Shape;1144;p45"/>
          <p:cNvSpPr txBox="1"/>
          <p:nvPr/>
        </p:nvSpPr>
        <p:spPr>
          <a:xfrm>
            <a:off x="6077989" y="3944938"/>
            <a:ext cx="2029200" cy="46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sistant"/>
                <a:ea typeface="Assistant"/>
                <a:cs typeface="Assistant"/>
                <a:sym typeface="Assistant"/>
              </a:rPr>
              <a:t>Neptune is the farthest planet from the Sun</a:t>
            </a:r>
            <a:endParaRPr sz="1200">
              <a:solidFill>
                <a:schemeClr val="dk1"/>
              </a:solidFill>
              <a:latin typeface="Assistant"/>
              <a:ea typeface="Assistant"/>
              <a:cs typeface="Assistant"/>
              <a:sym typeface="Assistant"/>
            </a:endParaRPr>
          </a:p>
        </p:txBody>
      </p:sp>
      <p:sp>
        <p:nvSpPr>
          <p:cNvPr id="1145" name="Google Shape;1145;p45"/>
          <p:cNvSpPr/>
          <p:nvPr/>
        </p:nvSpPr>
        <p:spPr>
          <a:xfrm>
            <a:off x="3388300" y="1369338"/>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1146" name="Google Shape;1146;p45"/>
          <p:cNvSpPr/>
          <p:nvPr/>
        </p:nvSpPr>
        <p:spPr>
          <a:xfrm>
            <a:off x="3388300" y="2205679"/>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1147" name="Google Shape;1147;p45"/>
          <p:cNvSpPr/>
          <p:nvPr/>
        </p:nvSpPr>
        <p:spPr>
          <a:xfrm>
            <a:off x="3388300" y="3042021"/>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1148" name="Google Shape;1148;p45"/>
          <p:cNvSpPr/>
          <p:nvPr/>
        </p:nvSpPr>
        <p:spPr>
          <a:xfrm>
            <a:off x="3388300" y="3878363"/>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1149" name="Google Shape;1149;p45"/>
          <p:cNvSpPr txBox="1"/>
          <p:nvPr/>
        </p:nvSpPr>
        <p:spPr>
          <a:xfrm>
            <a:off x="1036800" y="2544800"/>
            <a:ext cx="1802700" cy="76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Titillium Web"/>
                <a:ea typeface="Titillium Web"/>
                <a:cs typeface="Titillium Web"/>
                <a:sym typeface="Titillium Web"/>
              </a:rPr>
              <a:t>VALUABLE </a:t>
            </a:r>
            <a:r>
              <a:rPr lang="en" sz="2000">
                <a:solidFill>
                  <a:schemeClr val="lt1"/>
                </a:solidFill>
                <a:latin typeface="Titillium Web"/>
                <a:ea typeface="Titillium Web"/>
                <a:cs typeface="Titillium Web"/>
                <a:sym typeface="Titillium Web"/>
              </a:rPr>
              <a:t>KNOWLEDGE</a:t>
            </a:r>
            <a:endParaRPr b="1" sz="2000">
              <a:solidFill>
                <a:schemeClr val="lt1"/>
              </a:solidFill>
              <a:latin typeface="Titillium Web"/>
              <a:ea typeface="Titillium Web"/>
              <a:cs typeface="Titillium Web"/>
              <a:sym typeface="Titillium Web"/>
            </a:endParaRPr>
          </a:p>
        </p:txBody>
      </p:sp>
      <p:cxnSp>
        <p:nvCxnSpPr>
          <p:cNvPr id="1150" name="Google Shape;1150;p45"/>
          <p:cNvCxnSpPr>
            <a:stCxn id="1145" idx="2"/>
            <a:endCxn id="1149" idx="0"/>
          </p:cNvCxnSpPr>
          <p:nvPr/>
        </p:nvCxnSpPr>
        <p:spPr>
          <a:xfrm flipH="1">
            <a:off x="1938100" y="1670688"/>
            <a:ext cx="1450200" cy="874200"/>
          </a:xfrm>
          <a:prstGeom prst="bentConnector2">
            <a:avLst/>
          </a:prstGeom>
          <a:noFill/>
          <a:ln cap="flat" cmpd="sng" w="9525">
            <a:solidFill>
              <a:schemeClr val="lt2"/>
            </a:solidFill>
            <a:prstDash val="solid"/>
            <a:round/>
            <a:headEnd len="med" w="med" type="none"/>
            <a:tailEnd len="med" w="med" type="none"/>
          </a:ln>
        </p:spPr>
      </p:cxnSp>
      <p:cxnSp>
        <p:nvCxnSpPr>
          <p:cNvPr id="1151" name="Google Shape;1151;p45"/>
          <p:cNvCxnSpPr>
            <a:stCxn id="1148" idx="2"/>
            <a:endCxn id="1149" idx="2"/>
          </p:cNvCxnSpPr>
          <p:nvPr/>
        </p:nvCxnSpPr>
        <p:spPr>
          <a:xfrm rot="10800000">
            <a:off x="1938100" y="3305513"/>
            <a:ext cx="1450200" cy="874200"/>
          </a:xfrm>
          <a:prstGeom prst="bentConnector2">
            <a:avLst/>
          </a:prstGeom>
          <a:noFill/>
          <a:ln cap="flat" cmpd="sng" w="9525">
            <a:solidFill>
              <a:schemeClr val="lt2"/>
            </a:solidFill>
            <a:prstDash val="solid"/>
            <a:round/>
            <a:headEnd len="med" w="med" type="none"/>
            <a:tailEnd len="med" w="med" type="none"/>
          </a:ln>
        </p:spPr>
      </p:cxnSp>
      <p:cxnSp>
        <p:nvCxnSpPr>
          <p:cNvPr id="1152" name="Google Shape;1152;p45"/>
          <p:cNvCxnSpPr>
            <a:stCxn id="1147" idx="2"/>
            <a:endCxn id="1149" idx="3"/>
          </p:cNvCxnSpPr>
          <p:nvPr/>
        </p:nvCxnSpPr>
        <p:spPr>
          <a:xfrm rot="10800000">
            <a:off x="2839600" y="2925171"/>
            <a:ext cx="548700" cy="418200"/>
          </a:xfrm>
          <a:prstGeom prst="bentConnector3">
            <a:avLst>
              <a:gd fmla="val 50009" name="adj1"/>
            </a:avLst>
          </a:prstGeom>
          <a:noFill/>
          <a:ln cap="flat" cmpd="sng" w="9525">
            <a:solidFill>
              <a:schemeClr val="lt2"/>
            </a:solidFill>
            <a:prstDash val="solid"/>
            <a:round/>
            <a:headEnd len="med" w="med" type="none"/>
            <a:tailEnd len="med" w="med" type="none"/>
          </a:ln>
        </p:spPr>
      </p:cxnSp>
      <p:cxnSp>
        <p:nvCxnSpPr>
          <p:cNvPr id="1153" name="Google Shape;1153;p45"/>
          <p:cNvCxnSpPr>
            <a:stCxn id="1146" idx="2"/>
            <a:endCxn id="1149" idx="3"/>
          </p:cNvCxnSpPr>
          <p:nvPr/>
        </p:nvCxnSpPr>
        <p:spPr>
          <a:xfrm flipH="1">
            <a:off x="2839600" y="2507029"/>
            <a:ext cx="548700" cy="418200"/>
          </a:xfrm>
          <a:prstGeom prst="bentConnector3">
            <a:avLst>
              <a:gd fmla="val 50009" name="adj1"/>
            </a:avLst>
          </a:prstGeom>
          <a:noFill/>
          <a:ln cap="flat" cmpd="sng" w="9525">
            <a:solidFill>
              <a:schemeClr val="lt2"/>
            </a:solidFill>
            <a:prstDash val="solid"/>
            <a:round/>
            <a:headEnd len="med" w="med" type="none"/>
            <a:tailEnd len="med" w="med" type="none"/>
          </a:ln>
        </p:spPr>
      </p:cxnSp>
      <p:grpSp>
        <p:nvGrpSpPr>
          <p:cNvPr id="1154" name="Google Shape;1154;p45"/>
          <p:cNvGrpSpPr/>
          <p:nvPr/>
        </p:nvGrpSpPr>
        <p:grpSpPr>
          <a:xfrm>
            <a:off x="3565837" y="1546888"/>
            <a:ext cx="247636" cy="247613"/>
            <a:chOff x="5544137" y="1269701"/>
            <a:chExt cx="247636" cy="247613"/>
          </a:xfrm>
        </p:grpSpPr>
        <p:sp>
          <p:nvSpPr>
            <p:cNvPr id="1155" name="Google Shape;1155;p45"/>
            <p:cNvSpPr/>
            <p:nvPr/>
          </p:nvSpPr>
          <p:spPr>
            <a:xfrm>
              <a:off x="5544137" y="1269701"/>
              <a:ext cx="132873" cy="58069"/>
            </a:xfrm>
            <a:custGeom>
              <a:rect b="b" l="l" r="r" t="t"/>
              <a:pathLst>
                <a:path extrusionOk="0" h="2533" w="5796">
                  <a:moveTo>
                    <a:pt x="1585" y="952"/>
                  </a:moveTo>
                  <a:cubicBezTo>
                    <a:pt x="1751" y="952"/>
                    <a:pt x="1907" y="1075"/>
                    <a:pt x="1907" y="1266"/>
                  </a:cubicBezTo>
                  <a:cubicBezTo>
                    <a:pt x="1907" y="1445"/>
                    <a:pt x="1758" y="1579"/>
                    <a:pt x="1580" y="1579"/>
                  </a:cubicBezTo>
                  <a:cubicBezTo>
                    <a:pt x="1297" y="1579"/>
                    <a:pt x="1163" y="1236"/>
                    <a:pt x="1356" y="1043"/>
                  </a:cubicBezTo>
                  <a:cubicBezTo>
                    <a:pt x="1424" y="980"/>
                    <a:pt x="1506" y="952"/>
                    <a:pt x="1585" y="952"/>
                  </a:cubicBezTo>
                  <a:close/>
                  <a:moveTo>
                    <a:pt x="2841" y="952"/>
                  </a:moveTo>
                  <a:cubicBezTo>
                    <a:pt x="3002" y="952"/>
                    <a:pt x="3159" y="1075"/>
                    <a:pt x="3159" y="1266"/>
                  </a:cubicBezTo>
                  <a:cubicBezTo>
                    <a:pt x="3159" y="1445"/>
                    <a:pt x="3025" y="1579"/>
                    <a:pt x="2846" y="1579"/>
                  </a:cubicBezTo>
                  <a:cubicBezTo>
                    <a:pt x="2563" y="1579"/>
                    <a:pt x="2429" y="1236"/>
                    <a:pt x="2623" y="1043"/>
                  </a:cubicBezTo>
                  <a:cubicBezTo>
                    <a:pt x="2685" y="980"/>
                    <a:pt x="2764" y="952"/>
                    <a:pt x="2841" y="952"/>
                  </a:cubicBezTo>
                  <a:close/>
                  <a:moveTo>
                    <a:pt x="4107" y="952"/>
                  </a:moveTo>
                  <a:cubicBezTo>
                    <a:pt x="4269" y="952"/>
                    <a:pt x="4425" y="1075"/>
                    <a:pt x="4425" y="1266"/>
                  </a:cubicBezTo>
                  <a:cubicBezTo>
                    <a:pt x="4425" y="1445"/>
                    <a:pt x="4291" y="1579"/>
                    <a:pt x="4112" y="1579"/>
                  </a:cubicBezTo>
                  <a:cubicBezTo>
                    <a:pt x="3829" y="1579"/>
                    <a:pt x="3695" y="1236"/>
                    <a:pt x="3889" y="1043"/>
                  </a:cubicBezTo>
                  <a:cubicBezTo>
                    <a:pt x="3952" y="980"/>
                    <a:pt x="4030" y="952"/>
                    <a:pt x="4107" y="952"/>
                  </a:cubicBezTo>
                  <a:close/>
                  <a:moveTo>
                    <a:pt x="954" y="0"/>
                  </a:moveTo>
                  <a:cubicBezTo>
                    <a:pt x="433" y="0"/>
                    <a:pt x="1" y="432"/>
                    <a:pt x="1" y="953"/>
                  </a:cubicBezTo>
                  <a:lnTo>
                    <a:pt x="1" y="2533"/>
                  </a:lnTo>
                  <a:lnTo>
                    <a:pt x="4753" y="2533"/>
                  </a:lnTo>
                  <a:lnTo>
                    <a:pt x="57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5"/>
            <p:cNvSpPr/>
            <p:nvPr/>
          </p:nvSpPr>
          <p:spPr>
            <a:xfrm>
              <a:off x="5624397" y="1383753"/>
              <a:ext cx="87115" cy="133561"/>
            </a:xfrm>
            <a:custGeom>
              <a:rect b="b" l="l" r="r" t="t"/>
              <a:pathLst>
                <a:path extrusionOk="0" h="5826" w="3800">
                  <a:moveTo>
                    <a:pt x="954" y="1"/>
                  </a:moveTo>
                  <a:lnTo>
                    <a:pt x="954" y="1"/>
                  </a:lnTo>
                  <a:cubicBezTo>
                    <a:pt x="0" y="701"/>
                    <a:pt x="135" y="2161"/>
                    <a:pt x="1192" y="2682"/>
                  </a:cubicBezTo>
                  <a:cubicBezTo>
                    <a:pt x="1311" y="2727"/>
                    <a:pt x="1371" y="2846"/>
                    <a:pt x="1371" y="2965"/>
                  </a:cubicBezTo>
                  <a:lnTo>
                    <a:pt x="1371" y="5826"/>
                  </a:lnTo>
                  <a:lnTo>
                    <a:pt x="2429" y="5826"/>
                  </a:lnTo>
                  <a:lnTo>
                    <a:pt x="2429" y="2965"/>
                  </a:lnTo>
                  <a:cubicBezTo>
                    <a:pt x="2429" y="2846"/>
                    <a:pt x="2488" y="2727"/>
                    <a:pt x="2608" y="2682"/>
                  </a:cubicBezTo>
                  <a:cubicBezTo>
                    <a:pt x="3665" y="2161"/>
                    <a:pt x="3799" y="701"/>
                    <a:pt x="2846" y="1"/>
                  </a:cubicBezTo>
                  <a:lnTo>
                    <a:pt x="2846" y="1"/>
                  </a:lnTo>
                  <a:lnTo>
                    <a:pt x="2846" y="1178"/>
                  </a:lnTo>
                  <a:cubicBezTo>
                    <a:pt x="2846" y="1342"/>
                    <a:pt x="2712" y="1491"/>
                    <a:pt x="2533" y="1491"/>
                  </a:cubicBezTo>
                  <a:lnTo>
                    <a:pt x="1267" y="1491"/>
                  </a:lnTo>
                  <a:cubicBezTo>
                    <a:pt x="1088" y="1491"/>
                    <a:pt x="954" y="1342"/>
                    <a:pt x="954" y="1178"/>
                  </a:cubicBezTo>
                  <a:lnTo>
                    <a:pt x="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5"/>
            <p:cNvSpPr/>
            <p:nvPr/>
          </p:nvSpPr>
          <p:spPr>
            <a:xfrm>
              <a:off x="5544137" y="1269701"/>
              <a:ext cx="247636" cy="247613"/>
            </a:xfrm>
            <a:custGeom>
              <a:rect b="b" l="l" r="r" t="t"/>
              <a:pathLst>
                <a:path extrusionOk="0" h="10801" w="10802">
                  <a:moveTo>
                    <a:pt x="2429" y="4112"/>
                  </a:moveTo>
                  <a:cubicBezTo>
                    <a:pt x="2846" y="4112"/>
                    <a:pt x="2846" y="4752"/>
                    <a:pt x="2429" y="4752"/>
                  </a:cubicBezTo>
                  <a:lnTo>
                    <a:pt x="1580" y="4752"/>
                  </a:lnTo>
                  <a:cubicBezTo>
                    <a:pt x="1163" y="4752"/>
                    <a:pt x="1163" y="4112"/>
                    <a:pt x="1580" y="4112"/>
                  </a:cubicBezTo>
                  <a:close/>
                  <a:moveTo>
                    <a:pt x="6481" y="0"/>
                  </a:moveTo>
                  <a:lnTo>
                    <a:pt x="5245" y="2980"/>
                  </a:lnTo>
                  <a:cubicBezTo>
                    <a:pt x="5200" y="3099"/>
                    <a:pt x="5081" y="3173"/>
                    <a:pt x="4961" y="3173"/>
                  </a:cubicBezTo>
                  <a:lnTo>
                    <a:pt x="1" y="3173"/>
                  </a:lnTo>
                  <a:lnTo>
                    <a:pt x="1" y="9847"/>
                  </a:lnTo>
                  <a:cubicBezTo>
                    <a:pt x="1" y="10369"/>
                    <a:pt x="433" y="10801"/>
                    <a:pt x="954" y="10801"/>
                  </a:cubicBezTo>
                  <a:lnTo>
                    <a:pt x="4246" y="10801"/>
                  </a:lnTo>
                  <a:lnTo>
                    <a:pt x="4246" y="8119"/>
                  </a:lnTo>
                  <a:cubicBezTo>
                    <a:pt x="2652" y="7151"/>
                    <a:pt x="2906" y="4782"/>
                    <a:pt x="4664" y="4156"/>
                  </a:cubicBezTo>
                  <a:cubicBezTo>
                    <a:pt x="4701" y="4144"/>
                    <a:pt x="4740" y="4137"/>
                    <a:pt x="4780" y="4137"/>
                  </a:cubicBezTo>
                  <a:cubicBezTo>
                    <a:pt x="4837" y="4137"/>
                    <a:pt x="4894" y="4151"/>
                    <a:pt x="4947" y="4186"/>
                  </a:cubicBezTo>
                  <a:cubicBezTo>
                    <a:pt x="5036" y="4246"/>
                    <a:pt x="5081" y="4350"/>
                    <a:pt x="5081" y="4454"/>
                  </a:cubicBezTo>
                  <a:lnTo>
                    <a:pt x="5081" y="5825"/>
                  </a:lnTo>
                  <a:lnTo>
                    <a:pt x="5706" y="5825"/>
                  </a:lnTo>
                  <a:lnTo>
                    <a:pt x="5706" y="4454"/>
                  </a:lnTo>
                  <a:cubicBezTo>
                    <a:pt x="5706" y="4350"/>
                    <a:pt x="5766" y="4246"/>
                    <a:pt x="5840" y="4186"/>
                  </a:cubicBezTo>
                  <a:cubicBezTo>
                    <a:pt x="5893" y="4151"/>
                    <a:pt x="5950" y="4137"/>
                    <a:pt x="6010" y="4137"/>
                  </a:cubicBezTo>
                  <a:cubicBezTo>
                    <a:pt x="6052" y="4137"/>
                    <a:pt x="6095" y="4144"/>
                    <a:pt x="6138" y="4156"/>
                  </a:cubicBezTo>
                  <a:cubicBezTo>
                    <a:pt x="7881" y="4767"/>
                    <a:pt x="8135" y="7151"/>
                    <a:pt x="6555" y="8119"/>
                  </a:cubicBezTo>
                  <a:lnTo>
                    <a:pt x="6555" y="10801"/>
                  </a:lnTo>
                  <a:lnTo>
                    <a:pt x="9848" y="10801"/>
                  </a:lnTo>
                  <a:cubicBezTo>
                    <a:pt x="10369" y="10801"/>
                    <a:pt x="10801" y="10369"/>
                    <a:pt x="10801" y="9847"/>
                  </a:cubicBezTo>
                  <a:lnTo>
                    <a:pt x="10801" y="953"/>
                  </a:lnTo>
                  <a:cubicBezTo>
                    <a:pt x="10801" y="432"/>
                    <a:pt x="10369" y="0"/>
                    <a:pt x="9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45"/>
          <p:cNvGrpSpPr/>
          <p:nvPr/>
        </p:nvGrpSpPr>
        <p:grpSpPr>
          <a:xfrm>
            <a:off x="3565831" y="2383226"/>
            <a:ext cx="247636" cy="247613"/>
            <a:chOff x="6214556" y="1269701"/>
            <a:chExt cx="247636" cy="247613"/>
          </a:xfrm>
        </p:grpSpPr>
        <p:sp>
          <p:nvSpPr>
            <p:cNvPr id="1159" name="Google Shape;1159;p45"/>
            <p:cNvSpPr/>
            <p:nvPr/>
          </p:nvSpPr>
          <p:spPr>
            <a:xfrm>
              <a:off x="6278081" y="1333547"/>
              <a:ext cx="120242" cy="119898"/>
            </a:xfrm>
            <a:custGeom>
              <a:rect b="b" l="l" r="r" t="t"/>
              <a:pathLst>
                <a:path extrusionOk="0" h="5230" w="5245">
                  <a:moveTo>
                    <a:pt x="2622" y="1033"/>
                  </a:moveTo>
                  <a:cubicBezTo>
                    <a:pt x="2779" y="1033"/>
                    <a:pt x="2935" y="1141"/>
                    <a:pt x="2935" y="1357"/>
                  </a:cubicBezTo>
                  <a:lnTo>
                    <a:pt x="2935" y="2623"/>
                  </a:lnTo>
                  <a:cubicBezTo>
                    <a:pt x="2935" y="2697"/>
                    <a:pt x="2905" y="2787"/>
                    <a:pt x="2846" y="2846"/>
                  </a:cubicBezTo>
                  <a:lnTo>
                    <a:pt x="2220" y="3472"/>
                  </a:lnTo>
                  <a:cubicBezTo>
                    <a:pt x="2149" y="3550"/>
                    <a:pt x="2067" y="3583"/>
                    <a:pt x="1988" y="3583"/>
                  </a:cubicBezTo>
                  <a:cubicBezTo>
                    <a:pt x="1734" y="3583"/>
                    <a:pt x="1509" y="3252"/>
                    <a:pt x="1758" y="3025"/>
                  </a:cubicBezTo>
                  <a:lnTo>
                    <a:pt x="2310" y="2489"/>
                  </a:lnTo>
                  <a:lnTo>
                    <a:pt x="2310" y="1357"/>
                  </a:lnTo>
                  <a:cubicBezTo>
                    <a:pt x="2310" y="1141"/>
                    <a:pt x="2466" y="1033"/>
                    <a:pt x="2622" y="1033"/>
                  </a:cubicBezTo>
                  <a:close/>
                  <a:moveTo>
                    <a:pt x="2310" y="1"/>
                  </a:moveTo>
                  <a:cubicBezTo>
                    <a:pt x="1103" y="150"/>
                    <a:pt x="149" y="1088"/>
                    <a:pt x="0" y="2295"/>
                  </a:cubicBezTo>
                  <a:lnTo>
                    <a:pt x="298" y="2295"/>
                  </a:lnTo>
                  <a:cubicBezTo>
                    <a:pt x="730" y="2295"/>
                    <a:pt x="730" y="2936"/>
                    <a:pt x="298" y="2936"/>
                  </a:cubicBezTo>
                  <a:lnTo>
                    <a:pt x="0" y="2936"/>
                  </a:lnTo>
                  <a:cubicBezTo>
                    <a:pt x="149" y="4142"/>
                    <a:pt x="1103" y="5081"/>
                    <a:pt x="2310" y="5230"/>
                  </a:cubicBezTo>
                  <a:lnTo>
                    <a:pt x="2310" y="4932"/>
                  </a:lnTo>
                  <a:cubicBezTo>
                    <a:pt x="2310" y="4723"/>
                    <a:pt x="2466" y="4619"/>
                    <a:pt x="2622" y="4619"/>
                  </a:cubicBezTo>
                  <a:cubicBezTo>
                    <a:pt x="2779" y="4619"/>
                    <a:pt x="2935" y="4723"/>
                    <a:pt x="2935" y="4932"/>
                  </a:cubicBezTo>
                  <a:lnTo>
                    <a:pt x="2935" y="5230"/>
                  </a:lnTo>
                  <a:cubicBezTo>
                    <a:pt x="4142" y="5081"/>
                    <a:pt x="5095" y="4142"/>
                    <a:pt x="5244" y="2936"/>
                  </a:cubicBezTo>
                  <a:lnTo>
                    <a:pt x="4946" y="2936"/>
                  </a:lnTo>
                  <a:cubicBezTo>
                    <a:pt x="4514" y="2936"/>
                    <a:pt x="4514" y="2295"/>
                    <a:pt x="4946" y="2295"/>
                  </a:cubicBezTo>
                  <a:lnTo>
                    <a:pt x="5244" y="2295"/>
                  </a:lnTo>
                  <a:cubicBezTo>
                    <a:pt x="5095" y="1088"/>
                    <a:pt x="4142" y="150"/>
                    <a:pt x="2935" y="1"/>
                  </a:cubicBezTo>
                  <a:lnTo>
                    <a:pt x="2935" y="299"/>
                  </a:lnTo>
                  <a:cubicBezTo>
                    <a:pt x="2935" y="507"/>
                    <a:pt x="2779" y="612"/>
                    <a:pt x="2622" y="612"/>
                  </a:cubicBezTo>
                  <a:cubicBezTo>
                    <a:pt x="2466" y="612"/>
                    <a:pt x="2310" y="507"/>
                    <a:pt x="2310" y="299"/>
                  </a:cubicBezTo>
                  <a:lnTo>
                    <a:pt x="23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5"/>
            <p:cNvSpPr/>
            <p:nvPr/>
          </p:nvSpPr>
          <p:spPr>
            <a:xfrm>
              <a:off x="6214556" y="1269701"/>
              <a:ext cx="247636" cy="247613"/>
            </a:xfrm>
            <a:custGeom>
              <a:rect b="b" l="l" r="r" t="t"/>
              <a:pathLst>
                <a:path extrusionOk="0" h="10801" w="10802">
                  <a:moveTo>
                    <a:pt x="5368" y="2123"/>
                  </a:moveTo>
                  <a:cubicBezTo>
                    <a:pt x="7052" y="2123"/>
                    <a:pt x="8671" y="3431"/>
                    <a:pt x="8671" y="5408"/>
                  </a:cubicBezTo>
                  <a:cubicBezTo>
                    <a:pt x="8656" y="7210"/>
                    <a:pt x="7196" y="8670"/>
                    <a:pt x="5393" y="8670"/>
                  </a:cubicBezTo>
                  <a:cubicBezTo>
                    <a:pt x="2473" y="8670"/>
                    <a:pt x="1028" y="5155"/>
                    <a:pt x="3084" y="3084"/>
                  </a:cubicBezTo>
                  <a:cubicBezTo>
                    <a:pt x="3748" y="2420"/>
                    <a:pt x="4565" y="2123"/>
                    <a:pt x="5368" y="2123"/>
                  </a:cubicBezTo>
                  <a:close/>
                  <a:moveTo>
                    <a:pt x="4544" y="0"/>
                  </a:moveTo>
                  <a:cubicBezTo>
                    <a:pt x="4380" y="0"/>
                    <a:pt x="4231" y="149"/>
                    <a:pt x="4231" y="313"/>
                  </a:cubicBezTo>
                  <a:lnTo>
                    <a:pt x="4231" y="804"/>
                  </a:lnTo>
                  <a:cubicBezTo>
                    <a:pt x="3784" y="909"/>
                    <a:pt x="3352" y="1088"/>
                    <a:pt x="2965" y="1326"/>
                  </a:cubicBezTo>
                  <a:lnTo>
                    <a:pt x="2622" y="983"/>
                  </a:lnTo>
                  <a:cubicBezTo>
                    <a:pt x="2555" y="924"/>
                    <a:pt x="2473" y="894"/>
                    <a:pt x="2393" y="894"/>
                  </a:cubicBezTo>
                  <a:cubicBezTo>
                    <a:pt x="2313" y="894"/>
                    <a:pt x="2235" y="924"/>
                    <a:pt x="2176" y="983"/>
                  </a:cubicBezTo>
                  <a:lnTo>
                    <a:pt x="984" y="2175"/>
                  </a:lnTo>
                  <a:cubicBezTo>
                    <a:pt x="850" y="2309"/>
                    <a:pt x="850" y="2503"/>
                    <a:pt x="984" y="2622"/>
                  </a:cubicBezTo>
                  <a:lnTo>
                    <a:pt x="1311" y="2965"/>
                  </a:lnTo>
                  <a:cubicBezTo>
                    <a:pt x="1073" y="3367"/>
                    <a:pt x="909" y="3799"/>
                    <a:pt x="790" y="4246"/>
                  </a:cubicBezTo>
                  <a:lnTo>
                    <a:pt x="313" y="4246"/>
                  </a:lnTo>
                  <a:cubicBezTo>
                    <a:pt x="135" y="4246"/>
                    <a:pt x="0" y="4380"/>
                    <a:pt x="0" y="4559"/>
                  </a:cubicBezTo>
                  <a:lnTo>
                    <a:pt x="0" y="6242"/>
                  </a:lnTo>
                  <a:cubicBezTo>
                    <a:pt x="0" y="6421"/>
                    <a:pt x="135" y="6555"/>
                    <a:pt x="313" y="6555"/>
                  </a:cubicBezTo>
                  <a:lnTo>
                    <a:pt x="790" y="6555"/>
                  </a:lnTo>
                  <a:cubicBezTo>
                    <a:pt x="909" y="7002"/>
                    <a:pt x="1073" y="7434"/>
                    <a:pt x="1311" y="7836"/>
                  </a:cubicBezTo>
                  <a:lnTo>
                    <a:pt x="984" y="8179"/>
                  </a:lnTo>
                  <a:cubicBezTo>
                    <a:pt x="850" y="8298"/>
                    <a:pt x="850" y="8492"/>
                    <a:pt x="984" y="8626"/>
                  </a:cubicBezTo>
                  <a:lnTo>
                    <a:pt x="2176" y="9817"/>
                  </a:lnTo>
                  <a:cubicBezTo>
                    <a:pt x="2235" y="9877"/>
                    <a:pt x="2313" y="9907"/>
                    <a:pt x="2393" y="9907"/>
                  </a:cubicBezTo>
                  <a:cubicBezTo>
                    <a:pt x="2473" y="9907"/>
                    <a:pt x="2555" y="9877"/>
                    <a:pt x="2622" y="9817"/>
                  </a:cubicBezTo>
                  <a:lnTo>
                    <a:pt x="2965" y="9475"/>
                  </a:lnTo>
                  <a:cubicBezTo>
                    <a:pt x="3352" y="9713"/>
                    <a:pt x="3784" y="9892"/>
                    <a:pt x="4231" y="10011"/>
                  </a:cubicBezTo>
                  <a:lnTo>
                    <a:pt x="4231" y="10488"/>
                  </a:lnTo>
                  <a:cubicBezTo>
                    <a:pt x="4231" y="10652"/>
                    <a:pt x="4380" y="10801"/>
                    <a:pt x="4544" y="10801"/>
                  </a:cubicBezTo>
                  <a:lnTo>
                    <a:pt x="6243" y="10801"/>
                  </a:lnTo>
                  <a:cubicBezTo>
                    <a:pt x="6406" y="10801"/>
                    <a:pt x="6555" y="10652"/>
                    <a:pt x="6555" y="10488"/>
                  </a:cubicBezTo>
                  <a:lnTo>
                    <a:pt x="6555" y="10011"/>
                  </a:lnTo>
                  <a:cubicBezTo>
                    <a:pt x="7002" y="9892"/>
                    <a:pt x="7434" y="9713"/>
                    <a:pt x="7822" y="9475"/>
                  </a:cubicBezTo>
                  <a:lnTo>
                    <a:pt x="8164" y="9817"/>
                  </a:lnTo>
                  <a:cubicBezTo>
                    <a:pt x="8231" y="9877"/>
                    <a:pt x="8313" y="9907"/>
                    <a:pt x="8393" y="9907"/>
                  </a:cubicBezTo>
                  <a:cubicBezTo>
                    <a:pt x="8473" y="9907"/>
                    <a:pt x="8552" y="9877"/>
                    <a:pt x="8611" y="9817"/>
                  </a:cubicBezTo>
                  <a:lnTo>
                    <a:pt x="9803" y="8626"/>
                  </a:lnTo>
                  <a:cubicBezTo>
                    <a:pt x="9937" y="8492"/>
                    <a:pt x="9937" y="8298"/>
                    <a:pt x="9803" y="8179"/>
                  </a:cubicBezTo>
                  <a:lnTo>
                    <a:pt x="9475" y="7836"/>
                  </a:lnTo>
                  <a:cubicBezTo>
                    <a:pt x="9699" y="7434"/>
                    <a:pt x="9878" y="7002"/>
                    <a:pt x="9997" y="6555"/>
                  </a:cubicBezTo>
                  <a:lnTo>
                    <a:pt x="10473" y="6555"/>
                  </a:lnTo>
                  <a:cubicBezTo>
                    <a:pt x="10652" y="6555"/>
                    <a:pt x="10801" y="6421"/>
                    <a:pt x="10801" y="6242"/>
                  </a:cubicBezTo>
                  <a:lnTo>
                    <a:pt x="10801" y="4559"/>
                  </a:lnTo>
                  <a:cubicBezTo>
                    <a:pt x="10801" y="4380"/>
                    <a:pt x="10652" y="4246"/>
                    <a:pt x="10473" y="4246"/>
                  </a:cubicBezTo>
                  <a:lnTo>
                    <a:pt x="9997" y="4246"/>
                  </a:lnTo>
                  <a:cubicBezTo>
                    <a:pt x="9878" y="3799"/>
                    <a:pt x="9714" y="3367"/>
                    <a:pt x="9475" y="2965"/>
                  </a:cubicBezTo>
                  <a:lnTo>
                    <a:pt x="9803" y="2622"/>
                  </a:lnTo>
                  <a:cubicBezTo>
                    <a:pt x="9937" y="2503"/>
                    <a:pt x="9937" y="2309"/>
                    <a:pt x="9803" y="2175"/>
                  </a:cubicBezTo>
                  <a:lnTo>
                    <a:pt x="8611" y="983"/>
                  </a:lnTo>
                  <a:cubicBezTo>
                    <a:pt x="8552" y="924"/>
                    <a:pt x="8473" y="894"/>
                    <a:pt x="8393" y="894"/>
                  </a:cubicBezTo>
                  <a:cubicBezTo>
                    <a:pt x="8313" y="894"/>
                    <a:pt x="8231" y="924"/>
                    <a:pt x="8164" y="983"/>
                  </a:cubicBezTo>
                  <a:lnTo>
                    <a:pt x="7822" y="1326"/>
                  </a:lnTo>
                  <a:cubicBezTo>
                    <a:pt x="7434" y="1088"/>
                    <a:pt x="7002" y="909"/>
                    <a:pt x="6555" y="790"/>
                  </a:cubicBezTo>
                  <a:lnTo>
                    <a:pt x="6555" y="313"/>
                  </a:lnTo>
                  <a:cubicBezTo>
                    <a:pt x="6555" y="149"/>
                    <a:pt x="6406" y="0"/>
                    <a:pt x="62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45"/>
          <p:cNvGrpSpPr/>
          <p:nvPr/>
        </p:nvGrpSpPr>
        <p:grpSpPr>
          <a:xfrm>
            <a:off x="3565831" y="3219563"/>
            <a:ext cx="247636" cy="247613"/>
            <a:chOff x="6884631" y="1269701"/>
            <a:chExt cx="247636" cy="247613"/>
          </a:xfrm>
        </p:grpSpPr>
        <p:sp>
          <p:nvSpPr>
            <p:cNvPr id="1162" name="Google Shape;1162;p45"/>
            <p:cNvSpPr/>
            <p:nvPr/>
          </p:nvSpPr>
          <p:spPr>
            <a:xfrm>
              <a:off x="6952259" y="1379672"/>
              <a:ext cx="22558" cy="27670"/>
            </a:xfrm>
            <a:custGeom>
              <a:rect b="b" l="l" r="r" t="t"/>
              <a:pathLst>
                <a:path extrusionOk="0" h="1207" w="984">
                  <a:moveTo>
                    <a:pt x="983" y="0"/>
                  </a:moveTo>
                  <a:lnTo>
                    <a:pt x="983" y="0"/>
                  </a:lnTo>
                  <a:cubicBezTo>
                    <a:pt x="641" y="164"/>
                    <a:pt x="298" y="372"/>
                    <a:pt x="0" y="611"/>
                  </a:cubicBezTo>
                  <a:cubicBezTo>
                    <a:pt x="298" y="834"/>
                    <a:pt x="641" y="1043"/>
                    <a:pt x="983" y="1207"/>
                  </a:cubicBezTo>
                  <a:cubicBezTo>
                    <a:pt x="834" y="819"/>
                    <a:pt x="834" y="387"/>
                    <a:pt x="9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5"/>
            <p:cNvSpPr/>
            <p:nvPr/>
          </p:nvSpPr>
          <p:spPr>
            <a:xfrm>
              <a:off x="6979242" y="1371626"/>
              <a:ext cx="50893" cy="43580"/>
            </a:xfrm>
            <a:custGeom>
              <a:rect b="b" l="l" r="r" t="t"/>
              <a:pathLst>
                <a:path extrusionOk="0" h="1901" w="2220">
                  <a:moveTo>
                    <a:pt x="1285" y="636"/>
                  </a:moveTo>
                  <a:cubicBezTo>
                    <a:pt x="1361" y="636"/>
                    <a:pt x="1440" y="663"/>
                    <a:pt x="1505" y="723"/>
                  </a:cubicBezTo>
                  <a:cubicBezTo>
                    <a:pt x="1698" y="932"/>
                    <a:pt x="1549" y="1275"/>
                    <a:pt x="1281" y="1275"/>
                  </a:cubicBezTo>
                  <a:cubicBezTo>
                    <a:pt x="1103" y="1275"/>
                    <a:pt x="954" y="1126"/>
                    <a:pt x="954" y="962"/>
                  </a:cubicBezTo>
                  <a:cubicBezTo>
                    <a:pt x="954" y="767"/>
                    <a:pt x="1116" y="636"/>
                    <a:pt x="1285" y="636"/>
                  </a:cubicBezTo>
                  <a:close/>
                  <a:moveTo>
                    <a:pt x="1260" y="0"/>
                  </a:moveTo>
                  <a:cubicBezTo>
                    <a:pt x="1029" y="0"/>
                    <a:pt x="792" y="86"/>
                    <a:pt x="596" y="277"/>
                  </a:cubicBezTo>
                  <a:cubicBezTo>
                    <a:pt x="0" y="887"/>
                    <a:pt x="432" y="1900"/>
                    <a:pt x="1281" y="1900"/>
                  </a:cubicBezTo>
                  <a:cubicBezTo>
                    <a:pt x="1803" y="1900"/>
                    <a:pt x="2220" y="1483"/>
                    <a:pt x="2220" y="962"/>
                  </a:cubicBezTo>
                  <a:cubicBezTo>
                    <a:pt x="2220" y="385"/>
                    <a:pt x="1752" y="0"/>
                    <a:pt x="12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5"/>
            <p:cNvSpPr/>
            <p:nvPr/>
          </p:nvSpPr>
          <p:spPr>
            <a:xfrm>
              <a:off x="6950196" y="1410048"/>
              <a:ext cx="116482" cy="43741"/>
            </a:xfrm>
            <a:custGeom>
              <a:rect b="b" l="l" r="r" t="t"/>
              <a:pathLst>
                <a:path extrusionOk="0" h="1908" w="5081">
                  <a:moveTo>
                    <a:pt x="1" y="1"/>
                  </a:moveTo>
                  <a:cubicBezTo>
                    <a:pt x="329" y="1133"/>
                    <a:pt x="1371" y="1908"/>
                    <a:pt x="2548" y="1908"/>
                  </a:cubicBezTo>
                  <a:cubicBezTo>
                    <a:pt x="3710" y="1908"/>
                    <a:pt x="4753" y="1133"/>
                    <a:pt x="5081" y="1"/>
                  </a:cubicBezTo>
                  <a:lnTo>
                    <a:pt x="5081" y="1"/>
                  </a:lnTo>
                  <a:cubicBezTo>
                    <a:pt x="4500" y="388"/>
                    <a:pt x="3591" y="865"/>
                    <a:pt x="2548" y="865"/>
                  </a:cubicBezTo>
                  <a:cubicBezTo>
                    <a:pt x="1491" y="865"/>
                    <a:pt x="582" y="388"/>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5"/>
            <p:cNvSpPr/>
            <p:nvPr/>
          </p:nvSpPr>
          <p:spPr>
            <a:xfrm>
              <a:off x="6950196" y="1333203"/>
              <a:ext cx="116482" cy="43741"/>
            </a:xfrm>
            <a:custGeom>
              <a:rect b="b" l="l" r="r" t="t"/>
              <a:pathLst>
                <a:path extrusionOk="0" h="1908" w="5081">
                  <a:moveTo>
                    <a:pt x="2548" y="1"/>
                  </a:moveTo>
                  <a:cubicBezTo>
                    <a:pt x="1371" y="1"/>
                    <a:pt x="329" y="776"/>
                    <a:pt x="1" y="1908"/>
                  </a:cubicBezTo>
                  <a:cubicBezTo>
                    <a:pt x="582" y="1520"/>
                    <a:pt x="1491" y="1044"/>
                    <a:pt x="2548" y="1044"/>
                  </a:cubicBezTo>
                  <a:cubicBezTo>
                    <a:pt x="3591" y="1044"/>
                    <a:pt x="4500" y="1520"/>
                    <a:pt x="5081" y="1908"/>
                  </a:cubicBezTo>
                  <a:cubicBezTo>
                    <a:pt x="4753" y="776"/>
                    <a:pt x="3710" y="1"/>
                    <a:pt x="2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5"/>
            <p:cNvSpPr/>
            <p:nvPr/>
          </p:nvSpPr>
          <p:spPr>
            <a:xfrm>
              <a:off x="7042079" y="1379672"/>
              <a:ext cx="22902" cy="27670"/>
            </a:xfrm>
            <a:custGeom>
              <a:rect b="b" l="l" r="r" t="t"/>
              <a:pathLst>
                <a:path extrusionOk="0" h="1207" w="999">
                  <a:moveTo>
                    <a:pt x="0" y="0"/>
                  </a:moveTo>
                  <a:lnTo>
                    <a:pt x="0" y="0"/>
                  </a:lnTo>
                  <a:cubicBezTo>
                    <a:pt x="149" y="387"/>
                    <a:pt x="149" y="819"/>
                    <a:pt x="0" y="1207"/>
                  </a:cubicBezTo>
                  <a:cubicBezTo>
                    <a:pt x="343" y="1043"/>
                    <a:pt x="686" y="834"/>
                    <a:pt x="998" y="611"/>
                  </a:cubicBezTo>
                  <a:cubicBezTo>
                    <a:pt x="686" y="372"/>
                    <a:pt x="343" y="164"/>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5"/>
            <p:cNvSpPr/>
            <p:nvPr/>
          </p:nvSpPr>
          <p:spPr>
            <a:xfrm>
              <a:off x="6884631" y="1269701"/>
              <a:ext cx="247636" cy="247613"/>
            </a:xfrm>
            <a:custGeom>
              <a:rect b="b" l="l" r="r" t="t"/>
              <a:pathLst>
                <a:path extrusionOk="0" h="10801" w="10802">
                  <a:moveTo>
                    <a:pt x="5375" y="2123"/>
                  </a:moveTo>
                  <a:cubicBezTo>
                    <a:pt x="7059" y="2123"/>
                    <a:pt x="8671" y="3431"/>
                    <a:pt x="8671" y="5408"/>
                  </a:cubicBezTo>
                  <a:cubicBezTo>
                    <a:pt x="8671" y="7210"/>
                    <a:pt x="7211" y="8670"/>
                    <a:pt x="5408" y="8670"/>
                  </a:cubicBezTo>
                  <a:cubicBezTo>
                    <a:pt x="2488" y="8670"/>
                    <a:pt x="1028" y="5155"/>
                    <a:pt x="3084" y="3084"/>
                  </a:cubicBezTo>
                  <a:cubicBezTo>
                    <a:pt x="3753" y="2420"/>
                    <a:pt x="4572" y="2123"/>
                    <a:pt x="5375" y="2123"/>
                  </a:cubicBezTo>
                  <a:close/>
                  <a:moveTo>
                    <a:pt x="4559" y="0"/>
                  </a:moveTo>
                  <a:cubicBezTo>
                    <a:pt x="4380" y="0"/>
                    <a:pt x="4246" y="149"/>
                    <a:pt x="4246" y="313"/>
                  </a:cubicBezTo>
                  <a:lnTo>
                    <a:pt x="4246" y="804"/>
                  </a:lnTo>
                  <a:cubicBezTo>
                    <a:pt x="3799" y="909"/>
                    <a:pt x="3367" y="1088"/>
                    <a:pt x="2965" y="1326"/>
                  </a:cubicBezTo>
                  <a:lnTo>
                    <a:pt x="2622" y="983"/>
                  </a:lnTo>
                  <a:cubicBezTo>
                    <a:pt x="2563" y="924"/>
                    <a:pt x="2485" y="894"/>
                    <a:pt x="2405" y="894"/>
                  </a:cubicBezTo>
                  <a:cubicBezTo>
                    <a:pt x="2324" y="894"/>
                    <a:pt x="2243" y="924"/>
                    <a:pt x="2176" y="983"/>
                  </a:cubicBezTo>
                  <a:lnTo>
                    <a:pt x="984" y="2175"/>
                  </a:lnTo>
                  <a:cubicBezTo>
                    <a:pt x="865" y="2309"/>
                    <a:pt x="865" y="2503"/>
                    <a:pt x="984" y="2622"/>
                  </a:cubicBezTo>
                  <a:lnTo>
                    <a:pt x="1326" y="2965"/>
                  </a:lnTo>
                  <a:cubicBezTo>
                    <a:pt x="1088" y="3367"/>
                    <a:pt x="909" y="3799"/>
                    <a:pt x="805" y="4246"/>
                  </a:cubicBezTo>
                  <a:lnTo>
                    <a:pt x="313" y="4246"/>
                  </a:lnTo>
                  <a:cubicBezTo>
                    <a:pt x="149" y="4246"/>
                    <a:pt x="0" y="4380"/>
                    <a:pt x="0" y="4559"/>
                  </a:cubicBezTo>
                  <a:lnTo>
                    <a:pt x="0" y="6242"/>
                  </a:lnTo>
                  <a:cubicBezTo>
                    <a:pt x="0" y="6421"/>
                    <a:pt x="149" y="6555"/>
                    <a:pt x="313" y="6555"/>
                  </a:cubicBezTo>
                  <a:lnTo>
                    <a:pt x="805" y="6555"/>
                  </a:lnTo>
                  <a:cubicBezTo>
                    <a:pt x="909" y="7002"/>
                    <a:pt x="1088" y="7434"/>
                    <a:pt x="1326" y="7836"/>
                  </a:cubicBezTo>
                  <a:lnTo>
                    <a:pt x="984" y="8179"/>
                  </a:lnTo>
                  <a:cubicBezTo>
                    <a:pt x="865" y="8298"/>
                    <a:pt x="865" y="8492"/>
                    <a:pt x="984" y="8626"/>
                  </a:cubicBezTo>
                  <a:lnTo>
                    <a:pt x="2176" y="9817"/>
                  </a:lnTo>
                  <a:cubicBezTo>
                    <a:pt x="2243" y="9877"/>
                    <a:pt x="2324" y="9907"/>
                    <a:pt x="2405" y="9907"/>
                  </a:cubicBezTo>
                  <a:cubicBezTo>
                    <a:pt x="2485" y="9907"/>
                    <a:pt x="2563" y="9877"/>
                    <a:pt x="2622" y="9817"/>
                  </a:cubicBezTo>
                  <a:lnTo>
                    <a:pt x="2965" y="9475"/>
                  </a:lnTo>
                  <a:cubicBezTo>
                    <a:pt x="3367" y="9713"/>
                    <a:pt x="3799" y="9892"/>
                    <a:pt x="4246" y="10011"/>
                  </a:cubicBezTo>
                  <a:lnTo>
                    <a:pt x="4246" y="10488"/>
                  </a:lnTo>
                  <a:cubicBezTo>
                    <a:pt x="4246" y="10652"/>
                    <a:pt x="4380" y="10801"/>
                    <a:pt x="4559" y="10801"/>
                  </a:cubicBezTo>
                  <a:lnTo>
                    <a:pt x="6243" y="10801"/>
                  </a:lnTo>
                  <a:cubicBezTo>
                    <a:pt x="6421" y="10801"/>
                    <a:pt x="6555" y="10652"/>
                    <a:pt x="6555" y="10488"/>
                  </a:cubicBezTo>
                  <a:lnTo>
                    <a:pt x="6555" y="10011"/>
                  </a:lnTo>
                  <a:cubicBezTo>
                    <a:pt x="7002" y="9892"/>
                    <a:pt x="7434" y="9713"/>
                    <a:pt x="7837" y="9475"/>
                  </a:cubicBezTo>
                  <a:lnTo>
                    <a:pt x="8179" y="9817"/>
                  </a:lnTo>
                  <a:cubicBezTo>
                    <a:pt x="8239" y="9877"/>
                    <a:pt x="8317" y="9907"/>
                    <a:pt x="8397" y="9907"/>
                  </a:cubicBezTo>
                  <a:cubicBezTo>
                    <a:pt x="8477" y="9907"/>
                    <a:pt x="8559" y="9877"/>
                    <a:pt x="8626" y="9817"/>
                  </a:cubicBezTo>
                  <a:lnTo>
                    <a:pt x="9818" y="8626"/>
                  </a:lnTo>
                  <a:cubicBezTo>
                    <a:pt x="9937" y="8492"/>
                    <a:pt x="9937" y="8298"/>
                    <a:pt x="9818" y="8179"/>
                  </a:cubicBezTo>
                  <a:lnTo>
                    <a:pt x="9475" y="7836"/>
                  </a:lnTo>
                  <a:cubicBezTo>
                    <a:pt x="9714" y="7434"/>
                    <a:pt x="9892" y="7002"/>
                    <a:pt x="10012" y="6555"/>
                  </a:cubicBezTo>
                  <a:lnTo>
                    <a:pt x="10488" y="6555"/>
                  </a:lnTo>
                  <a:cubicBezTo>
                    <a:pt x="10652" y="6555"/>
                    <a:pt x="10801" y="6421"/>
                    <a:pt x="10801" y="6242"/>
                  </a:cubicBezTo>
                  <a:lnTo>
                    <a:pt x="10801" y="4559"/>
                  </a:lnTo>
                  <a:cubicBezTo>
                    <a:pt x="10801" y="4380"/>
                    <a:pt x="10652" y="4246"/>
                    <a:pt x="10488" y="4246"/>
                  </a:cubicBezTo>
                  <a:lnTo>
                    <a:pt x="10012" y="4246"/>
                  </a:lnTo>
                  <a:cubicBezTo>
                    <a:pt x="9892" y="3799"/>
                    <a:pt x="9714" y="3367"/>
                    <a:pt x="9475" y="2965"/>
                  </a:cubicBezTo>
                  <a:lnTo>
                    <a:pt x="9818" y="2622"/>
                  </a:lnTo>
                  <a:cubicBezTo>
                    <a:pt x="9937" y="2503"/>
                    <a:pt x="9937" y="2309"/>
                    <a:pt x="9818" y="2175"/>
                  </a:cubicBezTo>
                  <a:lnTo>
                    <a:pt x="8626" y="983"/>
                  </a:lnTo>
                  <a:cubicBezTo>
                    <a:pt x="8559" y="924"/>
                    <a:pt x="8477" y="894"/>
                    <a:pt x="8397" y="894"/>
                  </a:cubicBezTo>
                  <a:cubicBezTo>
                    <a:pt x="8317" y="894"/>
                    <a:pt x="8239" y="924"/>
                    <a:pt x="8179" y="983"/>
                  </a:cubicBezTo>
                  <a:lnTo>
                    <a:pt x="7837" y="1326"/>
                  </a:lnTo>
                  <a:cubicBezTo>
                    <a:pt x="7434" y="1088"/>
                    <a:pt x="7002" y="909"/>
                    <a:pt x="6555" y="790"/>
                  </a:cubicBezTo>
                  <a:lnTo>
                    <a:pt x="6555" y="313"/>
                  </a:lnTo>
                  <a:cubicBezTo>
                    <a:pt x="6555" y="149"/>
                    <a:pt x="6421" y="0"/>
                    <a:pt x="62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 name="Google Shape;1168;p45"/>
          <p:cNvGrpSpPr/>
          <p:nvPr/>
        </p:nvGrpSpPr>
        <p:grpSpPr>
          <a:xfrm>
            <a:off x="3555523" y="4055905"/>
            <a:ext cx="268245" cy="247888"/>
            <a:chOff x="7585998" y="1269518"/>
            <a:chExt cx="268245" cy="247888"/>
          </a:xfrm>
        </p:grpSpPr>
        <p:sp>
          <p:nvSpPr>
            <p:cNvPr id="1169" name="Google Shape;1169;p45"/>
            <p:cNvSpPr/>
            <p:nvPr/>
          </p:nvSpPr>
          <p:spPr>
            <a:xfrm>
              <a:off x="7727514" y="1269609"/>
              <a:ext cx="120700" cy="113823"/>
            </a:xfrm>
            <a:custGeom>
              <a:rect b="b" l="l" r="r" t="t"/>
              <a:pathLst>
                <a:path extrusionOk="0" h="4965" w="5265">
                  <a:moveTo>
                    <a:pt x="2723" y="0"/>
                  </a:moveTo>
                  <a:cubicBezTo>
                    <a:pt x="1255" y="0"/>
                    <a:pt x="114" y="1479"/>
                    <a:pt x="641" y="2969"/>
                  </a:cubicBezTo>
                  <a:lnTo>
                    <a:pt x="1" y="3609"/>
                  </a:lnTo>
                  <a:lnTo>
                    <a:pt x="1341" y="4965"/>
                  </a:lnTo>
                  <a:lnTo>
                    <a:pt x="1997" y="4309"/>
                  </a:lnTo>
                  <a:cubicBezTo>
                    <a:pt x="2247" y="4399"/>
                    <a:pt x="2498" y="4440"/>
                    <a:pt x="2741" y="4440"/>
                  </a:cubicBezTo>
                  <a:cubicBezTo>
                    <a:pt x="4118" y="4440"/>
                    <a:pt x="5265" y="3111"/>
                    <a:pt x="4872" y="1643"/>
                  </a:cubicBezTo>
                  <a:cubicBezTo>
                    <a:pt x="4835" y="1495"/>
                    <a:pt x="4706" y="1410"/>
                    <a:pt x="4574" y="1410"/>
                  </a:cubicBezTo>
                  <a:cubicBezTo>
                    <a:pt x="4494" y="1410"/>
                    <a:pt x="4413" y="1441"/>
                    <a:pt x="4351" y="1509"/>
                  </a:cubicBezTo>
                  <a:lnTo>
                    <a:pt x="3338" y="2522"/>
                  </a:lnTo>
                  <a:lnTo>
                    <a:pt x="2429" y="1628"/>
                  </a:lnTo>
                  <a:lnTo>
                    <a:pt x="3457" y="615"/>
                  </a:lnTo>
                  <a:cubicBezTo>
                    <a:pt x="3636" y="436"/>
                    <a:pt x="3546" y="138"/>
                    <a:pt x="3308" y="78"/>
                  </a:cubicBezTo>
                  <a:cubicBezTo>
                    <a:pt x="3109" y="25"/>
                    <a:pt x="2913" y="0"/>
                    <a:pt x="27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5"/>
            <p:cNvSpPr/>
            <p:nvPr/>
          </p:nvSpPr>
          <p:spPr>
            <a:xfrm>
              <a:off x="7585998" y="1403904"/>
              <a:ext cx="121044" cy="113502"/>
            </a:xfrm>
            <a:custGeom>
              <a:rect b="b" l="l" r="r" t="t"/>
              <a:pathLst>
                <a:path extrusionOk="0" h="4951" w="5280">
                  <a:moveTo>
                    <a:pt x="3924" y="1"/>
                  </a:moveTo>
                  <a:lnTo>
                    <a:pt x="3284" y="641"/>
                  </a:lnTo>
                  <a:cubicBezTo>
                    <a:pt x="3031" y="552"/>
                    <a:pt x="2778" y="510"/>
                    <a:pt x="2534" y="510"/>
                  </a:cubicBezTo>
                  <a:cubicBezTo>
                    <a:pt x="1147" y="510"/>
                    <a:pt x="1" y="1839"/>
                    <a:pt x="393" y="3308"/>
                  </a:cubicBezTo>
                  <a:cubicBezTo>
                    <a:pt x="430" y="3456"/>
                    <a:pt x="560" y="3541"/>
                    <a:pt x="695" y="3541"/>
                  </a:cubicBezTo>
                  <a:cubicBezTo>
                    <a:pt x="777" y="3541"/>
                    <a:pt x="862" y="3510"/>
                    <a:pt x="930" y="3442"/>
                  </a:cubicBezTo>
                  <a:lnTo>
                    <a:pt x="1943" y="2429"/>
                  </a:lnTo>
                  <a:lnTo>
                    <a:pt x="2837" y="3338"/>
                  </a:lnTo>
                  <a:lnTo>
                    <a:pt x="1824" y="4351"/>
                  </a:lnTo>
                  <a:cubicBezTo>
                    <a:pt x="1645" y="4515"/>
                    <a:pt x="1719" y="4813"/>
                    <a:pt x="1958" y="4872"/>
                  </a:cubicBezTo>
                  <a:cubicBezTo>
                    <a:pt x="2156" y="4925"/>
                    <a:pt x="2353" y="4950"/>
                    <a:pt x="2543" y="4950"/>
                  </a:cubicBezTo>
                  <a:cubicBezTo>
                    <a:pt x="4011" y="4950"/>
                    <a:pt x="5152" y="3474"/>
                    <a:pt x="4624" y="1997"/>
                  </a:cubicBezTo>
                  <a:lnTo>
                    <a:pt x="5280" y="1342"/>
                  </a:lnTo>
                  <a:lnTo>
                    <a:pt x="39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5"/>
            <p:cNvSpPr/>
            <p:nvPr/>
          </p:nvSpPr>
          <p:spPr>
            <a:xfrm>
              <a:off x="7585998" y="1269518"/>
              <a:ext cx="268245" cy="247750"/>
            </a:xfrm>
            <a:custGeom>
              <a:rect b="b" l="l" r="r" t="t"/>
              <a:pathLst>
                <a:path extrusionOk="0" h="10807" w="11701">
                  <a:moveTo>
                    <a:pt x="9168" y="7963"/>
                  </a:moveTo>
                  <a:lnTo>
                    <a:pt x="9540" y="8336"/>
                  </a:lnTo>
                  <a:lnTo>
                    <a:pt x="9540" y="8857"/>
                  </a:lnTo>
                  <a:lnTo>
                    <a:pt x="9168" y="9230"/>
                  </a:lnTo>
                  <a:lnTo>
                    <a:pt x="8647" y="9230"/>
                  </a:lnTo>
                  <a:lnTo>
                    <a:pt x="8274" y="8857"/>
                  </a:lnTo>
                  <a:lnTo>
                    <a:pt x="8274" y="8336"/>
                  </a:lnTo>
                  <a:lnTo>
                    <a:pt x="8647" y="7963"/>
                  </a:lnTo>
                  <a:close/>
                  <a:moveTo>
                    <a:pt x="2555" y="0"/>
                  </a:moveTo>
                  <a:cubicBezTo>
                    <a:pt x="2360" y="0"/>
                    <a:pt x="2160" y="27"/>
                    <a:pt x="1958" y="82"/>
                  </a:cubicBezTo>
                  <a:cubicBezTo>
                    <a:pt x="1719" y="142"/>
                    <a:pt x="1645" y="440"/>
                    <a:pt x="1824" y="619"/>
                  </a:cubicBezTo>
                  <a:lnTo>
                    <a:pt x="2837" y="1632"/>
                  </a:lnTo>
                  <a:lnTo>
                    <a:pt x="1943" y="2526"/>
                  </a:lnTo>
                  <a:lnTo>
                    <a:pt x="930" y="1513"/>
                  </a:lnTo>
                  <a:cubicBezTo>
                    <a:pt x="862" y="1445"/>
                    <a:pt x="777" y="1414"/>
                    <a:pt x="695" y="1414"/>
                  </a:cubicBezTo>
                  <a:cubicBezTo>
                    <a:pt x="560" y="1414"/>
                    <a:pt x="430" y="1499"/>
                    <a:pt x="393" y="1647"/>
                  </a:cubicBezTo>
                  <a:cubicBezTo>
                    <a:pt x="1" y="3115"/>
                    <a:pt x="1147" y="4444"/>
                    <a:pt x="2534" y="4444"/>
                  </a:cubicBezTo>
                  <a:cubicBezTo>
                    <a:pt x="2778" y="4444"/>
                    <a:pt x="3031" y="4403"/>
                    <a:pt x="3284" y="4313"/>
                  </a:cubicBezTo>
                  <a:lnTo>
                    <a:pt x="6814" y="7844"/>
                  </a:lnTo>
                  <a:cubicBezTo>
                    <a:pt x="6291" y="9319"/>
                    <a:pt x="7410" y="10806"/>
                    <a:pt x="8888" y="10806"/>
                  </a:cubicBezTo>
                  <a:cubicBezTo>
                    <a:pt x="9052" y="10806"/>
                    <a:pt x="9220" y="10788"/>
                    <a:pt x="9392" y="10749"/>
                  </a:cubicBezTo>
                  <a:cubicBezTo>
                    <a:pt x="11090" y="10362"/>
                    <a:pt x="11701" y="8261"/>
                    <a:pt x="10464" y="7025"/>
                  </a:cubicBezTo>
                  <a:lnTo>
                    <a:pt x="10479" y="7025"/>
                  </a:lnTo>
                  <a:cubicBezTo>
                    <a:pt x="10050" y="6606"/>
                    <a:pt x="9473" y="6378"/>
                    <a:pt x="8889" y="6378"/>
                  </a:cubicBezTo>
                  <a:cubicBezTo>
                    <a:pt x="8642" y="6378"/>
                    <a:pt x="8394" y="6419"/>
                    <a:pt x="8155" y="6503"/>
                  </a:cubicBezTo>
                  <a:lnTo>
                    <a:pt x="4624" y="2973"/>
                  </a:lnTo>
                  <a:cubicBezTo>
                    <a:pt x="5164" y="1487"/>
                    <a:pt x="4019" y="0"/>
                    <a:pt x="25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5" name="Shape 1175"/>
        <p:cNvGrpSpPr/>
        <p:nvPr/>
      </p:nvGrpSpPr>
      <p:grpSpPr>
        <a:xfrm>
          <a:off x="0" y="0"/>
          <a:ext cx="0" cy="0"/>
          <a:chOff x="0" y="0"/>
          <a:chExt cx="0" cy="0"/>
        </a:xfrm>
      </p:grpSpPr>
      <p:sp>
        <p:nvSpPr>
          <p:cNvPr id="1176" name="Google Shape;1176;p46"/>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Knowledge required</a:t>
            </a:r>
            <a:endParaRPr/>
          </a:p>
        </p:txBody>
      </p:sp>
      <p:graphicFrame>
        <p:nvGraphicFramePr>
          <p:cNvPr id="1177" name="Google Shape;1177;p46"/>
          <p:cNvGraphicFramePr/>
          <p:nvPr/>
        </p:nvGraphicFramePr>
        <p:xfrm>
          <a:off x="2802263" y="1484850"/>
          <a:ext cx="3000000" cy="3000000"/>
        </p:xfrm>
        <a:graphic>
          <a:graphicData uri="http://schemas.openxmlformats.org/drawingml/2006/table">
            <a:tbl>
              <a:tblPr>
                <a:noFill/>
                <a:tableStyleId>{B75B766B-2F7F-4CFE-A548-4EB327245AC6}</a:tableStyleId>
              </a:tblPr>
              <a:tblGrid>
                <a:gridCol w="2157550"/>
                <a:gridCol w="2387300"/>
              </a:tblGrid>
              <a:tr h="954625">
                <a:tc>
                  <a:txBody>
                    <a:bodyPr/>
                    <a:lstStyle/>
                    <a:p>
                      <a:pPr indent="0" lvl="0" marL="0" rtl="0" algn="ctr">
                        <a:spcBef>
                          <a:spcPts val="0"/>
                        </a:spcBef>
                        <a:spcAft>
                          <a:spcPts val="0"/>
                        </a:spcAft>
                        <a:buNone/>
                      </a:pPr>
                      <a:r>
                        <a:rPr b="1" lang="en" sz="2000">
                          <a:solidFill>
                            <a:schemeClr val="dk1"/>
                          </a:solidFill>
                          <a:latin typeface="Titillium Web"/>
                          <a:ea typeface="Titillium Web"/>
                          <a:cs typeface="Titillium Web"/>
                          <a:sym typeface="Titillium Web"/>
                        </a:rPr>
                        <a:t>COMPUTER</a:t>
                      </a:r>
                      <a:endParaRPr sz="2000">
                        <a:solidFill>
                          <a:schemeClr val="dk1"/>
                        </a:solidFill>
                        <a:latin typeface="Assistant"/>
                        <a:ea typeface="Assistant"/>
                        <a:cs typeface="Assistant"/>
                        <a:sym typeface="Assistan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Mercury is the closest planet to the Sun and the smallest one in the Solar System</a:t>
                      </a:r>
                      <a:endParaRPr sz="1200">
                        <a:solidFill>
                          <a:schemeClr val="dk1"/>
                        </a:solidFill>
                        <a:latin typeface="Assistant"/>
                        <a:ea typeface="Assistant"/>
                        <a:cs typeface="Assistant"/>
                        <a:sym typeface="Assistan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954625">
                <a:tc>
                  <a:txBody>
                    <a:bodyPr/>
                    <a:lstStyle/>
                    <a:p>
                      <a:pPr indent="0" lvl="0" marL="0" rtl="0" algn="ctr">
                        <a:spcBef>
                          <a:spcPts val="0"/>
                        </a:spcBef>
                        <a:spcAft>
                          <a:spcPts val="0"/>
                        </a:spcAft>
                        <a:buNone/>
                      </a:pPr>
                      <a:r>
                        <a:rPr b="1" lang="en" sz="2000">
                          <a:solidFill>
                            <a:schemeClr val="dk1"/>
                          </a:solidFill>
                          <a:latin typeface="Titillium Web"/>
                          <a:ea typeface="Titillium Web"/>
                          <a:cs typeface="Titillium Web"/>
                          <a:sym typeface="Titillium Web"/>
                        </a:rPr>
                        <a:t>LANGUAGES</a:t>
                      </a:r>
                      <a:endParaRPr b="1" sz="2000">
                        <a:solidFill>
                          <a:schemeClr val="dk1"/>
                        </a:solidFill>
                        <a:latin typeface="Assistant"/>
                        <a:ea typeface="Assistant"/>
                        <a:cs typeface="Assistant"/>
                        <a:sym typeface="Assistan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Jupiter is a gas giant and the biggest planet in the entire Solar System</a:t>
                      </a:r>
                      <a:endParaRPr sz="1200">
                        <a:solidFill>
                          <a:schemeClr val="dk1"/>
                        </a:solidFill>
                        <a:latin typeface="Open Sans"/>
                        <a:ea typeface="Open Sans"/>
                        <a:cs typeface="Open Sans"/>
                        <a:sym typeface="Open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954625">
                <a:tc>
                  <a:txBody>
                    <a:bodyPr/>
                    <a:lstStyle/>
                    <a:p>
                      <a:pPr indent="0" lvl="0" marL="0" rtl="0" algn="ctr">
                        <a:spcBef>
                          <a:spcPts val="0"/>
                        </a:spcBef>
                        <a:spcAft>
                          <a:spcPts val="0"/>
                        </a:spcAft>
                        <a:buNone/>
                      </a:pPr>
                      <a:r>
                        <a:rPr b="1" lang="en" sz="2000">
                          <a:solidFill>
                            <a:schemeClr val="dk1"/>
                          </a:solidFill>
                          <a:latin typeface="Titillium Web"/>
                          <a:ea typeface="Titillium Web"/>
                          <a:cs typeface="Titillium Web"/>
                          <a:sym typeface="Titillium Web"/>
                        </a:rPr>
                        <a:t>MANAGEMENT</a:t>
                      </a:r>
                      <a:endParaRPr b="1" sz="2000">
                        <a:solidFill>
                          <a:schemeClr val="dk1"/>
                        </a:solidFill>
                        <a:latin typeface="Assistant"/>
                        <a:ea typeface="Assistant"/>
                        <a:cs typeface="Assistant"/>
                        <a:sym typeface="Assistan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Despite being red, Mars is actually a cold place. It’s full of iron oxide dust</a:t>
                      </a:r>
                      <a:endParaRPr sz="1200">
                        <a:solidFill>
                          <a:schemeClr val="dk1"/>
                        </a:solidFill>
                        <a:latin typeface="Open Sans"/>
                        <a:ea typeface="Open Sans"/>
                        <a:cs typeface="Open Sans"/>
                        <a:sym typeface="Open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1178" name="Google Shape;1178;p46"/>
          <p:cNvSpPr/>
          <p:nvPr/>
        </p:nvSpPr>
        <p:spPr>
          <a:xfrm>
            <a:off x="1796888" y="1678350"/>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1179" name="Google Shape;1179;p46"/>
          <p:cNvSpPr/>
          <p:nvPr/>
        </p:nvSpPr>
        <p:spPr>
          <a:xfrm>
            <a:off x="1796888" y="2615438"/>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1180" name="Google Shape;1180;p46"/>
          <p:cNvSpPr/>
          <p:nvPr/>
        </p:nvSpPr>
        <p:spPr>
          <a:xfrm>
            <a:off x="1796888" y="3552538"/>
            <a:ext cx="602700" cy="602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grpSp>
        <p:nvGrpSpPr>
          <p:cNvPr id="1181" name="Google Shape;1181;p46"/>
          <p:cNvGrpSpPr/>
          <p:nvPr/>
        </p:nvGrpSpPr>
        <p:grpSpPr>
          <a:xfrm>
            <a:off x="1974433" y="1855896"/>
            <a:ext cx="247613" cy="247613"/>
            <a:chOff x="1292146" y="2712646"/>
            <a:chExt cx="247613" cy="247613"/>
          </a:xfrm>
        </p:grpSpPr>
        <p:sp>
          <p:nvSpPr>
            <p:cNvPr id="1182" name="Google Shape;1182;p46"/>
            <p:cNvSpPr/>
            <p:nvPr/>
          </p:nvSpPr>
          <p:spPr>
            <a:xfrm>
              <a:off x="1510713" y="2712646"/>
              <a:ext cx="29046" cy="53301"/>
            </a:xfrm>
            <a:custGeom>
              <a:rect b="b" l="l" r="r" t="t"/>
              <a:pathLst>
                <a:path extrusionOk="0" h="2325" w="1267">
                  <a:moveTo>
                    <a:pt x="641" y="0"/>
                  </a:moveTo>
                  <a:cubicBezTo>
                    <a:pt x="283" y="0"/>
                    <a:pt x="0" y="283"/>
                    <a:pt x="0" y="641"/>
                  </a:cubicBezTo>
                  <a:lnTo>
                    <a:pt x="0" y="2324"/>
                  </a:lnTo>
                  <a:lnTo>
                    <a:pt x="954" y="2324"/>
                  </a:lnTo>
                  <a:cubicBezTo>
                    <a:pt x="1118" y="2324"/>
                    <a:pt x="1267" y="2175"/>
                    <a:pt x="1267" y="2011"/>
                  </a:cubicBezTo>
                  <a:lnTo>
                    <a:pt x="1267" y="641"/>
                  </a:lnTo>
                  <a:cubicBezTo>
                    <a:pt x="1267" y="283"/>
                    <a:pt x="984" y="0"/>
                    <a:pt x="6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6"/>
            <p:cNvSpPr/>
            <p:nvPr/>
          </p:nvSpPr>
          <p:spPr>
            <a:xfrm>
              <a:off x="1292146" y="2906959"/>
              <a:ext cx="29046" cy="53301"/>
            </a:xfrm>
            <a:custGeom>
              <a:rect b="b" l="l" r="r" t="t"/>
              <a:pathLst>
                <a:path extrusionOk="0" h="2325" w="1267">
                  <a:moveTo>
                    <a:pt x="313" y="1"/>
                  </a:moveTo>
                  <a:cubicBezTo>
                    <a:pt x="149" y="1"/>
                    <a:pt x="0" y="150"/>
                    <a:pt x="0" y="329"/>
                  </a:cubicBezTo>
                  <a:lnTo>
                    <a:pt x="0" y="1699"/>
                  </a:lnTo>
                  <a:cubicBezTo>
                    <a:pt x="0" y="2116"/>
                    <a:pt x="317" y="2325"/>
                    <a:pt x="633" y="2325"/>
                  </a:cubicBezTo>
                  <a:cubicBezTo>
                    <a:pt x="950" y="2325"/>
                    <a:pt x="1266" y="2116"/>
                    <a:pt x="1266" y="1699"/>
                  </a:cubicBezTo>
                  <a:lnTo>
                    <a:pt x="1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6"/>
            <p:cNvSpPr/>
            <p:nvPr/>
          </p:nvSpPr>
          <p:spPr>
            <a:xfrm>
              <a:off x="1394254" y="2771105"/>
              <a:ext cx="50916" cy="43672"/>
            </a:xfrm>
            <a:custGeom>
              <a:rect b="b" l="l" r="r" t="t"/>
              <a:pathLst>
                <a:path extrusionOk="0" h="1905" w="2221">
                  <a:moveTo>
                    <a:pt x="954" y="638"/>
                  </a:moveTo>
                  <a:cubicBezTo>
                    <a:pt x="1222" y="638"/>
                    <a:pt x="1371" y="981"/>
                    <a:pt x="1162" y="1175"/>
                  </a:cubicBezTo>
                  <a:cubicBezTo>
                    <a:pt x="1100" y="1242"/>
                    <a:pt x="1021" y="1272"/>
                    <a:pt x="944" y="1272"/>
                  </a:cubicBezTo>
                  <a:cubicBezTo>
                    <a:pt x="782" y="1272"/>
                    <a:pt x="626" y="1142"/>
                    <a:pt x="626" y="951"/>
                  </a:cubicBezTo>
                  <a:cubicBezTo>
                    <a:pt x="626" y="772"/>
                    <a:pt x="775" y="638"/>
                    <a:pt x="954" y="638"/>
                  </a:cubicBezTo>
                  <a:close/>
                  <a:moveTo>
                    <a:pt x="951" y="1"/>
                  </a:moveTo>
                  <a:cubicBezTo>
                    <a:pt x="463" y="1"/>
                    <a:pt x="0" y="377"/>
                    <a:pt x="0" y="951"/>
                  </a:cubicBezTo>
                  <a:cubicBezTo>
                    <a:pt x="0" y="1473"/>
                    <a:pt x="418" y="1905"/>
                    <a:pt x="954" y="1905"/>
                  </a:cubicBezTo>
                  <a:cubicBezTo>
                    <a:pt x="1788" y="1905"/>
                    <a:pt x="2220" y="877"/>
                    <a:pt x="1624" y="281"/>
                  </a:cubicBezTo>
                  <a:cubicBezTo>
                    <a:pt x="1426" y="87"/>
                    <a:pt x="1186" y="1"/>
                    <a:pt x="9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6"/>
            <p:cNvSpPr/>
            <p:nvPr/>
          </p:nvSpPr>
          <p:spPr>
            <a:xfrm>
              <a:off x="1331760" y="2712646"/>
              <a:ext cx="168384" cy="247613"/>
            </a:xfrm>
            <a:custGeom>
              <a:rect b="b" l="l" r="r" t="t"/>
              <a:pathLst>
                <a:path extrusionOk="0" h="10801" w="7345">
                  <a:moveTo>
                    <a:pt x="3678" y="1285"/>
                  </a:moveTo>
                  <a:cubicBezTo>
                    <a:pt x="3836" y="1285"/>
                    <a:pt x="3993" y="1393"/>
                    <a:pt x="3993" y="1609"/>
                  </a:cubicBezTo>
                  <a:lnTo>
                    <a:pt x="3993" y="1952"/>
                  </a:lnTo>
                  <a:cubicBezTo>
                    <a:pt x="4186" y="1996"/>
                    <a:pt x="4380" y="2071"/>
                    <a:pt x="4544" y="2175"/>
                  </a:cubicBezTo>
                  <a:lnTo>
                    <a:pt x="4797" y="1937"/>
                  </a:lnTo>
                  <a:cubicBezTo>
                    <a:pt x="4866" y="1868"/>
                    <a:pt x="4944" y="1839"/>
                    <a:pt x="5018" y="1839"/>
                  </a:cubicBezTo>
                  <a:cubicBezTo>
                    <a:pt x="5263" y="1839"/>
                    <a:pt x="5473" y="2155"/>
                    <a:pt x="5244" y="2384"/>
                  </a:cubicBezTo>
                  <a:lnTo>
                    <a:pt x="4991" y="2637"/>
                  </a:lnTo>
                  <a:cubicBezTo>
                    <a:pt x="5095" y="2801"/>
                    <a:pt x="5184" y="2995"/>
                    <a:pt x="5214" y="3188"/>
                  </a:cubicBezTo>
                  <a:lnTo>
                    <a:pt x="5572" y="3188"/>
                  </a:lnTo>
                  <a:cubicBezTo>
                    <a:pt x="5959" y="3218"/>
                    <a:pt x="5959" y="3784"/>
                    <a:pt x="5572" y="3814"/>
                  </a:cubicBezTo>
                  <a:lnTo>
                    <a:pt x="5229" y="3814"/>
                  </a:lnTo>
                  <a:cubicBezTo>
                    <a:pt x="5184" y="4023"/>
                    <a:pt x="5110" y="4216"/>
                    <a:pt x="4991" y="4380"/>
                  </a:cubicBezTo>
                  <a:lnTo>
                    <a:pt x="5244" y="4618"/>
                  </a:lnTo>
                  <a:cubicBezTo>
                    <a:pt x="5475" y="4850"/>
                    <a:pt x="5258" y="5170"/>
                    <a:pt x="5010" y="5170"/>
                  </a:cubicBezTo>
                  <a:cubicBezTo>
                    <a:pt x="4938" y="5170"/>
                    <a:pt x="4864" y="5144"/>
                    <a:pt x="4797" y="5080"/>
                  </a:cubicBezTo>
                  <a:lnTo>
                    <a:pt x="4544" y="4827"/>
                  </a:lnTo>
                  <a:cubicBezTo>
                    <a:pt x="4380" y="4931"/>
                    <a:pt x="4186" y="5021"/>
                    <a:pt x="3993" y="5050"/>
                  </a:cubicBezTo>
                  <a:lnTo>
                    <a:pt x="3993" y="5408"/>
                  </a:lnTo>
                  <a:cubicBezTo>
                    <a:pt x="3985" y="5617"/>
                    <a:pt x="3825" y="5721"/>
                    <a:pt x="3667" y="5721"/>
                  </a:cubicBezTo>
                  <a:cubicBezTo>
                    <a:pt x="3508" y="5721"/>
                    <a:pt x="3352" y="5617"/>
                    <a:pt x="3352" y="5408"/>
                  </a:cubicBezTo>
                  <a:lnTo>
                    <a:pt x="3352" y="5050"/>
                  </a:lnTo>
                  <a:cubicBezTo>
                    <a:pt x="3158" y="5006"/>
                    <a:pt x="2965" y="4931"/>
                    <a:pt x="2801" y="4827"/>
                  </a:cubicBezTo>
                  <a:lnTo>
                    <a:pt x="2562" y="5065"/>
                  </a:lnTo>
                  <a:cubicBezTo>
                    <a:pt x="2490" y="5135"/>
                    <a:pt x="2410" y="5164"/>
                    <a:pt x="2334" y="5164"/>
                  </a:cubicBezTo>
                  <a:cubicBezTo>
                    <a:pt x="2083" y="5164"/>
                    <a:pt x="1875" y="4847"/>
                    <a:pt x="2116" y="4618"/>
                  </a:cubicBezTo>
                  <a:lnTo>
                    <a:pt x="2354" y="4380"/>
                  </a:lnTo>
                  <a:cubicBezTo>
                    <a:pt x="2250" y="4201"/>
                    <a:pt x="2160" y="4023"/>
                    <a:pt x="2130" y="3814"/>
                  </a:cubicBezTo>
                  <a:lnTo>
                    <a:pt x="1773" y="3814"/>
                  </a:lnTo>
                  <a:cubicBezTo>
                    <a:pt x="1594" y="3814"/>
                    <a:pt x="1460" y="3680"/>
                    <a:pt x="1460" y="3501"/>
                  </a:cubicBezTo>
                  <a:cubicBezTo>
                    <a:pt x="1460" y="3322"/>
                    <a:pt x="1594" y="3188"/>
                    <a:pt x="1773" y="3188"/>
                  </a:cubicBezTo>
                  <a:lnTo>
                    <a:pt x="2130" y="3188"/>
                  </a:lnTo>
                  <a:cubicBezTo>
                    <a:pt x="2160" y="2980"/>
                    <a:pt x="2235" y="2801"/>
                    <a:pt x="2354" y="2622"/>
                  </a:cubicBezTo>
                  <a:lnTo>
                    <a:pt x="2101" y="2384"/>
                  </a:lnTo>
                  <a:cubicBezTo>
                    <a:pt x="1872" y="2155"/>
                    <a:pt x="2082" y="1839"/>
                    <a:pt x="2327" y="1839"/>
                  </a:cubicBezTo>
                  <a:cubicBezTo>
                    <a:pt x="2401" y="1839"/>
                    <a:pt x="2478" y="1868"/>
                    <a:pt x="2548" y="1937"/>
                  </a:cubicBezTo>
                  <a:lnTo>
                    <a:pt x="2801" y="2175"/>
                  </a:lnTo>
                  <a:cubicBezTo>
                    <a:pt x="2965" y="2071"/>
                    <a:pt x="3158" y="1996"/>
                    <a:pt x="3352" y="1952"/>
                  </a:cubicBezTo>
                  <a:lnTo>
                    <a:pt x="3352" y="1609"/>
                  </a:lnTo>
                  <a:cubicBezTo>
                    <a:pt x="3360" y="1393"/>
                    <a:pt x="3520" y="1285"/>
                    <a:pt x="3678" y="1285"/>
                  </a:cubicBezTo>
                  <a:close/>
                  <a:moveTo>
                    <a:pt x="5780" y="6391"/>
                  </a:moveTo>
                  <a:cubicBezTo>
                    <a:pt x="5959" y="6391"/>
                    <a:pt x="6093" y="6525"/>
                    <a:pt x="6093" y="6704"/>
                  </a:cubicBezTo>
                  <a:cubicBezTo>
                    <a:pt x="6093" y="6883"/>
                    <a:pt x="5944" y="7017"/>
                    <a:pt x="5780" y="7017"/>
                  </a:cubicBezTo>
                  <a:lnTo>
                    <a:pt x="3248" y="7017"/>
                  </a:lnTo>
                  <a:cubicBezTo>
                    <a:pt x="2831" y="7017"/>
                    <a:pt x="2831" y="6391"/>
                    <a:pt x="3248" y="6391"/>
                  </a:cubicBezTo>
                  <a:close/>
                  <a:moveTo>
                    <a:pt x="1981" y="6391"/>
                  </a:moveTo>
                  <a:cubicBezTo>
                    <a:pt x="2414" y="6391"/>
                    <a:pt x="2414" y="7032"/>
                    <a:pt x="1981" y="7032"/>
                  </a:cubicBezTo>
                  <a:lnTo>
                    <a:pt x="1564" y="7032"/>
                  </a:lnTo>
                  <a:cubicBezTo>
                    <a:pt x="1147" y="7032"/>
                    <a:pt x="1147" y="6391"/>
                    <a:pt x="1564" y="6391"/>
                  </a:cubicBezTo>
                  <a:close/>
                  <a:moveTo>
                    <a:pt x="1981" y="7658"/>
                  </a:moveTo>
                  <a:cubicBezTo>
                    <a:pt x="2414" y="7658"/>
                    <a:pt x="2414" y="8283"/>
                    <a:pt x="1981" y="8298"/>
                  </a:cubicBezTo>
                  <a:lnTo>
                    <a:pt x="1564" y="8298"/>
                  </a:lnTo>
                  <a:cubicBezTo>
                    <a:pt x="1147" y="8283"/>
                    <a:pt x="1147" y="7658"/>
                    <a:pt x="1564" y="7658"/>
                  </a:cubicBezTo>
                  <a:close/>
                  <a:moveTo>
                    <a:pt x="5780" y="7658"/>
                  </a:moveTo>
                  <a:cubicBezTo>
                    <a:pt x="6198" y="7658"/>
                    <a:pt x="6198" y="8283"/>
                    <a:pt x="5780" y="8298"/>
                  </a:cubicBezTo>
                  <a:lnTo>
                    <a:pt x="3248" y="8298"/>
                  </a:lnTo>
                  <a:cubicBezTo>
                    <a:pt x="2831" y="8283"/>
                    <a:pt x="2831" y="7658"/>
                    <a:pt x="3248" y="7658"/>
                  </a:cubicBezTo>
                  <a:close/>
                  <a:moveTo>
                    <a:pt x="1981" y="8924"/>
                  </a:moveTo>
                  <a:cubicBezTo>
                    <a:pt x="2414" y="8924"/>
                    <a:pt x="2414" y="9550"/>
                    <a:pt x="1981" y="9564"/>
                  </a:cubicBezTo>
                  <a:lnTo>
                    <a:pt x="1564" y="9564"/>
                  </a:lnTo>
                  <a:cubicBezTo>
                    <a:pt x="1147" y="9550"/>
                    <a:pt x="1147" y="8924"/>
                    <a:pt x="1564" y="8924"/>
                  </a:cubicBezTo>
                  <a:close/>
                  <a:moveTo>
                    <a:pt x="5780" y="8924"/>
                  </a:moveTo>
                  <a:cubicBezTo>
                    <a:pt x="6198" y="8924"/>
                    <a:pt x="6198" y="9550"/>
                    <a:pt x="5780" y="9564"/>
                  </a:cubicBezTo>
                  <a:lnTo>
                    <a:pt x="3248" y="9564"/>
                  </a:lnTo>
                  <a:cubicBezTo>
                    <a:pt x="2831" y="9550"/>
                    <a:pt x="2831" y="8924"/>
                    <a:pt x="3248" y="8924"/>
                  </a:cubicBezTo>
                  <a:close/>
                  <a:moveTo>
                    <a:pt x="1326" y="0"/>
                  </a:moveTo>
                  <a:cubicBezTo>
                    <a:pt x="685" y="0"/>
                    <a:pt x="164" y="522"/>
                    <a:pt x="164" y="1162"/>
                  </a:cubicBezTo>
                  <a:lnTo>
                    <a:pt x="164" y="10175"/>
                  </a:lnTo>
                  <a:cubicBezTo>
                    <a:pt x="164" y="10384"/>
                    <a:pt x="119" y="10607"/>
                    <a:pt x="0" y="10801"/>
                  </a:cubicBezTo>
                  <a:lnTo>
                    <a:pt x="6019" y="10801"/>
                  </a:lnTo>
                  <a:cubicBezTo>
                    <a:pt x="6659" y="10801"/>
                    <a:pt x="7181" y="10279"/>
                    <a:pt x="7181" y="9639"/>
                  </a:cubicBezTo>
                  <a:lnTo>
                    <a:pt x="7181" y="641"/>
                  </a:lnTo>
                  <a:cubicBezTo>
                    <a:pt x="7181" y="417"/>
                    <a:pt x="7225" y="194"/>
                    <a:pt x="73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46"/>
          <p:cNvGrpSpPr/>
          <p:nvPr/>
        </p:nvGrpSpPr>
        <p:grpSpPr>
          <a:xfrm>
            <a:off x="1974425" y="2792997"/>
            <a:ext cx="247636" cy="247613"/>
            <a:chOff x="5544137" y="4129984"/>
            <a:chExt cx="247636" cy="247613"/>
          </a:xfrm>
        </p:grpSpPr>
        <p:sp>
          <p:nvSpPr>
            <p:cNvPr id="1187" name="Google Shape;1187;p46"/>
            <p:cNvSpPr/>
            <p:nvPr/>
          </p:nvSpPr>
          <p:spPr>
            <a:xfrm>
              <a:off x="5656836" y="4225261"/>
              <a:ext cx="6855" cy="17790"/>
            </a:xfrm>
            <a:custGeom>
              <a:rect b="b" l="l" r="r" t="t"/>
              <a:pathLst>
                <a:path extrusionOk="0" h="776" w="299">
                  <a:moveTo>
                    <a:pt x="299" y="0"/>
                  </a:moveTo>
                  <a:cubicBezTo>
                    <a:pt x="165" y="60"/>
                    <a:pt x="60" y="179"/>
                    <a:pt x="31" y="328"/>
                  </a:cubicBezTo>
                  <a:cubicBezTo>
                    <a:pt x="1" y="447"/>
                    <a:pt x="45" y="581"/>
                    <a:pt x="135" y="671"/>
                  </a:cubicBezTo>
                  <a:cubicBezTo>
                    <a:pt x="180" y="701"/>
                    <a:pt x="239" y="745"/>
                    <a:pt x="299" y="775"/>
                  </a:cubicBezTo>
                  <a:lnTo>
                    <a:pt x="2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6"/>
            <p:cNvSpPr/>
            <p:nvPr/>
          </p:nvSpPr>
          <p:spPr>
            <a:xfrm>
              <a:off x="5673228" y="4257700"/>
              <a:ext cx="10270" cy="24278"/>
            </a:xfrm>
            <a:custGeom>
              <a:rect b="b" l="l" r="r" t="t"/>
              <a:pathLst>
                <a:path extrusionOk="0" h="1059" w="448">
                  <a:moveTo>
                    <a:pt x="1" y="1"/>
                  </a:moveTo>
                  <a:lnTo>
                    <a:pt x="1" y="1058"/>
                  </a:lnTo>
                  <a:cubicBezTo>
                    <a:pt x="209" y="969"/>
                    <a:pt x="358" y="790"/>
                    <a:pt x="388" y="582"/>
                  </a:cubicBezTo>
                  <a:cubicBezTo>
                    <a:pt x="448" y="328"/>
                    <a:pt x="299" y="90"/>
                    <a:pt x="46" y="16"/>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6"/>
            <p:cNvSpPr/>
            <p:nvPr/>
          </p:nvSpPr>
          <p:spPr>
            <a:xfrm>
              <a:off x="5587259" y="4193487"/>
              <a:ext cx="141333" cy="120884"/>
            </a:xfrm>
            <a:custGeom>
              <a:rect b="b" l="l" r="r" t="t"/>
              <a:pathLst>
                <a:path extrusionOk="0" h="5273" w="6165">
                  <a:moveTo>
                    <a:pt x="3542" y="519"/>
                  </a:moveTo>
                  <a:cubicBezTo>
                    <a:pt x="3647" y="519"/>
                    <a:pt x="3751" y="589"/>
                    <a:pt x="3751" y="731"/>
                  </a:cubicBezTo>
                  <a:lnTo>
                    <a:pt x="3751" y="925"/>
                  </a:lnTo>
                  <a:cubicBezTo>
                    <a:pt x="3974" y="940"/>
                    <a:pt x="4168" y="1029"/>
                    <a:pt x="4317" y="1178"/>
                  </a:cubicBezTo>
                  <a:cubicBezTo>
                    <a:pt x="4450" y="1345"/>
                    <a:pt x="4310" y="1536"/>
                    <a:pt x="4156" y="1536"/>
                  </a:cubicBezTo>
                  <a:cubicBezTo>
                    <a:pt x="4104" y="1536"/>
                    <a:pt x="4050" y="1514"/>
                    <a:pt x="4004" y="1461"/>
                  </a:cubicBezTo>
                  <a:cubicBezTo>
                    <a:pt x="3930" y="1401"/>
                    <a:pt x="3855" y="1357"/>
                    <a:pt x="3766" y="1342"/>
                  </a:cubicBezTo>
                  <a:lnTo>
                    <a:pt x="3766" y="2340"/>
                  </a:lnTo>
                  <a:lnTo>
                    <a:pt x="3945" y="2414"/>
                  </a:lnTo>
                  <a:cubicBezTo>
                    <a:pt x="4391" y="2548"/>
                    <a:pt x="4660" y="2995"/>
                    <a:pt x="4570" y="3442"/>
                  </a:cubicBezTo>
                  <a:lnTo>
                    <a:pt x="4555" y="3442"/>
                  </a:lnTo>
                  <a:cubicBezTo>
                    <a:pt x="4496" y="3859"/>
                    <a:pt x="4168" y="4202"/>
                    <a:pt x="3751" y="4291"/>
                  </a:cubicBezTo>
                  <a:lnTo>
                    <a:pt x="3751" y="4530"/>
                  </a:lnTo>
                  <a:cubicBezTo>
                    <a:pt x="3751" y="4671"/>
                    <a:pt x="3647" y="4742"/>
                    <a:pt x="3542" y="4742"/>
                  </a:cubicBezTo>
                  <a:cubicBezTo>
                    <a:pt x="3438" y="4742"/>
                    <a:pt x="3334" y="4671"/>
                    <a:pt x="3334" y="4530"/>
                  </a:cubicBezTo>
                  <a:lnTo>
                    <a:pt x="3334" y="4306"/>
                  </a:lnTo>
                  <a:cubicBezTo>
                    <a:pt x="3095" y="4291"/>
                    <a:pt x="2857" y="4217"/>
                    <a:pt x="2648" y="4068"/>
                  </a:cubicBezTo>
                  <a:cubicBezTo>
                    <a:pt x="2450" y="3944"/>
                    <a:pt x="2582" y="3675"/>
                    <a:pt x="2770" y="3675"/>
                  </a:cubicBezTo>
                  <a:cubicBezTo>
                    <a:pt x="2807" y="3675"/>
                    <a:pt x="2847" y="3686"/>
                    <a:pt x="2887" y="3710"/>
                  </a:cubicBezTo>
                  <a:cubicBezTo>
                    <a:pt x="3006" y="3815"/>
                    <a:pt x="3170" y="3874"/>
                    <a:pt x="3334" y="3889"/>
                  </a:cubicBezTo>
                  <a:lnTo>
                    <a:pt x="3334" y="2638"/>
                  </a:lnTo>
                  <a:cubicBezTo>
                    <a:pt x="3185" y="2563"/>
                    <a:pt x="3036" y="2489"/>
                    <a:pt x="2902" y="2385"/>
                  </a:cubicBezTo>
                  <a:cubicBezTo>
                    <a:pt x="2693" y="2206"/>
                    <a:pt x="2589" y="1908"/>
                    <a:pt x="2648" y="1640"/>
                  </a:cubicBezTo>
                  <a:cubicBezTo>
                    <a:pt x="2708" y="1327"/>
                    <a:pt x="2931" y="1059"/>
                    <a:pt x="3244" y="969"/>
                  </a:cubicBezTo>
                  <a:cubicBezTo>
                    <a:pt x="3274" y="954"/>
                    <a:pt x="3304" y="954"/>
                    <a:pt x="3334" y="940"/>
                  </a:cubicBezTo>
                  <a:lnTo>
                    <a:pt x="3334" y="731"/>
                  </a:lnTo>
                  <a:cubicBezTo>
                    <a:pt x="3334" y="589"/>
                    <a:pt x="3438" y="519"/>
                    <a:pt x="3542" y="519"/>
                  </a:cubicBezTo>
                  <a:close/>
                  <a:moveTo>
                    <a:pt x="3509" y="1"/>
                  </a:moveTo>
                  <a:cubicBezTo>
                    <a:pt x="1167" y="1"/>
                    <a:pt x="1" y="2836"/>
                    <a:pt x="1650" y="4500"/>
                  </a:cubicBezTo>
                  <a:cubicBezTo>
                    <a:pt x="2189" y="5034"/>
                    <a:pt x="2849" y="5273"/>
                    <a:pt x="3496" y="5273"/>
                  </a:cubicBezTo>
                  <a:cubicBezTo>
                    <a:pt x="4853" y="5273"/>
                    <a:pt x="6154" y="4222"/>
                    <a:pt x="6164" y="2638"/>
                  </a:cubicBezTo>
                  <a:cubicBezTo>
                    <a:pt x="6149" y="1178"/>
                    <a:pt x="4972" y="1"/>
                    <a:pt x="3527" y="1"/>
                  </a:cubicBezTo>
                  <a:cubicBezTo>
                    <a:pt x="3521" y="1"/>
                    <a:pt x="3515" y="1"/>
                    <a:pt x="3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6"/>
            <p:cNvSpPr/>
            <p:nvPr/>
          </p:nvSpPr>
          <p:spPr>
            <a:xfrm>
              <a:off x="5544137" y="4129984"/>
              <a:ext cx="247636" cy="247613"/>
            </a:xfrm>
            <a:custGeom>
              <a:rect b="b" l="l" r="r" t="t"/>
              <a:pathLst>
                <a:path extrusionOk="0" h="10801" w="10802">
                  <a:moveTo>
                    <a:pt x="5375" y="2123"/>
                  </a:moveTo>
                  <a:cubicBezTo>
                    <a:pt x="7059" y="2123"/>
                    <a:pt x="8671" y="3431"/>
                    <a:pt x="8671" y="5408"/>
                  </a:cubicBezTo>
                  <a:cubicBezTo>
                    <a:pt x="8671" y="7210"/>
                    <a:pt x="7211" y="8670"/>
                    <a:pt x="5408" y="8670"/>
                  </a:cubicBezTo>
                  <a:cubicBezTo>
                    <a:pt x="2488" y="8670"/>
                    <a:pt x="1028" y="5155"/>
                    <a:pt x="3084" y="3084"/>
                  </a:cubicBezTo>
                  <a:cubicBezTo>
                    <a:pt x="3753" y="2420"/>
                    <a:pt x="4572" y="2123"/>
                    <a:pt x="5375" y="2123"/>
                  </a:cubicBezTo>
                  <a:close/>
                  <a:moveTo>
                    <a:pt x="4559" y="0"/>
                  </a:moveTo>
                  <a:cubicBezTo>
                    <a:pt x="4380" y="0"/>
                    <a:pt x="4246" y="149"/>
                    <a:pt x="4246" y="313"/>
                  </a:cubicBezTo>
                  <a:lnTo>
                    <a:pt x="4246" y="804"/>
                  </a:lnTo>
                  <a:cubicBezTo>
                    <a:pt x="3799" y="909"/>
                    <a:pt x="3367" y="1088"/>
                    <a:pt x="2965" y="1326"/>
                  </a:cubicBezTo>
                  <a:lnTo>
                    <a:pt x="2623" y="983"/>
                  </a:lnTo>
                  <a:cubicBezTo>
                    <a:pt x="2563" y="924"/>
                    <a:pt x="2485" y="894"/>
                    <a:pt x="2405" y="894"/>
                  </a:cubicBezTo>
                  <a:cubicBezTo>
                    <a:pt x="2325" y="894"/>
                    <a:pt x="2243" y="924"/>
                    <a:pt x="2176" y="983"/>
                  </a:cubicBezTo>
                  <a:lnTo>
                    <a:pt x="984" y="2175"/>
                  </a:lnTo>
                  <a:cubicBezTo>
                    <a:pt x="865" y="2309"/>
                    <a:pt x="865" y="2503"/>
                    <a:pt x="984" y="2622"/>
                  </a:cubicBezTo>
                  <a:lnTo>
                    <a:pt x="1326" y="2965"/>
                  </a:lnTo>
                  <a:cubicBezTo>
                    <a:pt x="1088" y="3367"/>
                    <a:pt x="909" y="3799"/>
                    <a:pt x="805" y="4246"/>
                  </a:cubicBezTo>
                  <a:lnTo>
                    <a:pt x="313" y="4246"/>
                  </a:lnTo>
                  <a:cubicBezTo>
                    <a:pt x="150" y="4246"/>
                    <a:pt x="1" y="4380"/>
                    <a:pt x="1" y="4559"/>
                  </a:cubicBezTo>
                  <a:lnTo>
                    <a:pt x="1" y="6242"/>
                  </a:lnTo>
                  <a:cubicBezTo>
                    <a:pt x="1" y="6421"/>
                    <a:pt x="150" y="6555"/>
                    <a:pt x="313" y="6555"/>
                  </a:cubicBezTo>
                  <a:lnTo>
                    <a:pt x="805" y="6555"/>
                  </a:lnTo>
                  <a:cubicBezTo>
                    <a:pt x="909" y="7002"/>
                    <a:pt x="1088" y="7434"/>
                    <a:pt x="1326" y="7836"/>
                  </a:cubicBezTo>
                  <a:lnTo>
                    <a:pt x="984" y="8179"/>
                  </a:lnTo>
                  <a:cubicBezTo>
                    <a:pt x="865" y="8298"/>
                    <a:pt x="865" y="8492"/>
                    <a:pt x="984" y="8626"/>
                  </a:cubicBezTo>
                  <a:lnTo>
                    <a:pt x="2176" y="9818"/>
                  </a:lnTo>
                  <a:cubicBezTo>
                    <a:pt x="2243" y="9877"/>
                    <a:pt x="2325" y="9907"/>
                    <a:pt x="2405" y="9907"/>
                  </a:cubicBezTo>
                  <a:cubicBezTo>
                    <a:pt x="2485" y="9907"/>
                    <a:pt x="2563" y="9877"/>
                    <a:pt x="2623" y="9818"/>
                  </a:cubicBezTo>
                  <a:lnTo>
                    <a:pt x="2965" y="9475"/>
                  </a:lnTo>
                  <a:cubicBezTo>
                    <a:pt x="3367" y="9713"/>
                    <a:pt x="3799" y="9892"/>
                    <a:pt x="4246" y="10011"/>
                  </a:cubicBezTo>
                  <a:lnTo>
                    <a:pt x="4246" y="10488"/>
                  </a:lnTo>
                  <a:cubicBezTo>
                    <a:pt x="4246" y="10652"/>
                    <a:pt x="4380" y="10801"/>
                    <a:pt x="4559" y="10801"/>
                  </a:cubicBezTo>
                  <a:lnTo>
                    <a:pt x="6243" y="10801"/>
                  </a:lnTo>
                  <a:cubicBezTo>
                    <a:pt x="6421" y="10801"/>
                    <a:pt x="6555" y="10652"/>
                    <a:pt x="6555" y="10488"/>
                  </a:cubicBezTo>
                  <a:lnTo>
                    <a:pt x="6555" y="10011"/>
                  </a:lnTo>
                  <a:cubicBezTo>
                    <a:pt x="7002" y="9892"/>
                    <a:pt x="7434" y="9713"/>
                    <a:pt x="7837" y="9475"/>
                  </a:cubicBezTo>
                  <a:lnTo>
                    <a:pt x="8179" y="9818"/>
                  </a:lnTo>
                  <a:cubicBezTo>
                    <a:pt x="8239" y="9877"/>
                    <a:pt x="8317" y="9907"/>
                    <a:pt x="8397" y="9907"/>
                  </a:cubicBezTo>
                  <a:cubicBezTo>
                    <a:pt x="8477" y="9907"/>
                    <a:pt x="8559" y="9877"/>
                    <a:pt x="8626" y="9818"/>
                  </a:cubicBezTo>
                  <a:lnTo>
                    <a:pt x="9818" y="8626"/>
                  </a:lnTo>
                  <a:cubicBezTo>
                    <a:pt x="9937" y="8492"/>
                    <a:pt x="9937" y="8298"/>
                    <a:pt x="9818" y="8179"/>
                  </a:cubicBezTo>
                  <a:lnTo>
                    <a:pt x="9475" y="7836"/>
                  </a:lnTo>
                  <a:cubicBezTo>
                    <a:pt x="9714" y="7434"/>
                    <a:pt x="9893" y="7002"/>
                    <a:pt x="10012" y="6555"/>
                  </a:cubicBezTo>
                  <a:lnTo>
                    <a:pt x="10488" y="6555"/>
                  </a:lnTo>
                  <a:cubicBezTo>
                    <a:pt x="10652" y="6555"/>
                    <a:pt x="10801" y="6421"/>
                    <a:pt x="10801" y="6242"/>
                  </a:cubicBezTo>
                  <a:lnTo>
                    <a:pt x="10801" y="4559"/>
                  </a:lnTo>
                  <a:cubicBezTo>
                    <a:pt x="10801" y="4380"/>
                    <a:pt x="10652" y="4246"/>
                    <a:pt x="10488" y="4246"/>
                  </a:cubicBezTo>
                  <a:lnTo>
                    <a:pt x="10012" y="4246"/>
                  </a:lnTo>
                  <a:cubicBezTo>
                    <a:pt x="9893" y="3799"/>
                    <a:pt x="9714" y="3367"/>
                    <a:pt x="9475" y="2965"/>
                  </a:cubicBezTo>
                  <a:lnTo>
                    <a:pt x="9818" y="2622"/>
                  </a:lnTo>
                  <a:cubicBezTo>
                    <a:pt x="9937" y="2503"/>
                    <a:pt x="9937" y="2309"/>
                    <a:pt x="9818" y="2175"/>
                  </a:cubicBezTo>
                  <a:lnTo>
                    <a:pt x="8626" y="983"/>
                  </a:lnTo>
                  <a:cubicBezTo>
                    <a:pt x="8559" y="924"/>
                    <a:pt x="8477" y="894"/>
                    <a:pt x="8397" y="894"/>
                  </a:cubicBezTo>
                  <a:cubicBezTo>
                    <a:pt x="8317" y="894"/>
                    <a:pt x="8239" y="924"/>
                    <a:pt x="8179" y="983"/>
                  </a:cubicBezTo>
                  <a:lnTo>
                    <a:pt x="7837" y="1326"/>
                  </a:lnTo>
                  <a:cubicBezTo>
                    <a:pt x="7434" y="1088"/>
                    <a:pt x="7002" y="909"/>
                    <a:pt x="6555" y="804"/>
                  </a:cubicBezTo>
                  <a:lnTo>
                    <a:pt x="6555" y="313"/>
                  </a:lnTo>
                  <a:cubicBezTo>
                    <a:pt x="6555" y="149"/>
                    <a:pt x="6421" y="0"/>
                    <a:pt x="62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46"/>
          <p:cNvGrpSpPr/>
          <p:nvPr/>
        </p:nvGrpSpPr>
        <p:grpSpPr>
          <a:xfrm>
            <a:off x="1974416" y="3730109"/>
            <a:ext cx="247636" cy="247613"/>
            <a:chOff x="2000803" y="4129984"/>
            <a:chExt cx="247636" cy="247613"/>
          </a:xfrm>
        </p:grpSpPr>
        <p:sp>
          <p:nvSpPr>
            <p:cNvPr id="1192" name="Google Shape;1192;p46"/>
            <p:cNvSpPr/>
            <p:nvPr/>
          </p:nvSpPr>
          <p:spPr>
            <a:xfrm>
              <a:off x="2000803" y="4129984"/>
              <a:ext cx="132873" cy="58069"/>
            </a:xfrm>
            <a:custGeom>
              <a:rect b="b" l="l" r="r" t="t"/>
              <a:pathLst>
                <a:path extrusionOk="0" h="2533" w="5796">
                  <a:moveTo>
                    <a:pt x="1585" y="952"/>
                  </a:moveTo>
                  <a:cubicBezTo>
                    <a:pt x="1751" y="952"/>
                    <a:pt x="1907" y="1075"/>
                    <a:pt x="1907" y="1266"/>
                  </a:cubicBezTo>
                  <a:cubicBezTo>
                    <a:pt x="1907" y="1445"/>
                    <a:pt x="1758" y="1579"/>
                    <a:pt x="1580" y="1579"/>
                  </a:cubicBezTo>
                  <a:cubicBezTo>
                    <a:pt x="1297" y="1579"/>
                    <a:pt x="1162" y="1237"/>
                    <a:pt x="1356" y="1043"/>
                  </a:cubicBezTo>
                  <a:cubicBezTo>
                    <a:pt x="1424" y="980"/>
                    <a:pt x="1505" y="952"/>
                    <a:pt x="1585" y="952"/>
                  </a:cubicBezTo>
                  <a:close/>
                  <a:moveTo>
                    <a:pt x="2841" y="952"/>
                  </a:moveTo>
                  <a:cubicBezTo>
                    <a:pt x="3002" y="952"/>
                    <a:pt x="3159" y="1075"/>
                    <a:pt x="3159" y="1266"/>
                  </a:cubicBezTo>
                  <a:cubicBezTo>
                    <a:pt x="3159" y="1445"/>
                    <a:pt x="3025" y="1579"/>
                    <a:pt x="2846" y="1579"/>
                  </a:cubicBezTo>
                  <a:cubicBezTo>
                    <a:pt x="2563" y="1579"/>
                    <a:pt x="2429" y="1237"/>
                    <a:pt x="2622" y="1043"/>
                  </a:cubicBezTo>
                  <a:cubicBezTo>
                    <a:pt x="2685" y="980"/>
                    <a:pt x="2764" y="952"/>
                    <a:pt x="2841" y="952"/>
                  </a:cubicBezTo>
                  <a:close/>
                  <a:moveTo>
                    <a:pt x="4107" y="952"/>
                  </a:moveTo>
                  <a:cubicBezTo>
                    <a:pt x="4268" y="952"/>
                    <a:pt x="4425" y="1075"/>
                    <a:pt x="4425" y="1266"/>
                  </a:cubicBezTo>
                  <a:cubicBezTo>
                    <a:pt x="4425" y="1445"/>
                    <a:pt x="4291" y="1579"/>
                    <a:pt x="4112" y="1579"/>
                  </a:cubicBezTo>
                  <a:cubicBezTo>
                    <a:pt x="3829" y="1579"/>
                    <a:pt x="3695" y="1237"/>
                    <a:pt x="3889" y="1043"/>
                  </a:cubicBezTo>
                  <a:cubicBezTo>
                    <a:pt x="3951" y="980"/>
                    <a:pt x="4030" y="952"/>
                    <a:pt x="4107" y="952"/>
                  </a:cubicBezTo>
                  <a:close/>
                  <a:moveTo>
                    <a:pt x="954" y="0"/>
                  </a:moveTo>
                  <a:cubicBezTo>
                    <a:pt x="432" y="0"/>
                    <a:pt x="0" y="432"/>
                    <a:pt x="0" y="953"/>
                  </a:cubicBezTo>
                  <a:lnTo>
                    <a:pt x="0" y="2533"/>
                  </a:lnTo>
                  <a:lnTo>
                    <a:pt x="4753" y="2533"/>
                  </a:lnTo>
                  <a:lnTo>
                    <a:pt x="57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6"/>
            <p:cNvSpPr/>
            <p:nvPr/>
          </p:nvSpPr>
          <p:spPr>
            <a:xfrm>
              <a:off x="2000803" y="4129984"/>
              <a:ext cx="247636" cy="247613"/>
            </a:xfrm>
            <a:custGeom>
              <a:rect b="b" l="l" r="r" t="t"/>
              <a:pathLst>
                <a:path extrusionOk="0" h="10801" w="10802">
                  <a:moveTo>
                    <a:pt x="2555" y="4130"/>
                  </a:moveTo>
                  <a:cubicBezTo>
                    <a:pt x="2716" y="4130"/>
                    <a:pt x="2876" y="4238"/>
                    <a:pt x="2876" y="4454"/>
                  </a:cubicBezTo>
                  <a:lnTo>
                    <a:pt x="2876" y="7136"/>
                  </a:lnTo>
                  <a:cubicBezTo>
                    <a:pt x="3710" y="7449"/>
                    <a:pt x="3710" y="8626"/>
                    <a:pt x="2876" y="8939"/>
                  </a:cubicBezTo>
                  <a:lnTo>
                    <a:pt x="2876" y="9520"/>
                  </a:lnTo>
                  <a:cubicBezTo>
                    <a:pt x="2876" y="9728"/>
                    <a:pt x="2716" y="9832"/>
                    <a:pt x="2555" y="9832"/>
                  </a:cubicBezTo>
                  <a:cubicBezTo>
                    <a:pt x="2395" y="9832"/>
                    <a:pt x="2235" y="9728"/>
                    <a:pt x="2235" y="9520"/>
                  </a:cubicBezTo>
                  <a:lnTo>
                    <a:pt x="2235" y="8939"/>
                  </a:lnTo>
                  <a:cubicBezTo>
                    <a:pt x="1386" y="8641"/>
                    <a:pt x="1386" y="7449"/>
                    <a:pt x="2235" y="7151"/>
                  </a:cubicBezTo>
                  <a:lnTo>
                    <a:pt x="2235" y="4454"/>
                  </a:lnTo>
                  <a:cubicBezTo>
                    <a:pt x="2235" y="4238"/>
                    <a:pt x="2395" y="4130"/>
                    <a:pt x="2555" y="4130"/>
                  </a:cubicBezTo>
                  <a:close/>
                  <a:moveTo>
                    <a:pt x="4455" y="4130"/>
                  </a:moveTo>
                  <a:cubicBezTo>
                    <a:pt x="4611" y="4130"/>
                    <a:pt x="4768" y="4238"/>
                    <a:pt x="4768" y="4454"/>
                  </a:cubicBezTo>
                  <a:lnTo>
                    <a:pt x="4768" y="5453"/>
                  </a:lnTo>
                  <a:cubicBezTo>
                    <a:pt x="5617" y="5750"/>
                    <a:pt x="5617" y="6942"/>
                    <a:pt x="4768" y="7240"/>
                  </a:cubicBezTo>
                  <a:lnTo>
                    <a:pt x="4768" y="7255"/>
                  </a:lnTo>
                  <a:lnTo>
                    <a:pt x="4768" y="9520"/>
                  </a:lnTo>
                  <a:cubicBezTo>
                    <a:pt x="4768" y="9728"/>
                    <a:pt x="4611" y="9832"/>
                    <a:pt x="4455" y="9832"/>
                  </a:cubicBezTo>
                  <a:cubicBezTo>
                    <a:pt x="4298" y="9832"/>
                    <a:pt x="4142" y="9728"/>
                    <a:pt x="4142" y="9520"/>
                  </a:cubicBezTo>
                  <a:lnTo>
                    <a:pt x="4142" y="7240"/>
                  </a:lnTo>
                  <a:cubicBezTo>
                    <a:pt x="3293" y="6942"/>
                    <a:pt x="3293" y="5750"/>
                    <a:pt x="4142" y="5453"/>
                  </a:cubicBezTo>
                  <a:lnTo>
                    <a:pt x="4142" y="4454"/>
                  </a:lnTo>
                  <a:cubicBezTo>
                    <a:pt x="4142" y="4238"/>
                    <a:pt x="4298" y="4130"/>
                    <a:pt x="4455" y="4130"/>
                  </a:cubicBezTo>
                  <a:close/>
                  <a:moveTo>
                    <a:pt x="6354" y="4130"/>
                  </a:moveTo>
                  <a:cubicBezTo>
                    <a:pt x="6514" y="4130"/>
                    <a:pt x="6675" y="4238"/>
                    <a:pt x="6675" y="4454"/>
                  </a:cubicBezTo>
                  <a:lnTo>
                    <a:pt x="6675" y="7136"/>
                  </a:lnTo>
                  <a:cubicBezTo>
                    <a:pt x="7509" y="7434"/>
                    <a:pt x="7509" y="8641"/>
                    <a:pt x="6675" y="8939"/>
                  </a:cubicBezTo>
                  <a:lnTo>
                    <a:pt x="6675" y="9520"/>
                  </a:lnTo>
                  <a:cubicBezTo>
                    <a:pt x="6667" y="9728"/>
                    <a:pt x="6507" y="9832"/>
                    <a:pt x="6349" y="9832"/>
                  </a:cubicBezTo>
                  <a:cubicBezTo>
                    <a:pt x="6190" y="9832"/>
                    <a:pt x="6034" y="9728"/>
                    <a:pt x="6034" y="9520"/>
                  </a:cubicBezTo>
                  <a:lnTo>
                    <a:pt x="6034" y="8939"/>
                  </a:lnTo>
                  <a:cubicBezTo>
                    <a:pt x="5185" y="8641"/>
                    <a:pt x="5185" y="7449"/>
                    <a:pt x="6034" y="7151"/>
                  </a:cubicBezTo>
                  <a:lnTo>
                    <a:pt x="6034" y="4454"/>
                  </a:lnTo>
                  <a:cubicBezTo>
                    <a:pt x="6034" y="4238"/>
                    <a:pt x="6194" y="4130"/>
                    <a:pt x="6354" y="4130"/>
                  </a:cubicBezTo>
                  <a:close/>
                  <a:moveTo>
                    <a:pt x="8254" y="4130"/>
                  </a:moveTo>
                  <a:cubicBezTo>
                    <a:pt x="8410" y="4130"/>
                    <a:pt x="8567" y="4238"/>
                    <a:pt x="8567" y="4454"/>
                  </a:cubicBezTo>
                  <a:lnTo>
                    <a:pt x="8567" y="4827"/>
                  </a:lnTo>
                  <a:cubicBezTo>
                    <a:pt x="9416" y="5125"/>
                    <a:pt x="9416" y="6317"/>
                    <a:pt x="8567" y="6615"/>
                  </a:cubicBezTo>
                  <a:lnTo>
                    <a:pt x="8567" y="9520"/>
                  </a:lnTo>
                  <a:cubicBezTo>
                    <a:pt x="8567" y="9728"/>
                    <a:pt x="8410" y="9832"/>
                    <a:pt x="8254" y="9832"/>
                  </a:cubicBezTo>
                  <a:cubicBezTo>
                    <a:pt x="8097" y="9832"/>
                    <a:pt x="7941" y="9728"/>
                    <a:pt x="7941" y="9520"/>
                  </a:cubicBezTo>
                  <a:lnTo>
                    <a:pt x="7941" y="6615"/>
                  </a:lnTo>
                  <a:cubicBezTo>
                    <a:pt x="7092" y="6317"/>
                    <a:pt x="7092" y="5125"/>
                    <a:pt x="7941" y="4827"/>
                  </a:cubicBezTo>
                  <a:lnTo>
                    <a:pt x="7941" y="4454"/>
                  </a:lnTo>
                  <a:cubicBezTo>
                    <a:pt x="7941" y="4238"/>
                    <a:pt x="8097" y="4130"/>
                    <a:pt x="8254" y="4130"/>
                  </a:cubicBezTo>
                  <a:close/>
                  <a:moveTo>
                    <a:pt x="6481" y="0"/>
                  </a:moveTo>
                  <a:lnTo>
                    <a:pt x="5244" y="2980"/>
                  </a:lnTo>
                  <a:cubicBezTo>
                    <a:pt x="5200" y="3099"/>
                    <a:pt x="5080" y="3173"/>
                    <a:pt x="4961" y="3173"/>
                  </a:cubicBezTo>
                  <a:lnTo>
                    <a:pt x="0" y="3173"/>
                  </a:lnTo>
                  <a:lnTo>
                    <a:pt x="0" y="9847"/>
                  </a:lnTo>
                  <a:cubicBezTo>
                    <a:pt x="0" y="10369"/>
                    <a:pt x="432" y="10801"/>
                    <a:pt x="954" y="10801"/>
                  </a:cubicBezTo>
                  <a:lnTo>
                    <a:pt x="9848" y="10801"/>
                  </a:lnTo>
                  <a:cubicBezTo>
                    <a:pt x="10369" y="10801"/>
                    <a:pt x="10801" y="10369"/>
                    <a:pt x="10801" y="9847"/>
                  </a:cubicBezTo>
                  <a:lnTo>
                    <a:pt x="10801" y="953"/>
                  </a:lnTo>
                  <a:cubicBezTo>
                    <a:pt x="10801" y="432"/>
                    <a:pt x="10369" y="0"/>
                    <a:pt x="9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6"/>
            <p:cNvSpPr/>
            <p:nvPr/>
          </p:nvSpPr>
          <p:spPr>
            <a:xfrm>
              <a:off x="2136725" y="4306874"/>
              <a:ext cx="17102" cy="14695"/>
            </a:xfrm>
            <a:custGeom>
              <a:rect b="b" l="l" r="r" t="t"/>
              <a:pathLst>
                <a:path extrusionOk="0" h="641" w="746">
                  <a:moveTo>
                    <a:pt x="418" y="1"/>
                  </a:moveTo>
                  <a:cubicBezTo>
                    <a:pt x="135" y="1"/>
                    <a:pt x="1" y="344"/>
                    <a:pt x="194" y="552"/>
                  </a:cubicBezTo>
                  <a:cubicBezTo>
                    <a:pt x="260" y="613"/>
                    <a:pt x="339" y="640"/>
                    <a:pt x="416" y="640"/>
                  </a:cubicBezTo>
                  <a:cubicBezTo>
                    <a:pt x="585" y="640"/>
                    <a:pt x="746" y="512"/>
                    <a:pt x="746" y="329"/>
                  </a:cubicBezTo>
                  <a:cubicBezTo>
                    <a:pt x="746" y="150"/>
                    <a:pt x="597"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6"/>
            <p:cNvSpPr/>
            <p:nvPr/>
          </p:nvSpPr>
          <p:spPr>
            <a:xfrm>
              <a:off x="2093008" y="4268291"/>
              <a:ext cx="17102" cy="14557"/>
            </a:xfrm>
            <a:custGeom>
              <a:rect b="b" l="l" r="r" t="t"/>
              <a:pathLst>
                <a:path extrusionOk="0" h="635" w="746">
                  <a:moveTo>
                    <a:pt x="433" y="1"/>
                  </a:moveTo>
                  <a:cubicBezTo>
                    <a:pt x="150" y="1"/>
                    <a:pt x="1" y="343"/>
                    <a:pt x="209" y="537"/>
                  </a:cubicBezTo>
                  <a:cubicBezTo>
                    <a:pt x="272" y="605"/>
                    <a:pt x="351" y="635"/>
                    <a:pt x="428" y="635"/>
                  </a:cubicBezTo>
                  <a:cubicBezTo>
                    <a:pt x="589" y="635"/>
                    <a:pt x="746" y="505"/>
                    <a:pt x="746" y="313"/>
                  </a:cubicBezTo>
                  <a:cubicBezTo>
                    <a:pt x="746" y="150"/>
                    <a:pt x="597" y="1"/>
                    <a:pt x="4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6"/>
            <p:cNvSpPr/>
            <p:nvPr/>
          </p:nvSpPr>
          <p:spPr>
            <a:xfrm>
              <a:off x="2180100" y="4253940"/>
              <a:ext cx="17102" cy="14420"/>
            </a:xfrm>
            <a:custGeom>
              <a:rect b="b" l="l" r="r" t="t"/>
              <a:pathLst>
                <a:path extrusionOk="0" h="629" w="746">
                  <a:moveTo>
                    <a:pt x="433" y="1"/>
                  </a:moveTo>
                  <a:cubicBezTo>
                    <a:pt x="150" y="1"/>
                    <a:pt x="1" y="329"/>
                    <a:pt x="209" y="537"/>
                  </a:cubicBezTo>
                  <a:cubicBezTo>
                    <a:pt x="272" y="600"/>
                    <a:pt x="350" y="628"/>
                    <a:pt x="428" y="628"/>
                  </a:cubicBezTo>
                  <a:cubicBezTo>
                    <a:pt x="589" y="628"/>
                    <a:pt x="746" y="505"/>
                    <a:pt x="746" y="314"/>
                  </a:cubicBezTo>
                  <a:cubicBezTo>
                    <a:pt x="746" y="135"/>
                    <a:pt x="597" y="1"/>
                    <a:pt x="4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6"/>
            <p:cNvSpPr/>
            <p:nvPr/>
          </p:nvSpPr>
          <p:spPr>
            <a:xfrm>
              <a:off x="2049633" y="4306874"/>
              <a:ext cx="17102" cy="14695"/>
            </a:xfrm>
            <a:custGeom>
              <a:rect b="b" l="l" r="r" t="t"/>
              <a:pathLst>
                <a:path extrusionOk="0" h="641" w="746">
                  <a:moveTo>
                    <a:pt x="418" y="1"/>
                  </a:moveTo>
                  <a:cubicBezTo>
                    <a:pt x="135" y="1"/>
                    <a:pt x="1" y="344"/>
                    <a:pt x="194" y="552"/>
                  </a:cubicBezTo>
                  <a:cubicBezTo>
                    <a:pt x="260" y="613"/>
                    <a:pt x="339" y="640"/>
                    <a:pt x="417" y="640"/>
                  </a:cubicBezTo>
                  <a:cubicBezTo>
                    <a:pt x="585" y="640"/>
                    <a:pt x="746" y="512"/>
                    <a:pt x="746" y="329"/>
                  </a:cubicBezTo>
                  <a:cubicBezTo>
                    <a:pt x="746" y="150"/>
                    <a:pt x="597"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1" name="Shape 1201"/>
        <p:cNvGrpSpPr/>
        <p:nvPr/>
      </p:nvGrpSpPr>
      <p:grpSpPr>
        <a:xfrm>
          <a:off x="0" y="0"/>
          <a:ext cx="0" cy="0"/>
          <a:chOff x="0" y="0"/>
          <a:chExt cx="0" cy="0"/>
        </a:xfrm>
      </p:grpSpPr>
      <p:sp>
        <p:nvSpPr>
          <p:cNvPr id="1202" name="Google Shape;1202;p47"/>
          <p:cNvSpPr/>
          <p:nvPr/>
        </p:nvSpPr>
        <p:spPr>
          <a:xfrm>
            <a:off x="0" y="0"/>
            <a:ext cx="2952300" cy="514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 name="Google Shape;1203;p47"/>
          <p:cNvGrpSpPr/>
          <p:nvPr/>
        </p:nvGrpSpPr>
        <p:grpSpPr>
          <a:xfrm>
            <a:off x="140123" y="2368278"/>
            <a:ext cx="1451138" cy="2380607"/>
            <a:chOff x="8254723" y="1732003"/>
            <a:chExt cx="1451138" cy="2380607"/>
          </a:xfrm>
        </p:grpSpPr>
        <p:sp>
          <p:nvSpPr>
            <p:cNvPr id="1204" name="Google Shape;1204;p47"/>
            <p:cNvSpPr/>
            <p:nvPr/>
          </p:nvSpPr>
          <p:spPr>
            <a:xfrm>
              <a:off x="8303362" y="1732003"/>
              <a:ext cx="1106093" cy="1380212"/>
            </a:xfrm>
            <a:custGeom>
              <a:rect b="b" l="l" r="r" t="t"/>
              <a:pathLst>
                <a:path extrusionOk="0" h="21681" w="17375">
                  <a:moveTo>
                    <a:pt x="17306" y="1"/>
                  </a:moveTo>
                  <a:cubicBezTo>
                    <a:pt x="17292" y="1"/>
                    <a:pt x="17278" y="7"/>
                    <a:pt x="17266" y="18"/>
                  </a:cubicBezTo>
                  <a:lnTo>
                    <a:pt x="8449" y="8828"/>
                  </a:lnTo>
                  <a:lnTo>
                    <a:pt x="7906" y="8812"/>
                  </a:lnTo>
                  <a:lnTo>
                    <a:pt x="5820" y="10898"/>
                  </a:lnTo>
                  <a:lnTo>
                    <a:pt x="5836" y="11449"/>
                  </a:lnTo>
                  <a:lnTo>
                    <a:pt x="5285" y="11992"/>
                  </a:lnTo>
                  <a:cubicBezTo>
                    <a:pt x="5277" y="12007"/>
                    <a:pt x="5270" y="12023"/>
                    <a:pt x="5270" y="12038"/>
                  </a:cubicBezTo>
                  <a:lnTo>
                    <a:pt x="5270" y="16520"/>
                  </a:lnTo>
                  <a:lnTo>
                    <a:pt x="1005" y="20786"/>
                  </a:lnTo>
                  <a:cubicBezTo>
                    <a:pt x="902" y="20706"/>
                    <a:pt x="796" y="20672"/>
                    <a:pt x="695" y="20672"/>
                  </a:cubicBezTo>
                  <a:cubicBezTo>
                    <a:pt x="306" y="20672"/>
                    <a:pt x="1" y="21179"/>
                    <a:pt x="345" y="21530"/>
                  </a:cubicBezTo>
                  <a:cubicBezTo>
                    <a:pt x="453" y="21635"/>
                    <a:pt x="575" y="21680"/>
                    <a:pt x="692" y="21680"/>
                  </a:cubicBezTo>
                  <a:cubicBezTo>
                    <a:pt x="1059" y="21680"/>
                    <a:pt x="1383" y="21247"/>
                    <a:pt x="1090" y="20871"/>
                  </a:cubicBezTo>
                  <a:lnTo>
                    <a:pt x="5378" y="16582"/>
                  </a:lnTo>
                  <a:cubicBezTo>
                    <a:pt x="5386" y="16575"/>
                    <a:pt x="5394" y="16559"/>
                    <a:pt x="5394" y="16544"/>
                  </a:cubicBezTo>
                  <a:lnTo>
                    <a:pt x="5394" y="12061"/>
                  </a:lnTo>
                  <a:lnTo>
                    <a:pt x="17352" y="104"/>
                  </a:lnTo>
                  <a:cubicBezTo>
                    <a:pt x="17375" y="80"/>
                    <a:pt x="17375" y="41"/>
                    <a:pt x="17352" y="18"/>
                  </a:cubicBezTo>
                  <a:cubicBezTo>
                    <a:pt x="17336" y="7"/>
                    <a:pt x="17321" y="1"/>
                    <a:pt x="173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 name="Google Shape;1205;p47"/>
            <p:cNvGrpSpPr/>
            <p:nvPr/>
          </p:nvGrpSpPr>
          <p:grpSpPr>
            <a:xfrm>
              <a:off x="8254723" y="2318250"/>
              <a:ext cx="1451130" cy="1794361"/>
              <a:chOff x="4014448" y="22350"/>
              <a:chExt cx="1451130" cy="1794361"/>
            </a:xfrm>
          </p:grpSpPr>
          <p:sp>
            <p:nvSpPr>
              <p:cNvPr id="1206" name="Google Shape;1206;p47"/>
              <p:cNvSpPr/>
              <p:nvPr/>
            </p:nvSpPr>
            <p:spPr>
              <a:xfrm>
                <a:off x="4014448" y="202866"/>
                <a:ext cx="1451130" cy="1613845"/>
              </a:xfrm>
              <a:custGeom>
                <a:rect b="b" l="l" r="r" t="t"/>
                <a:pathLst>
                  <a:path extrusionOk="0" h="25351" w="22795">
                    <a:moveTo>
                      <a:pt x="22707" y="0"/>
                    </a:moveTo>
                    <a:cubicBezTo>
                      <a:pt x="22694" y="0"/>
                      <a:pt x="22680" y="5"/>
                      <a:pt x="22667" y="17"/>
                    </a:cubicBezTo>
                    <a:lnTo>
                      <a:pt x="3187" y="19497"/>
                    </a:lnTo>
                    <a:cubicBezTo>
                      <a:pt x="3172" y="19505"/>
                      <a:pt x="3164" y="19521"/>
                      <a:pt x="3164" y="19544"/>
                    </a:cubicBezTo>
                    <a:lnTo>
                      <a:pt x="3164" y="22258"/>
                    </a:lnTo>
                    <a:lnTo>
                      <a:pt x="962" y="24468"/>
                    </a:lnTo>
                    <a:cubicBezTo>
                      <a:pt x="877" y="24398"/>
                      <a:pt x="768" y="24360"/>
                      <a:pt x="659" y="24360"/>
                    </a:cubicBezTo>
                    <a:cubicBezTo>
                      <a:pt x="217" y="24360"/>
                      <a:pt x="0" y="24895"/>
                      <a:pt x="310" y="25205"/>
                    </a:cubicBezTo>
                    <a:cubicBezTo>
                      <a:pt x="411" y="25306"/>
                      <a:pt x="534" y="25351"/>
                      <a:pt x="655" y="25351"/>
                    </a:cubicBezTo>
                    <a:cubicBezTo>
                      <a:pt x="907" y="25351"/>
                      <a:pt x="1148" y="25155"/>
                      <a:pt x="1148" y="24856"/>
                    </a:cubicBezTo>
                    <a:cubicBezTo>
                      <a:pt x="1148" y="24747"/>
                      <a:pt x="1109" y="24639"/>
                      <a:pt x="1047" y="24554"/>
                    </a:cubicBezTo>
                    <a:lnTo>
                      <a:pt x="3273" y="22328"/>
                    </a:lnTo>
                    <a:cubicBezTo>
                      <a:pt x="3288" y="22312"/>
                      <a:pt x="3288" y="22297"/>
                      <a:pt x="3288" y="22281"/>
                    </a:cubicBezTo>
                    <a:lnTo>
                      <a:pt x="3288" y="19567"/>
                    </a:lnTo>
                    <a:lnTo>
                      <a:pt x="6972" y="15891"/>
                    </a:lnTo>
                    <a:lnTo>
                      <a:pt x="7522" y="15907"/>
                    </a:lnTo>
                    <a:lnTo>
                      <a:pt x="9608" y="13821"/>
                    </a:lnTo>
                    <a:lnTo>
                      <a:pt x="9585" y="13270"/>
                    </a:lnTo>
                    <a:lnTo>
                      <a:pt x="22753" y="103"/>
                    </a:lnTo>
                    <a:cubicBezTo>
                      <a:pt x="22795" y="61"/>
                      <a:pt x="22753" y="0"/>
                      <a:pt x="227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7"/>
              <p:cNvSpPr/>
              <p:nvPr/>
            </p:nvSpPr>
            <p:spPr>
              <a:xfrm>
                <a:off x="5346094" y="22350"/>
                <a:ext cx="42525" cy="42589"/>
              </a:xfrm>
              <a:custGeom>
                <a:rect b="b" l="l" r="r" t="t"/>
                <a:pathLst>
                  <a:path extrusionOk="0" h="669" w="668">
                    <a:moveTo>
                      <a:pt x="325" y="1"/>
                    </a:moveTo>
                    <a:cubicBezTo>
                      <a:pt x="242" y="1"/>
                      <a:pt x="162" y="37"/>
                      <a:pt x="101" y="103"/>
                    </a:cubicBezTo>
                    <a:cubicBezTo>
                      <a:pt x="86" y="118"/>
                      <a:pt x="70" y="134"/>
                      <a:pt x="55" y="149"/>
                    </a:cubicBezTo>
                    <a:cubicBezTo>
                      <a:pt x="47" y="172"/>
                      <a:pt x="31" y="188"/>
                      <a:pt x="24" y="211"/>
                    </a:cubicBezTo>
                    <a:cubicBezTo>
                      <a:pt x="16" y="227"/>
                      <a:pt x="8" y="250"/>
                      <a:pt x="8" y="273"/>
                    </a:cubicBezTo>
                    <a:cubicBezTo>
                      <a:pt x="0" y="289"/>
                      <a:pt x="0" y="312"/>
                      <a:pt x="0" y="335"/>
                    </a:cubicBezTo>
                    <a:cubicBezTo>
                      <a:pt x="0" y="521"/>
                      <a:pt x="148" y="669"/>
                      <a:pt x="334" y="669"/>
                    </a:cubicBezTo>
                    <a:cubicBezTo>
                      <a:pt x="357" y="669"/>
                      <a:pt x="380" y="669"/>
                      <a:pt x="396" y="661"/>
                    </a:cubicBezTo>
                    <a:cubicBezTo>
                      <a:pt x="419" y="661"/>
                      <a:pt x="442" y="653"/>
                      <a:pt x="458" y="645"/>
                    </a:cubicBezTo>
                    <a:cubicBezTo>
                      <a:pt x="481" y="638"/>
                      <a:pt x="497" y="622"/>
                      <a:pt x="520" y="614"/>
                    </a:cubicBezTo>
                    <a:cubicBezTo>
                      <a:pt x="535" y="599"/>
                      <a:pt x="551" y="583"/>
                      <a:pt x="566" y="576"/>
                    </a:cubicBezTo>
                    <a:cubicBezTo>
                      <a:pt x="628" y="506"/>
                      <a:pt x="667" y="421"/>
                      <a:pt x="667" y="335"/>
                    </a:cubicBezTo>
                    <a:cubicBezTo>
                      <a:pt x="667" y="312"/>
                      <a:pt x="667" y="289"/>
                      <a:pt x="660" y="273"/>
                    </a:cubicBezTo>
                    <a:cubicBezTo>
                      <a:pt x="652" y="250"/>
                      <a:pt x="652" y="227"/>
                      <a:pt x="644" y="211"/>
                    </a:cubicBezTo>
                    <a:cubicBezTo>
                      <a:pt x="636" y="188"/>
                      <a:pt x="621" y="172"/>
                      <a:pt x="613" y="149"/>
                    </a:cubicBezTo>
                    <a:cubicBezTo>
                      <a:pt x="597" y="134"/>
                      <a:pt x="582" y="118"/>
                      <a:pt x="566" y="103"/>
                    </a:cubicBezTo>
                    <a:cubicBezTo>
                      <a:pt x="551" y="87"/>
                      <a:pt x="535" y="72"/>
                      <a:pt x="520" y="56"/>
                    </a:cubicBezTo>
                    <a:cubicBezTo>
                      <a:pt x="497" y="48"/>
                      <a:pt x="481" y="33"/>
                      <a:pt x="458" y="33"/>
                    </a:cubicBezTo>
                    <a:cubicBezTo>
                      <a:pt x="415" y="11"/>
                      <a:pt x="370" y="1"/>
                      <a:pt x="3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7"/>
              <p:cNvSpPr/>
              <p:nvPr/>
            </p:nvSpPr>
            <p:spPr>
              <a:xfrm>
                <a:off x="4373036" y="988528"/>
                <a:ext cx="56848" cy="42525"/>
              </a:xfrm>
              <a:custGeom>
                <a:rect b="b" l="l" r="r" t="t"/>
                <a:pathLst>
                  <a:path extrusionOk="0" h="668" w="893">
                    <a:moveTo>
                      <a:pt x="443" y="1"/>
                    </a:moveTo>
                    <a:cubicBezTo>
                      <a:pt x="148" y="1"/>
                      <a:pt x="1" y="358"/>
                      <a:pt x="210" y="567"/>
                    </a:cubicBezTo>
                    <a:cubicBezTo>
                      <a:pt x="272" y="629"/>
                      <a:pt x="357" y="668"/>
                      <a:pt x="443" y="668"/>
                    </a:cubicBezTo>
                    <a:cubicBezTo>
                      <a:pt x="536" y="668"/>
                      <a:pt x="621" y="629"/>
                      <a:pt x="683" y="567"/>
                    </a:cubicBezTo>
                    <a:cubicBezTo>
                      <a:pt x="892" y="358"/>
                      <a:pt x="745" y="1"/>
                      <a:pt x="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7"/>
              <p:cNvSpPr/>
              <p:nvPr/>
            </p:nvSpPr>
            <p:spPr>
              <a:xfrm>
                <a:off x="4265895" y="1095732"/>
                <a:ext cx="53920" cy="42461"/>
              </a:xfrm>
              <a:custGeom>
                <a:rect b="b" l="l" r="r" t="t"/>
                <a:pathLst>
                  <a:path extrusionOk="0" h="667" w="847">
                    <a:moveTo>
                      <a:pt x="444" y="0"/>
                    </a:moveTo>
                    <a:cubicBezTo>
                      <a:pt x="360" y="0"/>
                      <a:pt x="275" y="32"/>
                      <a:pt x="210" y="100"/>
                    </a:cubicBezTo>
                    <a:cubicBezTo>
                      <a:pt x="1" y="310"/>
                      <a:pt x="148" y="667"/>
                      <a:pt x="443" y="667"/>
                    </a:cubicBezTo>
                    <a:cubicBezTo>
                      <a:pt x="683" y="667"/>
                      <a:pt x="846" y="426"/>
                      <a:pt x="753" y="209"/>
                    </a:cubicBezTo>
                    <a:cubicBezTo>
                      <a:pt x="697" y="74"/>
                      <a:pt x="571" y="0"/>
                      <a:pt x="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7"/>
              <p:cNvSpPr/>
              <p:nvPr/>
            </p:nvSpPr>
            <p:spPr>
              <a:xfrm>
                <a:off x="4801093" y="558818"/>
                <a:ext cx="59076" cy="42780"/>
              </a:xfrm>
              <a:custGeom>
                <a:rect b="b" l="l" r="r" t="t"/>
                <a:pathLst>
                  <a:path extrusionOk="0" h="672" w="928">
                    <a:moveTo>
                      <a:pt x="473" y="0"/>
                    </a:moveTo>
                    <a:cubicBezTo>
                      <a:pt x="430" y="0"/>
                      <a:pt x="386" y="9"/>
                      <a:pt x="341" y="27"/>
                    </a:cubicBezTo>
                    <a:cubicBezTo>
                      <a:pt x="0" y="167"/>
                      <a:pt x="101" y="671"/>
                      <a:pt x="465" y="671"/>
                    </a:cubicBezTo>
                    <a:cubicBezTo>
                      <a:pt x="551" y="671"/>
                      <a:pt x="636" y="640"/>
                      <a:pt x="706" y="578"/>
                    </a:cubicBezTo>
                    <a:cubicBezTo>
                      <a:pt x="927" y="350"/>
                      <a:pt x="742" y="0"/>
                      <a:pt x="4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7"/>
              <p:cNvSpPr/>
              <p:nvPr/>
            </p:nvSpPr>
            <p:spPr>
              <a:xfrm>
                <a:off x="4586619" y="773546"/>
                <a:ext cx="59013" cy="42780"/>
              </a:xfrm>
              <a:custGeom>
                <a:rect b="b" l="l" r="r" t="t"/>
                <a:pathLst>
                  <a:path extrusionOk="0" h="672" w="927">
                    <a:moveTo>
                      <a:pt x="454" y="0"/>
                    </a:moveTo>
                    <a:cubicBezTo>
                      <a:pt x="184" y="0"/>
                      <a:pt x="0" y="349"/>
                      <a:pt x="228" y="571"/>
                    </a:cubicBezTo>
                    <a:cubicBezTo>
                      <a:pt x="290" y="633"/>
                      <a:pt x="376" y="671"/>
                      <a:pt x="461" y="671"/>
                    </a:cubicBezTo>
                    <a:cubicBezTo>
                      <a:pt x="826" y="671"/>
                      <a:pt x="926" y="167"/>
                      <a:pt x="585" y="28"/>
                    </a:cubicBezTo>
                    <a:cubicBezTo>
                      <a:pt x="540" y="9"/>
                      <a:pt x="496"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7"/>
              <p:cNvSpPr/>
              <p:nvPr/>
            </p:nvSpPr>
            <p:spPr>
              <a:xfrm>
                <a:off x="4694906" y="666659"/>
                <a:ext cx="56848" cy="42525"/>
              </a:xfrm>
              <a:custGeom>
                <a:rect b="b" l="l" r="r" t="t"/>
                <a:pathLst>
                  <a:path extrusionOk="0" h="668" w="893">
                    <a:moveTo>
                      <a:pt x="451" y="1"/>
                    </a:moveTo>
                    <a:cubicBezTo>
                      <a:pt x="148" y="1"/>
                      <a:pt x="1" y="357"/>
                      <a:pt x="210" y="567"/>
                    </a:cubicBezTo>
                    <a:cubicBezTo>
                      <a:pt x="272" y="629"/>
                      <a:pt x="358" y="668"/>
                      <a:pt x="451" y="668"/>
                    </a:cubicBezTo>
                    <a:cubicBezTo>
                      <a:pt x="536" y="668"/>
                      <a:pt x="621" y="629"/>
                      <a:pt x="683" y="567"/>
                    </a:cubicBezTo>
                    <a:cubicBezTo>
                      <a:pt x="893" y="357"/>
                      <a:pt x="745" y="1"/>
                      <a:pt x="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7"/>
              <p:cNvSpPr/>
              <p:nvPr/>
            </p:nvSpPr>
            <p:spPr>
              <a:xfrm>
                <a:off x="5016076" y="344091"/>
                <a:ext cx="59013" cy="42716"/>
              </a:xfrm>
              <a:custGeom>
                <a:rect b="b" l="l" r="r" t="t"/>
                <a:pathLst>
                  <a:path extrusionOk="0" h="671" w="927">
                    <a:moveTo>
                      <a:pt x="456" y="0"/>
                    </a:moveTo>
                    <a:cubicBezTo>
                      <a:pt x="186" y="0"/>
                      <a:pt x="1" y="356"/>
                      <a:pt x="229" y="578"/>
                    </a:cubicBezTo>
                    <a:cubicBezTo>
                      <a:pt x="291" y="640"/>
                      <a:pt x="376" y="671"/>
                      <a:pt x="462" y="671"/>
                    </a:cubicBezTo>
                    <a:cubicBezTo>
                      <a:pt x="826" y="671"/>
                      <a:pt x="927" y="167"/>
                      <a:pt x="586" y="27"/>
                    </a:cubicBezTo>
                    <a:cubicBezTo>
                      <a:pt x="541" y="9"/>
                      <a:pt x="498" y="0"/>
                      <a:pt x="4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7"/>
              <p:cNvSpPr/>
              <p:nvPr/>
            </p:nvSpPr>
            <p:spPr>
              <a:xfrm>
                <a:off x="4479477" y="881132"/>
                <a:ext cx="58504" cy="42334"/>
              </a:xfrm>
              <a:custGeom>
                <a:rect b="b" l="l" r="r" t="t"/>
                <a:pathLst>
                  <a:path extrusionOk="0" h="665" w="919">
                    <a:moveTo>
                      <a:pt x="454" y="1"/>
                    </a:moveTo>
                    <a:cubicBezTo>
                      <a:pt x="184" y="1"/>
                      <a:pt x="1" y="350"/>
                      <a:pt x="229" y="571"/>
                    </a:cubicBezTo>
                    <a:cubicBezTo>
                      <a:pt x="291" y="633"/>
                      <a:pt x="368" y="664"/>
                      <a:pt x="461" y="664"/>
                    </a:cubicBezTo>
                    <a:cubicBezTo>
                      <a:pt x="826" y="664"/>
                      <a:pt x="919" y="168"/>
                      <a:pt x="585" y="28"/>
                    </a:cubicBezTo>
                    <a:cubicBezTo>
                      <a:pt x="540" y="9"/>
                      <a:pt x="496"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7"/>
              <p:cNvSpPr/>
              <p:nvPr/>
            </p:nvSpPr>
            <p:spPr>
              <a:xfrm>
                <a:off x="4908934" y="451677"/>
                <a:ext cx="58567" cy="42780"/>
              </a:xfrm>
              <a:custGeom>
                <a:rect b="b" l="l" r="r" t="t"/>
                <a:pathLst>
                  <a:path extrusionOk="0" h="672" w="920">
                    <a:moveTo>
                      <a:pt x="452" y="0"/>
                    </a:moveTo>
                    <a:cubicBezTo>
                      <a:pt x="179" y="0"/>
                      <a:pt x="0" y="349"/>
                      <a:pt x="222" y="571"/>
                    </a:cubicBezTo>
                    <a:cubicBezTo>
                      <a:pt x="284" y="633"/>
                      <a:pt x="369" y="671"/>
                      <a:pt x="462" y="671"/>
                    </a:cubicBezTo>
                    <a:cubicBezTo>
                      <a:pt x="819" y="664"/>
                      <a:pt x="919" y="167"/>
                      <a:pt x="586" y="28"/>
                    </a:cubicBezTo>
                    <a:cubicBezTo>
                      <a:pt x="540" y="9"/>
                      <a:pt x="495" y="0"/>
                      <a:pt x="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7"/>
              <p:cNvSpPr/>
              <p:nvPr/>
            </p:nvSpPr>
            <p:spPr>
              <a:xfrm>
                <a:off x="5231568" y="130064"/>
                <a:ext cx="56848" cy="42525"/>
              </a:xfrm>
              <a:custGeom>
                <a:rect b="b" l="l" r="r" t="t"/>
                <a:pathLst>
                  <a:path extrusionOk="0" h="668" w="893">
                    <a:moveTo>
                      <a:pt x="450" y="0"/>
                    </a:moveTo>
                    <a:cubicBezTo>
                      <a:pt x="155" y="0"/>
                      <a:pt x="0" y="357"/>
                      <a:pt x="210" y="574"/>
                    </a:cubicBezTo>
                    <a:cubicBezTo>
                      <a:pt x="272" y="636"/>
                      <a:pt x="357" y="667"/>
                      <a:pt x="450" y="667"/>
                    </a:cubicBezTo>
                    <a:cubicBezTo>
                      <a:pt x="535" y="667"/>
                      <a:pt x="621" y="636"/>
                      <a:pt x="683" y="574"/>
                    </a:cubicBezTo>
                    <a:cubicBezTo>
                      <a:pt x="892" y="357"/>
                      <a:pt x="745" y="0"/>
                      <a:pt x="4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7"/>
              <p:cNvSpPr/>
              <p:nvPr/>
            </p:nvSpPr>
            <p:spPr>
              <a:xfrm>
                <a:off x="5124427" y="237205"/>
                <a:ext cx="56848" cy="42461"/>
              </a:xfrm>
              <a:custGeom>
                <a:rect b="b" l="l" r="r" t="t"/>
                <a:pathLst>
                  <a:path extrusionOk="0" h="667" w="893">
                    <a:moveTo>
                      <a:pt x="442" y="0"/>
                    </a:moveTo>
                    <a:cubicBezTo>
                      <a:pt x="148" y="0"/>
                      <a:pt x="0" y="357"/>
                      <a:pt x="210" y="566"/>
                    </a:cubicBezTo>
                    <a:cubicBezTo>
                      <a:pt x="272" y="628"/>
                      <a:pt x="357" y="667"/>
                      <a:pt x="442" y="667"/>
                    </a:cubicBezTo>
                    <a:cubicBezTo>
                      <a:pt x="536" y="667"/>
                      <a:pt x="621" y="628"/>
                      <a:pt x="683" y="566"/>
                    </a:cubicBezTo>
                    <a:cubicBezTo>
                      <a:pt x="892" y="357"/>
                      <a:pt x="745" y="0"/>
                      <a:pt x="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7"/>
              <p:cNvSpPr/>
              <p:nvPr/>
            </p:nvSpPr>
            <p:spPr>
              <a:xfrm>
                <a:off x="4165692" y="1202937"/>
                <a:ext cx="42016" cy="42398"/>
              </a:xfrm>
              <a:custGeom>
                <a:rect b="b" l="l" r="r" t="t"/>
                <a:pathLst>
                  <a:path extrusionOk="0" h="666" w="660">
                    <a:moveTo>
                      <a:pt x="330" y="0"/>
                    </a:moveTo>
                    <a:cubicBezTo>
                      <a:pt x="309" y="0"/>
                      <a:pt x="288" y="2"/>
                      <a:pt x="264" y="6"/>
                    </a:cubicBezTo>
                    <a:cubicBezTo>
                      <a:pt x="241" y="14"/>
                      <a:pt x="226" y="22"/>
                      <a:pt x="202" y="29"/>
                    </a:cubicBezTo>
                    <a:cubicBezTo>
                      <a:pt x="187" y="37"/>
                      <a:pt x="164" y="45"/>
                      <a:pt x="148" y="60"/>
                    </a:cubicBezTo>
                    <a:cubicBezTo>
                      <a:pt x="125" y="68"/>
                      <a:pt x="109" y="84"/>
                      <a:pt x="94" y="99"/>
                    </a:cubicBezTo>
                    <a:cubicBezTo>
                      <a:pt x="78" y="115"/>
                      <a:pt x="63" y="130"/>
                      <a:pt x="55" y="154"/>
                    </a:cubicBezTo>
                    <a:cubicBezTo>
                      <a:pt x="39" y="169"/>
                      <a:pt x="32" y="185"/>
                      <a:pt x="24" y="208"/>
                    </a:cubicBezTo>
                    <a:cubicBezTo>
                      <a:pt x="16" y="223"/>
                      <a:pt x="8" y="247"/>
                      <a:pt x="8" y="270"/>
                    </a:cubicBezTo>
                    <a:cubicBezTo>
                      <a:pt x="1" y="293"/>
                      <a:pt x="1" y="309"/>
                      <a:pt x="1" y="332"/>
                    </a:cubicBezTo>
                    <a:cubicBezTo>
                      <a:pt x="1" y="355"/>
                      <a:pt x="1" y="378"/>
                      <a:pt x="8" y="402"/>
                    </a:cubicBezTo>
                    <a:cubicBezTo>
                      <a:pt x="8" y="417"/>
                      <a:pt x="16" y="440"/>
                      <a:pt x="24" y="464"/>
                    </a:cubicBezTo>
                    <a:cubicBezTo>
                      <a:pt x="32" y="479"/>
                      <a:pt x="39" y="503"/>
                      <a:pt x="55" y="518"/>
                    </a:cubicBezTo>
                    <a:cubicBezTo>
                      <a:pt x="63" y="534"/>
                      <a:pt x="78" y="557"/>
                      <a:pt x="94" y="572"/>
                    </a:cubicBezTo>
                    <a:cubicBezTo>
                      <a:pt x="109" y="588"/>
                      <a:pt x="125" y="596"/>
                      <a:pt x="148" y="611"/>
                    </a:cubicBezTo>
                    <a:cubicBezTo>
                      <a:pt x="164" y="627"/>
                      <a:pt x="187" y="634"/>
                      <a:pt x="202" y="642"/>
                    </a:cubicBezTo>
                    <a:cubicBezTo>
                      <a:pt x="226" y="650"/>
                      <a:pt x="241" y="658"/>
                      <a:pt x="264" y="658"/>
                    </a:cubicBezTo>
                    <a:cubicBezTo>
                      <a:pt x="288" y="665"/>
                      <a:pt x="311" y="665"/>
                      <a:pt x="334" y="665"/>
                    </a:cubicBezTo>
                    <a:cubicBezTo>
                      <a:pt x="350" y="665"/>
                      <a:pt x="373" y="665"/>
                      <a:pt x="396" y="658"/>
                    </a:cubicBezTo>
                    <a:cubicBezTo>
                      <a:pt x="419" y="658"/>
                      <a:pt x="435" y="650"/>
                      <a:pt x="458" y="642"/>
                    </a:cubicBezTo>
                    <a:cubicBezTo>
                      <a:pt x="481" y="634"/>
                      <a:pt x="497" y="627"/>
                      <a:pt x="520" y="611"/>
                    </a:cubicBezTo>
                    <a:cubicBezTo>
                      <a:pt x="536" y="596"/>
                      <a:pt x="551" y="588"/>
                      <a:pt x="567" y="572"/>
                    </a:cubicBezTo>
                    <a:cubicBezTo>
                      <a:pt x="629" y="510"/>
                      <a:pt x="660" y="425"/>
                      <a:pt x="660" y="332"/>
                    </a:cubicBezTo>
                    <a:cubicBezTo>
                      <a:pt x="660" y="309"/>
                      <a:pt x="660" y="293"/>
                      <a:pt x="660" y="270"/>
                    </a:cubicBezTo>
                    <a:cubicBezTo>
                      <a:pt x="652" y="247"/>
                      <a:pt x="644" y="223"/>
                      <a:pt x="637" y="208"/>
                    </a:cubicBezTo>
                    <a:cubicBezTo>
                      <a:pt x="629" y="185"/>
                      <a:pt x="621" y="169"/>
                      <a:pt x="606" y="146"/>
                    </a:cubicBezTo>
                    <a:cubicBezTo>
                      <a:pt x="598" y="130"/>
                      <a:pt x="582" y="115"/>
                      <a:pt x="567" y="99"/>
                    </a:cubicBezTo>
                    <a:cubicBezTo>
                      <a:pt x="551" y="84"/>
                      <a:pt x="536" y="68"/>
                      <a:pt x="520" y="60"/>
                    </a:cubicBezTo>
                    <a:cubicBezTo>
                      <a:pt x="497" y="45"/>
                      <a:pt x="481" y="37"/>
                      <a:pt x="458" y="29"/>
                    </a:cubicBezTo>
                    <a:cubicBezTo>
                      <a:pt x="435" y="22"/>
                      <a:pt x="419" y="14"/>
                      <a:pt x="396" y="6"/>
                    </a:cubicBezTo>
                    <a:cubicBezTo>
                      <a:pt x="373" y="2"/>
                      <a:pt x="352" y="0"/>
                      <a:pt x="3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7"/>
              <p:cNvSpPr/>
              <p:nvPr/>
            </p:nvSpPr>
            <p:spPr>
              <a:xfrm>
                <a:off x="4444145" y="1579489"/>
                <a:ext cx="151129" cy="28201"/>
              </a:xfrm>
              <a:custGeom>
                <a:rect b="b" l="l" r="r" t="t"/>
                <a:pathLst>
                  <a:path extrusionOk="0" h="443" w="2374">
                    <a:moveTo>
                      <a:pt x="435" y="0"/>
                    </a:moveTo>
                    <a:lnTo>
                      <a:pt x="0" y="442"/>
                    </a:lnTo>
                    <a:lnTo>
                      <a:pt x="1939" y="442"/>
                    </a:lnTo>
                    <a:lnTo>
                      <a:pt x="23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7"/>
              <p:cNvSpPr/>
              <p:nvPr/>
            </p:nvSpPr>
            <p:spPr>
              <a:xfrm>
                <a:off x="4527541" y="1496539"/>
                <a:ext cx="151129" cy="27692"/>
              </a:xfrm>
              <a:custGeom>
                <a:rect b="b" l="l" r="r" t="t"/>
                <a:pathLst>
                  <a:path extrusionOk="0" h="435" w="2374">
                    <a:moveTo>
                      <a:pt x="435" y="1"/>
                    </a:moveTo>
                    <a:lnTo>
                      <a:pt x="1" y="435"/>
                    </a:lnTo>
                    <a:lnTo>
                      <a:pt x="1940" y="435"/>
                    </a:lnTo>
                    <a:lnTo>
                      <a:pt x="237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7"/>
              <p:cNvSpPr/>
              <p:nvPr/>
            </p:nvSpPr>
            <p:spPr>
              <a:xfrm>
                <a:off x="4610492" y="1413080"/>
                <a:ext cx="151638" cy="27756"/>
              </a:xfrm>
              <a:custGeom>
                <a:rect b="b" l="l" r="r" t="t"/>
                <a:pathLst>
                  <a:path extrusionOk="0" h="436" w="2382">
                    <a:moveTo>
                      <a:pt x="443" y="1"/>
                    </a:moveTo>
                    <a:lnTo>
                      <a:pt x="1" y="435"/>
                    </a:lnTo>
                    <a:lnTo>
                      <a:pt x="1939" y="435"/>
                    </a:lnTo>
                    <a:lnTo>
                      <a:pt x="2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7"/>
              <p:cNvSpPr/>
              <p:nvPr/>
            </p:nvSpPr>
            <p:spPr>
              <a:xfrm>
                <a:off x="4693951" y="1329685"/>
                <a:ext cx="151129" cy="28201"/>
              </a:xfrm>
              <a:custGeom>
                <a:rect b="b" l="l" r="r" t="t"/>
                <a:pathLst>
                  <a:path extrusionOk="0" h="443" w="2374">
                    <a:moveTo>
                      <a:pt x="435" y="0"/>
                    </a:moveTo>
                    <a:lnTo>
                      <a:pt x="0" y="442"/>
                    </a:lnTo>
                    <a:lnTo>
                      <a:pt x="1939" y="442"/>
                    </a:lnTo>
                    <a:lnTo>
                      <a:pt x="23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7"/>
              <p:cNvSpPr/>
              <p:nvPr/>
            </p:nvSpPr>
            <p:spPr>
              <a:xfrm>
                <a:off x="4777347" y="1246735"/>
                <a:ext cx="151129" cy="27692"/>
              </a:xfrm>
              <a:custGeom>
                <a:rect b="b" l="l" r="r" t="t"/>
                <a:pathLst>
                  <a:path extrusionOk="0" h="435" w="2374">
                    <a:moveTo>
                      <a:pt x="435" y="1"/>
                    </a:moveTo>
                    <a:lnTo>
                      <a:pt x="1" y="435"/>
                    </a:lnTo>
                    <a:lnTo>
                      <a:pt x="1940" y="435"/>
                    </a:lnTo>
                    <a:lnTo>
                      <a:pt x="237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7"/>
              <p:cNvSpPr/>
              <p:nvPr/>
            </p:nvSpPr>
            <p:spPr>
              <a:xfrm>
                <a:off x="4860297" y="1163340"/>
                <a:ext cx="151129" cy="27692"/>
              </a:xfrm>
              <a:custGeom>
                <a:rect b="b" l="l" r="r" t="t"/>
                <a:pathLst>
                  <a:path extrusionOk="0" h="435" w="2374">
                    <a:moveTo>
                      <a:pt x="443" y="0"/>
                    </a:moveTo>
                    <a:lnTo>
                      <a:pt x="1" y="434"/>
                    </a:lnTo>
                    <a:lnTo>
                      <a:pt x="1939" y="434"/>
                    </a:lnTo>
                    <a:lnTo>
                      <a:pt x="23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7"/>
              <p:cNvSpPr/>
              <p:nvPr/>
            </p:nvSpPr>
            <p:spPr>
              <a:xfrm>
                <a:off x="4943757" y="1079881"/>
                <a:ext cx="151129" cy="28201"/>
              </a:xfrm>
              <a:custGeom>
                <a:rect b="b" l="l" r="r" t="t"/>
                <a:pathLst>
                  <a:path extrusionOk="0" h="443" w="2374">
                    <a:moveTo>
                      <a:pt x="434" y="1"/>
                    </a:moveTo>
                    <a:lnTo>
                      <a:pt x="0" y="443"/>
                    </a:lnTo>
                    <a:lnTo>
                      <a:pt x="1939" y="443"/>
                    </a:lnTo>
                    <a:lnTo>
                      <a:pt x="23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6" name="Google Shape;1226;p47"/>
            <p:cNvSpPr/>
            <p:nvPr/>
          </p:nvSpPr>
          <p:spPr>
            <a:xfrm>
              <a:off x="9100581" y="3326952"/>
              <a:ext cx="605279" cy="604070"/>
            </a:xfrm>
            <a:custGeom>
              <a:rect b="b" l="l" r="r" t="t"/>
              <a:pathLst>
                <a:path extrusionOk="0" h="9489" w="9508">
                  <a:moveTo>
                    <a:pt x="9442" y="0"/>
                  </a:moveTo>
                  <a:cubicBezTo>
                    <a:pt x="9426" y="0"/>
                    <a:pt x="9411" y="6"/>
                    <a:pt x="9399" y="18"/>
                  </a:cubicBezTo>
                  <a:lnTo>
                    <a:pt x="31" y="9385"/>
                  </a:lnTo>
                  <a:cubicBezTo>
                    <a:pt x="0" y="9409"/>
                    <a:pt x="0" y="9447"/>
                    <a:pt x="31" y="9471"/>
                  </a:cubicBezTo>
                  <a:cubicBezTo>
                    <a:pt x="43" y="9482"/>
                    <a:pt x="58" y="9488"/>
                    <a:pt x="74" y="9488"/>
                  </a:cubicBezTo>
                  <a:cubicBezTo>
                    <a:pt x="89" y="9488"/>
                    <a:pt x="105" y="9482"/>
                    <a:pt x="116" y="9471"/>
                  </a:cubicBezTo>
                  <a:lnTo>
                    <a:pt x="9484" y="103"/>
                  </a:lnTo>
                  <a:cubicBezTo>
                    <a:pt x="9508" y="80"/>
                    <a:pt x="9508" y="41"/>
                    <a:pt x="9484" y="18"/>
                  </a:cubicBezTo>
                  <a:cubicBezTo>
                    <a:pt x="9473" y="6"/>
                    <a:pt x="9457" y="0"/>
                    <a:pt x="9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 name="Google Shape;1227;p47"/>
          <p:cNvSpPr txBox="1"/>
          <p:nvPr>
            <p:ph type="title"/>
          </p:nvPr>
        </p:nvSpPr>
        <p:spPr>
          <a:xfrm flipH="1">
            <a:off x="4488050" y="1572300"/>
            <a:ext cx="3844200" cy="199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READY TO </a:t>
            </a:r>
            <a:r>
              <a:rPr b="0" lang="en"/>
              <a:t>J</a:t>
            </a:r>
            <a:r>
              <a:rPr b="0" lang="en"/>
              <a:t>OIN US</a:t>
            </a:r>
            <a:r>
              <a:rPr lang="en"/>
              <a:t>?</a:t>
            </a:r>
            <a:endParaRPr/>
          </a:p>
        </p:txBody>
      </p:sp>
      <p:pic>
        <p:nvPicPr>
          <p:cNvPr id="1228" name="Google Shape;1228;p47"/>
          <p:cNvPicPr preferRelativeResize="0"/>
          <p:nvPr>
            <p:ph idx="2" type="pic"/>
          </p:nvPr>
        </p:nvPicPr>
        <p:blipFill rotWithShape="1">
          <a:blip r:embed="rId3">
            <a:alphaModFix/>
          </a:blip>
          <a:srcRect b="0" l="21873" r="21867" t="0"/>
          <a:stretch/>
        </p:blipFill>
        <p:spPr>
          <a:xfrm>
            <a:off x="763125" y="938975"/>
            <a:ext cx="3265500" cy="3265500"/>
          </a:xfrm>
          <a:prstGeom prst="ellipse">
            <a:avLst/>
          </a:prstGeom>
        </p:spPr>
      </p:pic>
      <p:sp>
        <p:nvSpPr>
          <p:cNvPr id="1229" name="Google Shape;1229;p47"/>
          <p:cNvSpPr/>
          <p:nvPr/>
        </p:nvSpPr>
        <p:spPr>
          <a:xfrm>
            <a:off x="5255409" y="-509165"/>
            <a:ext cx="858180" cy="1188387"/>
          </a:xfrm>
          <a:custGeom>
            <a:rect b="b" l="l" r="r" t="t"/>
            <a:pathLst>
              <a:path extrusionOk="0" h="15792" w="11404">
                <a:moveTo>
                  <a:pt x="11306" y="0"/>
                </a:moveTo>
                <a:cubicBezTo>
                  <a:pt x="11290" y="0"/>
                  <a:pt x="11272" y="7"/>
                  <a:pt x="11258" y="24"/>
                </a:cubicBezTo>
                <a:lnTo>
                  <a:pt x="5403" y="5887"/>
                </a:lnTo>
                <a:cubicBezTo>
                  <a:pt x="5387" y="5894"/>
                  <a:pt x="5379" y="5910"/>
                  <a:pt x="5379" y="5933"/>
                </a:cubicBezTo>
                <a:lnTo>
                  <a:pt x="5379" y="10516"/>
                </a:lnTo>
                <a:lnTo>
                  <a:pt x="1021" y="14882"/>
                </a:lnTo>
                <a:cubicBezTo>
                  <a:pt x="936" y="14812"/>
                  <a:pt x="827" y="14774"/>
                  <a:pt x="711" y="14774"/>
                </a:cubicBezTo>
                <a:cubicBezTo>
                  <a:pt x="708" y="14774"/>
                  <a:pt x="705" y="14774"/>
                  <a:pt x="703" y="14774"/>
                </a:cubicBezTo>
                <a:cubicBezTo>
                  <a:pt x="166" y="14774"/>
                  <a:pt x="0" y="15504"/>
                  <a:pt x="486" y="15735"/>
                </a:cubicBezTo>
                <a:cubicBezTo>
                  <a:pt x="564" y="15774"/>
                  <a:pt x="642" y="15791"/>
                  <a:pt x="716" y="15791"/>
                </a:cubicBezTo>
                <a:cubicBezTo>
                  <a:pt x="1099" y="15791"/>
                  <a:pt x="1386" y="15325"/>
                  <a:pt x="1107" y="14967"/>
                </a:cubicBezTo>
                <a:lnTo>
                  <a:pt x="5488" y="10586"/>
                </a:lnTo>
                <a:cubicBezTo>
                  <a:pt x="5503" y="10578"/>
                  <a:pt x="5503" y="10563"/>
                  <a:pt x="5503" y="10547"/>
                </a:cubicBezTo>
                <a:lnTo>
                  <a:pt x="5503" y="5956"/>
                </a:lnTo>
                <a:lnTo>
                  <a:pt x="11351" y="117"/>
                </a:lnTo>
                <a:cubicBezTo>
                  <a:pt x="11404" y="70"/>
                  <a:pt x="11358" y="0"/>
                  <a:pt x="113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7"/>
          <p:cNvSpPr/>
          <p:nvPr/>
        </p:nvSpPr>
        <p:spPr>
          <a:xfrm>
            <a:off x="5696273" y="-697675"/>
            <a:ext cx="1752555" cy="1950620"/>
          </a:xfrm>
          <a:custGeom>
            <a:rect b="b" l="l" r="r" t="t"/>
            <a:pathLst>
              <a:path extrusionOk="0" h="25921" w="23289">
                <a:moveTo>
                  <a:pt x="23216" y="1"/>
                </a:moveTo>
                <a:cubicBezTo>
                  <a:pt x="23199" y="1"/>
                  <a:pt x="23184" y="6"/>
                  <a:pt x="23172" y="18"/>
                </a:cubicBezTo>
                <a:lnTo>
                  <a:pt x="3258" y="19932"/>
                </a:lnTo>
                <a:cubicBezTo>
                  <a:pt x="3250" y="19940"/>
                  <a:pt x="3242" y="19956"/>
                  <a:pt x="3242" y="19979"/>
                </a:cubicBezTo>
                <a:lnTo>
                  <a:pt x="3242" y="22755"/>
                </a:lnTo>
                <a:lnTo>
                  <a:pt x="978" y="25020"/>
                </a:lnTo>
                <a:cubicBezTo>
                  <a:pt x="893" y="24950"/>
                  <a:pt x="784" y="24911"/>
                  <a:pt x="668" y="24911"/>
                </a:cubicBezTo>
                <a:cubicBezTo>
                  <a:pt x="218" y="24911"/>
                  <a:pt x="1" y="25454"/>
                  <a:pt x="319" y="25772"/>
                </a:cubicBezTo>
                <a:cubicBezTo>
                  <a:pt x="422" y="25875"/>
                  <a:pt x="547" y="25921"/>
                  <a:pt x="670" y="25921"/>
                </a:cubicBezTo>
                <a:cubicBezTo>
                  <a:pt x="927" y="25921"/>
                  <a:pt x="1172" y="25719"/>
                  <a:pt x="1172" y="25415"/>
                </a:cubicBezTo>
                <a:cubicBezTo>
                  <a:pt x="1172" y="25299"/>
                  <a:pt x="1141" y="25190"/>
                  <a:pt x="1063" y="25105"/>
                </a:cubicBezTo>
                <a:lnTo>
                  <a:pt x="3351" y="22825"/>
                </a:lnTo>
                <a:cubicBezTo>
                  <a:pt x="3359" y="22809"/>
                  <a:pt x="3367" y="22794"/>
                  <a:pt x="3367" y="22778"/>
                </a:cubicBezTo>
                <a:lnTo>
                  <a:pt x="3367" y="20002"/>
                </a:lnTo>
                <a:lnTo>
                  <a:pt x="7128" y="16241"/>
                </a:lnTo>
                <a:lnTo>
                  <a:pt x="7686" y="16264"/>
                </a:lnTo>
                <a:lnTo>
                  <a:pt x="9819" y="14132"/>
                </a:lnTo>
                <a:lnTo>
                  <a:pt x="9803" y="13566"/>
                </a:lnTo>
                <a:lnTo>
                  <a:pt x="23265" y="103"/>
                </a:lnTo>
                <a:cubicBezTo>
                  <a:pt x="23289" y="80"/>
                  <a:pt x="23289" y="41"/>
                  <a:pt x="23265" y="18"/>
                </a:cubicBezTo>
                <a:cubicBezTo>
                  <a:pt x="23250" y="6"/>
                  <a:pt x="23232" y="1"/>
                  <a:pt x="23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 name="Google Shape;1231;p47"/>
          <p:cNvGrpSpPr/>
          <p:nvPr/>
        </p:nvGrpSpPr>
        <p:grpSpPr>
          <a:xfrm>
            <a:off x="5755108" y="393109"/>
            <a:ext cx="246301" cy="210632"/>
            <a:chOff x="6506733" y="1087209"/>
            <a:chExt cx="246301" cy="210632"/>
          </a:xfrm>
        </p:grpSpPr>
        <p:sp>
          <p:nvSpPr>
            <p:cNvPr id="1232" name="Google Shape;1232;p47"/>
            <p:cNvSpPr/>
            <p:nvPr/>
          </p:nvSpPr>
          <p:spPr>
            <a:xfrm>
              <a:off x="6506733" y="1087209"/>
              <a:ext cx="246301" cy="210632"/>
            </a:xfrm>
            <a:custGeom>
              <a:rect b="b" l="l" r="r" t="t"/>
              <a:pathLst>
                <a:path extrusionOk="0" h="2799" w="3273">
                  <a:moveTo>
                    <a:pt x="1404" y="123"/>
                  </a:moveTo>
                  <a:cubicBezTo>
                    <a:pt x="2536" y="123"/>
                    <a:pt x="3110" y="1496"/>
                    <a:pt x="2304" y="2302"/>
                  </a:cubicBezTo>
                  <a:cubicBezTo>
                    <a:pt x="2043" y="2563"/>
                    <a:pt x="1723" y="2680"/>
                    <a:pt x="1410" y="2680"/>
                  </a:cubicBezTo>
                  <a:cubicBezTo>
                    <a:pt x="753" y="2680"/>
                    <a:pt x="125" y="2169"/>
                    <a:pt x="125" y="1403"/>
                  </a:cubicBezTo>
                  <a:cubicBezTo>
                    <a:pt x="125" y="697"/>
                    <a:pt x="698" y="123"/>
                    <a:pt x="1404" y="123"/>
                  </a:cubicBezTo>
                  <a:close/>
                  <a:moveTo>
                    <a:pt x="1410" y="0"/>
                  </a:moveTo>
                  <a:cubicBezTo>
                    <a:pt x="690" y="0"/>
                    <a:pt x="0" y="558"/>
                    <a:pt x="0" y="1403"/>
                  </a:cubicBezTo>
                  <a:cubicBezTo>
                    <a:pt x="0" y="2171"/>
                    <a:pt x="629" y="2799"/>
                    <a:pt x="1404" y="2799"/>
                  </a:cubicBezTo>
                  <a:cubicBezTo>
                    <a:pt x="2645" y="2799"/>
                    <a:pt x="3273" y="1294"/>
                    <a:pt x="2389" y="410"/>
                  </a:cubicBezTo>
                  <a:cubicBezTo>
                    <a:pt x="2103" y="127"/>
                    <a:pt x="1753" y="0"/>
                    <a:pt x="1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7"/>
            <p:cNvSpPr/>
            <p:nvPr/>
          </p:nvSpPr>
          <p:spPr>
            <a:xfrm>
              <a:off x="6566258" y="1146659"/>
              <a:ext cx="92260" cy="92260"/>
            </a:xfrm>
            <a:custGeom>
              <a:rect b="b" l="l" r="r" t="t"/>
              <a:pathLst>
                <a:path extrusionOk="0" h="1226" w="1226">
                  <a:moveTo>
                    <a:pt x="613" y="0"/>
                  </a:moveTo>
                  <a:cubicBezTo>
                    <a:pt x="272" y="0"/>
                    <a:pt x="0" y="272"/>
                    <a:pt x="0" y="613"/>
                  </a:cubicBezTo>
                  <a:cubicBezTo>
                    <a:pt x="0" y="946"/>
                    <a:pt x="272" y="1226"/>
                    <a:pt x="613" y="1226"/>
                  </a:cubicBezTo>
                  <a:cubicBezTo>
                    <a:pt x="947" y="1226"/>
                    <a:pt x="1226" y="946"/>
                    <a:pt x="1226" y="613"/>
                  </a:cubicBezTo>
                  <a:cubicBezTo>
                    <a:pt x="1226" y="272"/>
                    <a:pt x="947"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 name="Google Shape;1234;p47"/>
          <p:cNvSpPr/>
          <p:nvPr/>
        </p:nvSpPr>
        <p:spPr>
          <a:xfrm>
            <a:off x="4488041" y="-509187"/>
            <a:ext cx="1333550" cy="1667595"/>
          </a:xfrm>
          <a:custGeom>
            <a:rect b="b" l="l" r="r" t="t"/>
            <a:pathLst>
              <a:path extrusionOk="0" h="22160" w="17721">
                <a:moveTo>
                  <a:pt x="17648" y="0"/>
                </a:moveTo>
                <a:cubicBezTo>
                  <a:pt x="17631" y="0"/>
                  <a:pt x="17616" y="6"/>
                  <a:pt x="17604" y="18"/>
                </a:cubicBezTo>
                <a:lnTo>
                  <a:pt x="8601" y="9029"/>
                </a:lnTo>
                <a:lnTo>
                  <a:pt x="8042" y="9013"/>
                </a:lnTo>
                <a:lnTo>
                  <a:pt x="5910" y="11146"/>
                </a:lnTo>
                <a:lnTo>
                  <a:pt x="5925" y="11704"/>
                </a:lnTo>
                <a:lnTo>
                  <a:pt x="5367" y="12263"/>
                </a:lnTo>
                <a:cubicBezTo>
                  <a:pt x="5351" y="12270"/>
                  <a:pt x="5344" y="12294"/>
                  <a:pt x="5344" y="12309"/>
                </a:cubicBezTo>
                <a:lnTo>
                  <a:pt x="5344" y="16892"/>
                </a:lnTo>
                <a:lnTo>
                  <a:pt x="985" y="21258"/>
                </a:lnTo>
                <a:cubicBezTo>
                  <a:pt x="892" y="21188"/>
                  <a:pt x="784" y="21150"/>
                  <a:pt x="675" y="21150"/>
                </a:cubicBezTo>
                <a:cubicBezTo>
                  <a:pt x="225" y="21150"/>
                  <a:pt x="1" y="21693"/>
                  <a:pt x="318" y="22010"/>
                </a:cubicBezTo>
                <a:cubicBezTo>
                  <a:pt x="421" y="22113"/>
                  <a:pt x="548" y="22159"/>
                  <a:pt x="672" y="22159"/>
                </a:cubicBezTo>
                <a:cubicBezTo>
                  <a:pt x="931" y="22159"/>
                  <a:pt x="1179" y="21958"/>
                  <a:pt x="1179" y="21654"/>
                </a:cubicBezTo>
                <a:cubicBezTo>
                  <a:pt x="1179" y="21537"/>
                  <a:pt x="1141" y="21429"/>
                  <a:pt x="1071" y="21344"/>
                </a:cubicBezTo>
                <a:lnTo>
                  <a:pt x="5452" y="16962"/>
                </a:lnTo>
                <a:cubicBezTo>
                  <a:pt x="5460" y="16954"/>
                  <a:pt x="5468" y="16939"/>
                  <a:pt x="5468" y="16923"/>
                </a:cubicBezTo>
                <a:lnTo>
                  <a:pt x="5468" y="12333"/>
                </a:lnTo>
                <a:lnTo>
                  <a:pt x="17697" y="111"/>
                </a:lnTo>
                <a:cubicBezTo>
                  <a:pt x="17720" y="80"/>
                  <a:pt x="17720" y="41"/>
                  <a:pt x="17697" y="18"/>
                </a:cubicBezTo>
                <a:cubicBezTo>
                  <a:pt x="17681" y="6"/>
                  <a:pt x="17664" y="0"/>
                  <a:pt x="17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7"/>
          <p:cNvSpPr/>
          <p:nvPr/>
        </p:nvSpPr>
        <p:spPr>
          <a:xfrm>
            <a:off x="6345789" y="-118011"/>
            <a:ext cx="54332" cy="51247"/>
          </a:xfrm>
          <a:custGeom>
            <a:rect b="b" l="l" r="r" t="t"/>
            <a:pathLst>
              <a:path extrusionOk="0" h="681" w="722">
                <a:moveTo>
                  <a:pt x="380" y="0"/>
                </a:moveTo>
                <a:cubicBezTo>
                  <a:pt x="296" y="0"/>
                  <a:pt x="210" y="31"/>
                  <a:pt x="140" y="101"/>
                </a:cubicBezTo>
                <a:cubicBezTo>
                  <a:pt x="1" y="233"/>
                  <a:pt x="1" y="450"/>
                  <a:pt x="140" y="582"/>
                </a:cubicBezTo>
                <a:cubicBezTo>
                  <a:pt x="210" y="650"/>
                  <a:pt x="296" y="680"/>
                  <a:pt x="379" y="680"/>
                </a:cubicBezTo>
                <a:cubicBezTo>
                  <a:pt x="555" y="680"/>
                  <a:pt x="722" y="547"/>
                  <a:pt x="722" y="342"/>
                </a:cubicBezTo>
                <a:cubicBezTo>
                  <a:pt x="722" y="137"/>
                  <a:pt x="555" y="0"/>
                  <a:pt x="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7"/>
          <p:cNvSpPr/>
          <p:nvPr/>
        </p:nvSpPr>
        <p:spPr>
          <a:xfrm>
            <a:off x="6080825" y="141386"/>
            <a:ext cx="68405" cy="51172"/>
          </a:xfrm>
          <a:custGeom>
            <a:rect b="b" l="l" r="r" t="t"/>
            <a:pathLst>
              <a:path extrusionOk="0" h="680" w="909">
                <a:moveTo>
                  <a:pt x="458" y="1"/>
                </a:moveTo>
                <a:cubicBezTo>
                  <a:pt x="371" y="1"/>
                  <a:pt x="284" y="36"/>
                  <a:pt x="218" y="105"/>
                </a:cubicBezTo>
                <a:cubicBezTo>
                  <a:pt x="1" y="315"/>
                  <a:pt x="156" y="679"/>
                  <a:pt x="458" y="679"/>
                </a:cubicBezTo>
                <a:cubicBezTo>
                  <a:pt x="761" y="679"/>
                  <a:pt x="908" y="315"/>
                  <a:pt x="699" y="105"/>
                </a:cubicBezTo>
                <a:cubicBezTo>
                  <a:pt x="633" y="36"/>
                  <a:pt x="546"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7"/>
          <p:cNvSpPr/>
          <p:nvPr/>
        </p:nvSpPr>
        <p:spPr>
          <a:xfrm>
            <a:off x="6210410" y="11875"/>
            <a:ext cx="68329" cy="51096"/>
          </a:xfrm>
          <a:custGeom>
            <a:rect b="b" l="l" r="r" t="t"/>
            <a:pathLst>
              <a:path extrusionOk="0" h="679" w="908">
                <a:moveTo>
                  <a:pt x="458" y="0"/>
                </a:moveTo>
                <a:cubicBezTo>
                  <a:pt x="371" y="0"/>
                  <a:pt x="284" y="35"/>
                  <a:pt x="218" y="105"/>
                </a:cubicBezTo>
                <a:cubicBezTo>
                  <a:pt x="1" y="314"/>
                  <a:pt x="156" y="679"/>
                  <a:pt x="458" y="679"/>
                </a:cubicBezTo>
                <a:cubicBezTo>
                  <a:pt x="760" y="679"/>
                  <a:pt x="908" y="314"/>
                  <a:pt x="698" y="105"/>
                </a:cubicBezTo>
                <a:cubicBezTo>
                  <a:pt x="633" y="35"/>
                  <a:pt x="545"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7"/>
          <p:cNvSpPr/>
          <p:nvPr/>
        </p:nvSpPr>
        <p:spPr>
          <a:xfrm>
            <a:off x="5958012" y="271573"/>
            <a:ext cx="53730" cy="53580"/>
          </a:xfrm>
          <a:custGeom>
            <a:rect b="b" l="l" r="r" t="t"/>
            <a:pathLst>
              <a:path extrusionOk="0" h="712" w="714">
                <a:moveTo>
                  <a:pt x="369" y="0"/>
                </a:moveTo>
                <a:cubicBezTo>
                  <a:pt x="277" y="0"/>
                  <a:pt x="186" y="33"/>
                  <a:pt x="121" y="105"/>
                </a:cubicBezTo>
                <a:cubicBezTo>
                  <a:pt x="105" y="120"/>
                  <a:pt x="90" y="136"/>
                  <a:pt x="74" y="151"/>
                </a:cubicBezTo>
                <a:cubicBezTo>
                  <a:pt x="66" y="174"/>
                  <a:pt x="51" y="190"/>
                  <a:pt x="43" y="213"/>
                </a:cubicBezTo>
                <a:cubicBezTo>
                  <a:pt x="35" y="237"/>
                  <a:pt x="28" y="252"/>
                  <a:pt x="28" y="275"/>
                </a:cubicBezTo>
                <a:cubicBezTo>
                  <a:pt x="20" y="299"/>
                  <a:pt x="20" y="322"/>
                  <a:pt x="20" y="345"/>
                </a:cubicBezTo>
                <a:cubicBezTo>
                  <a:pt x="1" y="589"/>
                  <a:pt x="179" y="711"/>
                  <a:pt x="357" y="711"/>
                </a:cubicBezTo>
                <a:cubicBezTo>
                  <a:pt x="536" y="711"/>
                  <a:pt x="714" y="589"/>
                  <a:pt x="695" y="345"/>
                </a:cubicBezTo>
                <a:cubicBezTo>
                  <a:pt x="695" y="322"/>
                  <a:pt x="695" y="299"/>
                  <a:pt x="695" y="275"/>
                </a:cubicBezTo>
                <a:cubicBezTo>
                  <a:pt x="687" y="252"/>
                  <a:pt x="679" y="237"/>
                  <a:pt x="671" y="213"/>
                </a:cubicBezTo>
                <a:cubicBezTo>
                  <a:pt x="664" y="190"/>
                  <a:pt x="656" y="167"/>
                  <a:pt x="640" y="151"/>
                </a:cubicBezTo>
                <a:cubicBezTo>
                  <a:pt x="633" y="136"/>
                  <a:pt x="617" y="112"/>
                  <a:pt x="602" y="97"/>
                </a:cubicBezTo>
                <a:cubicBezTo>
                  <a:pt x="586" y="81"/>
                  <a:pt x="563" y="66"/>
                  <a:pt x="547" y="58"/>
                </a:cubicBezTo>
                <a:cubicBezTo>
                  <a:pt x="532" y="43"/>
                  <a:pt x="509" y="35"/>
                  <a:pt x="493" y="27"/>
                </a:cubicBezTo>
                <a:cubicBezTo>
                  <a:pt x="470" y="19"/>
                  <a:pt x="446" y="12"/>
                  <a:pt x="423" y="4"/>
                </a:cubicBezTo>
                <a:cubicBezTo>
                  <a:pt x="405" y="1"/>
                  <a:pt x="387" y="0"/>
                  <a:pt x="3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 name="Google Shape;1239;p47"/>
          <p:cNvGrpSpPr/>
          <p:nvPr/>
        </p:nvGrpSpPr>
        <p:grpSpPr>
          <a:xfrm>
            <a:off x="4126548" y="-18701"/>
            <a:ext cx="786165" cy="637318"/>
            <a:chOff x="6109323" y="430024"/>
            <a:chExt cx="786165" cy="637318"/>
          </a:xfrm>
        </p:grpSpPr>
        <p:sp>
          <p:nvSpPr>
            <p:cNvPr id="1240" name="Google Shape;1240;p47"/>
            <p:cNvSpPr/>
            <p:nvPr/>
          </p:nvSpPr>
          <p:spPr>
            <a:xfrm>
              <a:off x="6109323" y="1033403"/>
              <a:ext cx="182713" cy="33939"/>
            </a:xfrm>
            <a:custGeom>
              <a:rect b="b" l="l" r="r" t="t"/>
              <a:pathLst>
                <a:path extrusionOk="0" h="451" w="2428">
                  <a:moveTo>
                    <a:pt x="442" y="1"/>
                  </a:moveTo>
                  <a:lnTo>
                    <a:pt x="0" y="451"/>
                  </a:lnTo>
                  <a:lnTo>
                    <a:pt x="1978" y="451"/>
                  </a:lnTo>
                  <a:lnTo>
                    <a:pt x="24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7"/>
            <p:cNvSpPr/>
            <p:nvPr/>
          </p:nvSpPr>
          <p:spPr>
            <a:xfrm>
              <a:off x="6209710" y="933091"/>
              <a:ext cx="182713" cy="33337"/>
            </a:xfrm>
            <a:custGeom>
              <a:rect b="b" l="l" r="r" t="t"/>
              <a:pathLst>
                <a:path extrusionOk="0" h="443" w="2428">
                  <a:moveTo>
                    <a:pt x="450" y="0"/>
                  </a:moveTo>
                  <a:lnTo>
                    <a:pt x="0" y="442"/>
                  </a:lnTo>
                  <a:lnTo>
                    <a:pt x="1978" y="442"/>
                  </a:lnTo>
                  <a:lnTo>
                    <a:pt x="2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7"/>
            <p:cNvSpPr/>
            <p:nvPr/>
          </p:nvSpPr>
          <p:spPr>
            <a:xfrm>
              <a:off x="6310097" y="832101"/>
              <a:ext cx="182713" cy="33939"/>
            </a:xfrm>
            <a:custGeom>
              <a:rect b="b" l="l" r="r" t="t"/>
              <a:pathLst>
                <a:path extrusionOk="0" h="451" w="2428">
                  <a:moveTo>
                    <a:pt x="450" y="0"/>
                  </a:moveTo>
                  <a:lnTo>
                    <a:pt x="0" y="450"/>
                  </a:lnTo>
                  <a:lnTo>
                    <a:pt x="1985" y="450"/>
                  </a:lnTo>
                  <a:lnTo>
                    <a:pt x="24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7"/>
            <p:cNvSpPr/>
            <p:nvPr/>
          </p:nvSpPr>
          <p:spPr>
            <a:xfrm>
              <a:off x="6411011" y="731713"/>
              <a:ext cx="182713" cy="33337"/>
            </a:xfrm>
            <a:custGeom>
              <a:rect b="b" l="l" r="r" t="t"/>
              <a:pathLst>
                <a:path extrusionOk="0" h="443" w="2428">
                  <a:moveTo>
                    <a:pt x="443" y="1"/>
                  </a:moveTo>
                  <a:lnTo>
                    <a:pt x="1" y="443"/>
                  </a:lnTo>
                  <a:lnTo>
                    <a:pt x="1978" y="443"/>
                  </a:lnTo>
                  <a:lnTo>
                    <a:pt x="24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7"/>
            <p:cNvSpPr/>
            <p:nvPr/>
          </p:nvSpPr>
          <p:spPr>
            <a:xfrm>
              <a:off x="6511398" y="630799"/>
              <a:ext cx="182713" cy="33864"/>
            </a:xfrm>
            <a:custGeom>
              <a:rect b="b" l="l" r="r" t="t"/>
              <a:pathLst>
                <a:path extrusionOk="0" h="450" w="2428">
                  <a:moveTo>
                    <a:pt x="450" y="0"/>
                  </a:moveTo>
                  <a:lnTo>
                    <a:pt x="1" y="450"/>
                  </a:lnTo>
                  <a:lnTo>
                    <a:pt x="1986" y="450"/>
                  </a:lnTo>
                  <a:lnTo>
                    <a:pt x="2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7"/>
            <p:cNvSpPr/>
            <p:nvPr/>
          </p:nvSpPr>
          <p:spPr>
            <a:xfrm>
              <a:off x="6612388" y="530412"/>
              <a:ext cx="182713" cy="33864"/>
            </a:xfrm>
            <a:custGeom>
              <a:rect b="b" l="l" r="r" t="t"/>
              <a:pathLst>
                <a:path extrusionOk="0" h="450" w="2428">
                  <a:moveTo>
                    <a:pt x="442" y="0"/>
                  </a:moveTo>
                  <a:lnTo>
                    <a:pt x="0" y="450"/>
                  </a:lnTo>
                  <a:lnTo>
                    <a:pt x="1978" y="450"/>
                  </a:lnTo>
                  <a:lnTo>
                    <a:pt x="24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7"/>
            <p:cNvSpPr/>
            <p:nvPr/>
          </p:nvSpPr>
          <p:spPr>
            <a:xfrm>
              <a:off x="6712699" y="430024"/>
              <a:ext cx="182788" cy="33337"/>
            </a:xfrm>
            <a:custGeom>
              <a:rect b="b" l="l" r="r" t="t"/>
              <a:pathLst>
                <a:path extrusionOk="0" h="443" w="2429">
                  <a:moveTo>
                    <a:pt x="443" y="0"/>
                  </a:moveTo>
                  <a:lnTo>
                    <a:pt x="1" y="442"/>
                  </a:lnTo>
                  <a:lnTo>
                    <a:pt x="1978" y="442"/>
                  </a:lnTo>
                  <a:lnTo>
                    <a:pt x="2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 name="Google Shape;1247;p47"/>
          <p:cNvSpPr/>
          <p:nvPr/>
        </p:nvSpPr>
        <p:spPr>
          <a:xfrm>
            <a:off x="6113610" y="290937"/>
            <a:ext cx="731680" cy="729648"/>
          </a:xfrm>
          <a:custGeom>
            <a:rect b="b" l="l" r="r" t="t"/>
            <a:pathLst>
              <a:path extrusionOk="0" h="9696" w="9723">
                <a:moveTo>
                  <a:pt x="9643" y="1"/>
                </a:moveTo>
                <a:cubicBezTo>
                  <a:pt x="9630" y="1"/>
                  <a:pt x="9615" y="5"/>
                  <a:pt x="9601" y="16"/>
                </a:cubicBezTo>
                <a:lnTo>
                  <a:pt x="24" y="9593"/>
                </a:lnTo>
                <a:cubicBezTo>
                  <a:pt x="1" y="9616"/>
                  <a:pt x="1" y="9655"/>
                  <a:pt x="24" y="9678"/>
                </a:cubicBezTo>
                <a:cubicBezTo>
                  <a:pt x="36" y="9690"/>
                  <a:pt x="51" y="9696"/>
                  <a:pt x="67" y="9696"/>
                </a:cubicBezTo>
                <a:cubicBezTo>
                  <a:pt x="82" y="9696"/>
                  <a:pt x="98" y="9690"/>
                  <a:pt x="109" y="9678"/>
                </a:cubicBezTo>
                <a:lnTo>
                  <a:pt x="9686" y="101"/>
                </a:lnTo>
                <a:cubicBezTo>
                  <a:pt x="9722" y="53"/>
                  <a:pt x="9689" y="1"/>
                  <a:pt x="9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30"/>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a:t>
            </a:r>
            <a:r>
              <a:rPr b="0" lang="en"/>
              <a:t>TEMPLATE</a:t>
            </a:r>
            <a:endParaRPr b="0"/>
          </a:p>
        </p:txBody>
      </p:sp>
      <p:graphicFrame>
        <p:nvGraphicFramePr>
          <p:cNvPr id="707" name="Google Shape;707;p30"/>
          <p:cNvGraphicFramePr/>
          <p:nvPr/>
        </p:nvGraphicFramePr>
        <p:xfrm>
          <a:off x="719975" y="1756188"/>
          <a:ext cx="3000000" cy="3000000"/>
        </p:xfrm>
        <a:graphic>
          <a:graphicData uri="http://schemas.openxmlformats.org/drawingml/2006/table">
            <a:tbl>
              <a:tblPr>
                <a:noFill/>
                <a:tableStyleId>{B75B766B-2F7F-4CFE-A548-4EB327245AC6}</a:tableStyleId>
              </a:tblPr>
              <a:tblGrid>
                <a:gridCol w="2439475"/>
                <a:gridCol w="5264525"/>
              </a:tblGrid>
              <a:tr h="380975">
                <a:tc>
                  <a:txBody>
                    <a:bodyPr/>
                    <a:lstStyle/>
                    <a:p>
                      <a:pPr indent="0" lvl="0" marL="0" rtl="0" algn="l">
                        <a:spcBef>
                          <a:spcPts val="0"/>
                        </a:spcBef>
                        <a:spcAft>
                          <a:spcPts val="0"/>
                        </a:spcAft>
                        <a:buNone/>
                      </a:pPr>
                      <a:r>
                        <a:rPr b="1" lang="en" sz="1000">
                          <a:solidFill>
                            <a:schemeClr val="dk1"/>
                          </a:solidFill>
                          <a:uFill>
                            <a:noFill/>
                          </a:uFill>
                          <a:latin typeface="Titillium Web"/>
                          <a:ea typeface="Titillium Web"/>
                          <a:cs typeface="Titillium Web"/>
                          <a:sym typeface="Titillium Web"/>
                          <a:hlinkClick action="ppaction://hlinksldjump" r:id="rId3">
                            <a:extLst>
                              <a:ext uri="{A12FA001-AC4F-418D-AE19-62706E023703}">
                                <ahyp:hlinkClr val="tx"/>
                              </a:ext>
                            </a:extLst>
                          </a:hlinkClick>
                        </a:rPr>
                        <a:t>FONTS</a:t>
                      </a:r>
                      <a:endParaRPr b="1" sz="10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ssistant"/>
                          <a:ea typeface="Assistant"/>
                          <a:cs typeface="Assistant"/>
                          <a:sym typeface="Assistant"/>
                        </a:rPr>
                        <a:t>To view this template correctly in PowerPoint, download and install the fonts we used</a:t>
                      </a:r>
                      <a:endParaRPr sz="1000">
                        <a:solidFill>
                          <a:schemeClr val="dk1"/>
                        </a:solidFill>
                        <a:latin typeface="Assistant"/>
                        <a:ea typeface="Assistant"/>
                        <a:cs typeface="Assistant"/>
                        <a:sym typeface="Assistan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0975">
                <a:tc>
                  <a:txBody>
                    <a:bodyPr/>
                    <a:lstStyle/>
                    <a:p>
                      <a:pPr indent="0" lvl="0" marL="0" rtl="0" algn="l">
                        <a:spcBef>
                          <a:spcPts val="0"/>
                        </a:spcBef>
                        <a:spcAft>
                          <a:spcPts val="0"/>
                        </a:spcAft>
                        <a:buNone/>
                      </a:pPr>
                      <a:r>
                        <a:rPr b="1" lang="en" sz="1000">
                          <a:solidFill>
                            <a:schemeClr val="dk1"/>
                          </a:solidFill>
                          <a:uFill>
                            <a:noFill/>
                          </a:uFill>
                          <a:latin typeface="Titillium Web"/>
                          <a:ea typeface="Titillium Web"/>
                          <a:cs typeface="Titillium Web"/>
                          <a:sym typeface="Titillium Web"/>
                          <a:hlinkClick action="ppaction://hlinksldjump" r:id="rId4">
                            <a:extLst>
                              <a:ext uri="{A12FA001-AC4F-418D-AE19-62706E023703}">
                                <ahyp:hlinkClr val="tx"/>
                              </a:ext>
                            </a:extLst>
                          </a:hlinkClick>
                        </a:rPr>
                        <a:t>USED</a:t>
                      </a:r>
                      <a:r>
                        <a:rPr b="1" lang="en" sz="1000">
                          <a:solidFill>
                            <a:schemeClr val="dk1"/>
                          </a:solidFill>
                          <a:latin typeface="Titillium Web"/>
                          <a:ea typeface="Titillium Web"/>
                          <a:cs typeface="Titillium Web"/>
                          <a:sym typeface="Titillium Web"/>
                        </a:rPr>
                        <a:t> AND </a:t>
                      </a:r>
                      <a:r>
                        <a:rPr b="1" lang="en" sz="1000">
                          <a:solidFill>
                            <a:schemeClr val="dk1"/>
                          </a:solidFill>
                          <a:uFill>
                            <a:noFill/>
                          </a:uFill>
                          <a:latin typeface="Titillium Web"/>
                          <a:ea typeface="Titillium Web"/>
                          <a:cs typeface="Titillium Web"/>
                          <a:sym typeface="Titillium Web"/>
                          <a:hlinkClick action="ppaction://hlinksldjump" r:id="rId5">
                            <a:extLst>
                              <a:ext uri="{A12FA001-AC4F-418D-AE19-62706E023703}">
                                <ahyp:hlinkClr val="tx"/>
                              </a:ext>
                            </a:extLst>
                          </a:hlinkClick>
                        </a:rPr>
                        <a:t>ALTERNATIVE RESOURCES</a:t>
                      </a:r>
                      <a:endParaRPr b="1" sz="10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Assistant"/>
                          <a:ea typeface="Assistant"/>
                          <a:cs typeface="Assistant"/>
                          <a:sym typeface="Assistant"/>
                        </a:rPr>
                        <a:t>An assortment of graphic resources that are suitable for use in this presentation</a:t>
                      </a:r>
                      <a:endParaRPr sz="1000">
                        <a:solidFill>
                          <a:schemeClr val="dk1"/>
                        </a:solidFill>
                        <a:latin typeface="Assistant"/>
                        <a:ea typeface="Assistant"/>
                        <a:cs typeface="Assistant"/>
                        <a:sym typeface="Assistan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0975">
                <a:tc>
                  <a:txBody>
                    <a:bodyPr/>
                    <a:lstStyle/>
                    <a:p>
                      <a:pPr indent="0" lvl="0" marL="0" rtl="0" algn="l">
                        <a:spcBef>
                          <a:spcPts val="0"/>
                        </a:spcBef>
                        <a:spcAft>
                          <a:spcPts val="0"/>
                        </a:spcAft>
                        <a:buNone/>
                      </a:pPr>
                      <a:r>
                        <a:rPr b="1" lang="en" sz="1000">
                          <a:solidFill>
                            <a:schemeClr val="dk1"/>
                          </a:solidFill>
                          <a:uFill>
                            <a:noFill/>
                          </a:uFill>
                          <a:latin typeface="Titillium Web"/>
                          <a:ea typeface="Titillium Web"/>
                          <a:cs typeface="Titillium Web"/>
                          <a:sym typeface="Titillium Web"/>
                          <a:hlinkClick action="ppaction://hlinksldjump" r:id="rId6">
                            <a:extLst>
                              <a:ext uri="{A12FA001-AC4F-418D-AE19-62706E023703}">
                                <ahyp:hlinkClr val="tx"/>
                              </a:ext>
                            </a:extLst>
                          </a:hlinkClick>
                        </a:rPr>
                        <a:t>THANKS SLIDE</a:t>
                      </a:r>
                      <a:endParaRPr b="1" sz="10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ssistant"/>
                          <a:ea typeface="Assistant"/>
                          <a:cs typeface="Assistant"/>
                          <a:sym typeface="Assistant"/>
                        </a:rPr>
                        <a:t>You must keep it so that proper credits for our design are given</a:t>
                      </a:r>
                      <a:endParaRPr sz="1000">
                        <a:solidFill>
                          <a:schemeClr val="dk1"/>
                        </a:solidFill>
                        <a:latin typeface="Assistant"/>
                        <a:ea typeface="Assistant"/>
                        <a:cs typeface="Assistant"/>
                        <a:sym typeface="Assistan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0975">
                <a:tc>
                  <a:txBody>
                    <a:bodyPr/>
                    <a:lstStyle/>
                    <a:p>
                      <a:pPr indent="0" lvl="0" marL="0" rtl="0" algn="l">
                        <a:spcBef>
                          <a:spcPts val="0"/>
                        </a:spcBef>
                        <a:spcAft>
                          <a:spcPts val="0"/>
                        </a:spcAft>
                        <a:buNone/>
                      </a:pPr>
                      <a:r>
                        <a:rPr b="1" lang="en" sz="1000">
                          <a:solidFill>
                            <a:schemeClr val="dk1"/>
                          </a:solidFill>
                          <a:uFill>
                            <a:noFill/>
                          </a:uFill>
                          <a:latin typeface="Titillium Web"/>
                          <a:ea typeface="Titillium Web"/>
                          <a:cs typeface="Titillium Web"/>
                          <a:sym typeface="Titillium Web"/>
                          <a:hlinkClick action="ppaction://hlinksldjump" r:id="rId7">
                            <a:extLst>
                              <a:ext uri="{A12FA001-AC4F-418D-AE19-62706E023703}">
                                <ahyp:hlinkClr val="tx"/>
                              </a:ext>
                            </a:extLst>
                          </a:hlinkClick>
                        </a:rPr>
                        <a:t>COLORS</a:t>
                      </a:r>
                      <a:endParaRPr b="1" sz="10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ssistant"/>
                          <a:ea typeface="Assistant"/>
                          <a:cs typeface="Assistant"/>
                          <a:sym typeface="Assistant"/>
                        </a:rPr>
                        <a:t>All the colors used in this presentation</a:t>
                      </a:r>
                      <a:endParaRPr sz="1000">
                        <a:solidFill>
                          <a:schemeClr val="dk1"/>
                        </a:solidFill>
                        <a:latin typeface="Assistant"/>
                        <a:ea typeface="Assistant"/>
                        <a:cs typeface="Assistant"/>
                        <a:sym typeface="Assistan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0975">
                <a:tc>
                  <a:txBody>
                    <a:bodyPr/>
                    <a:lstStyle/>
                    <a:p>
                      <a:pPr indent="0" lvl="0" marL="0" rtl="0" algn="l">
                        <a:spcBef>
                          <a:spcPts val="0"/>
                        </a:spcBef>
                        <a:spcAft>
                          <a:spcPts val="0"/>
                        </a:spcAft>
                        <a:buNone/>
                      </a:pPr>
                      <a:r>
                        <a:rPr b="1" lang="en" sz="1000">
                          <a:solidFill>
                            <a:schemeClr val="dk1"/>
                          </a:solidFill>
                          <a:uFill>
                            <a:noFill/>
                          </a:uFill>
                          <a:latin typeface="Titillium Web"/>
                          <a:ea typeface="Titillium Web"/>
                          <a:cs typeface="Titillium Web"/>
                          <a:sym typeface="Titillium Web"/>
                          <a:hlinkClick action="ppaction://hlinksldjump" r:id="rId8">
                            <a:extLst>
                              <a:ext uri="{A12FA001-AC4F-418D-AE19-62706E023703}">
                                <ahyp:hlinkClr val="tx"/>
                              </a:ext>
                            </a:extLst>
                          </a:hlinkClick>
                        </a:rPr>
                        <a:t>ICONS</a:t>
                      </a:r>
                      <a:r>
                        <a:rPr b="1" lang="en" sz="1000">
                          <a:solidFill>
                            <a:schemeClr val="dk1"/>
                          </a:solidFill>
                          <a:latin typeface="Titillium Web"/>
                          <a:ea typeface="Titillium Web"/>
                          <a:cs typeface="Titillium Web"/>
                          <a:sym typeface="Titillium Web"/>
                        </a:rPr>
                        <a:t> AND </a:t>
                      </a:r>
                      <a:r>
                        <a:rPr b="1" lang="en" sz="1000">
                          <a:solidFill>
                            <a:schemeClr val="dk1"/>
                          </a:solidFill>
                          <a:uFill>
                            <a:noFill/>
                          </a:uFill>
                          <a:latin typeface="Titillium Web"/>
                          <a:ea typeface="Titillium Web"/>
                          <a:cs typeface="Titillium Web"/>
                          <a:sym typeface="Titillium Web"/>
                          <a:hlinkClick action="ppaction://hlinksldjump" r:id="rId9">
                            <a:extLst>
                              <a:ext uri="{A12FA001-AC4F-418D-AE19-62706E023703}">
                                <ahyp:hlinkClr val="tx"/>
                              </a:ext>
                            </a:extLst>
                          </a:hlinkClick>
                        </a:rPr>
                        <a:t>INFOGRAPHICS RESOURCES</a:t>
                      </a:r>
                      <a:endParaRPr b="1" sz="10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ssistant"/>
                          <a:ea typeface="Assistant"/>
                          <a:cs typeface="Assistant"/>
                          <a:sym typeface="Assistant"/>
                        </a:rPr>
                        <a:t>These can be used in the template, and their size and color can be edited</a:t>
                      </a:r>
                      <a:endParaRPr sz="1000">
                        <a:solidFill>
                          <a:schemeClr val="dk1"/>
                        </a:solidFill>
                        <a:latin typeface="Assistant"/>
                        <a:ea typeface="Assistant"/>
                        <a:cs typeface="Assistant"/>
                        <a:sym typeface="Assistan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80975">
                <a:tc>
                  <a:txBody>
                    <a:bodyPr/>
                    <a:lstStyle/>
                    <a:p>
                      <a:pPr indent="0" lvl="0" marL="0" rtl="0" algn="l">
                        <a:spcBef>
                          <a:spcPts val="0"/>
                        </a:spcBef>
                        <a:spcAft>
                          <a:spcPts val="0"/>
                        </a:spcAft>
                        <a:buNone/>
                      </a:pPr>
                      <a:r>
                        <a:rPr b="1" lang="en" sz="1000">
                          <a:solidFill>
                            <a:schemeClr val="dk1"/>
                          </a:solidFill>
                          <a:latin typeface="Titillium Web"/>
                          <a:ea typeface="Titillium Web"/>
                          <a:cs typeface="Titillium Web"/>
                          <a:sym typeface="Titillium Web"/>
                        </a:rPr>
                        <a:t>EDITABLE PRESENTATION THEME</a:t>
                      </a:r>
                      <a:endParaRPr b="1" sz="10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ssistant"/>
                          <a:ea typeface="Assistant"/>
                          <a:cs typeface="Assistant"/>
                          <a:sym typeface="Assistant"/>
                        </a:rPr>
                        <a:t>You can edit the master slides easily. For more info, click </a:t>
                      </a:r>
                      <a:r>
                        <a:rPr b="1" lang="en" sz="1000">
                          <a:solidFill>
                            <a:schemeClr val="dk1"/>
                          </a:solidFill>
                          <a:uFill>
                            <a:noFill/>
                          </a:uFill>
                          <a:latin typeface="Assistant"/>
                          <a:ea typeface="Assistant"/>
                          <a:cs typeface="Assistant"/>
                          <a:sym typeface="Assistant"/>
                          <a:hlinkClick r:id="rId10">
                            <a:extLst>
                              <a:ext uri="{A12FA001-AC4F-418D-AE19-62706E023703}">
                                <ahyp:hlinkClr val="tx"/>
                              </a:ext>
                            </a:extLst>
                          </a:hlinkClick>
                        </a:rPr>
                        <a:t>here</a:t>
                      </a:r>
                      <a:endParaRPr b="1" sz="1000">
                        <a:solidFill>
                          <a:schemeClr val="dk1"/>
                        </a:solidFill>
                        <a:latin typeface="Assistant"/>
                        <a:ea typeface="Assistant"/>
                        <a:cs typeface="Assistant"/>
                        <a:sym typeface="Assistan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708" name="Google Shape;708;p30"/>
          <p:cNvSpPr txBox="1"/>
          <p:nvPr/>
        </p:nvSpPr>
        <p:spPr>
          <a:xfrm>
            <a:off x="713225" y="1312375"/>
            <a:ext cx="7717500" cy="339000"/>
          </a:xfrm>
          <a:prstGeom prst="rect">
            <a:avLst/>
          </a:prstGeom>
          <a:noFill/>
          <a:ln>
            <a:noFill/>
          </a:ln>
        </p:spPr>
        <p:txBody>
          <a:bodyPr anchorCtr="0" anchor="ctr" bIns="91425" lIns="91425" spcFirstLastPara="1" rIns="0" wrap="square" tIns="91425">
            <a:noAutofit/>
          </a:bodyPr>
          <a:lstStyle/>
          <a:p>
            <a:pPr indent="0" lvl="0" marL="0" rtl="0" algn="ctr">
              <a:spcBef>
                <a:spcPts val="0"/>
              </a:spcBef>
              <a:spcAft>
                <a:spcPts val="0"/>
              </a:spcAft>
              <a:buNone/>
            </a:pPr>
            <a:r>
              <a:rPr lang="en" sz="1200">
                <a:solidFill>
                  <a:schemeClr val="dk1"/>
                </a:solidFill>
                <a:latin typeface="Assistant"/>
                <a:ea typeface="Assistant"/>
                <a:cs typeface="Assistant"/>
                <a:sym typeface="Assistant"/>
              </a:rPr>
              <a:t>You can delete this slide when you’re done editing the presentation</a:t>
            </a:r>
            <a:endParaRPr sz="1200">
              <a:solidFill>
                <a:schemeClr val="dk1"/>
              </a:solidFill>
              <a:latin typeface="Assistant"/>
              <a:ea typeface="Assistant"/>
              <a:cs typeface="Assistant"/>
              <a:sym typeface="Assistant"/>
            </a:endParaRPr>
          </a:p>
        </p:txBody>
      </p:sp>
      <p:sp>
        <p:nvSpPr>
          <p:cNvPr id="709" name="Google Shape;709;p30"/>
          <p:cNvSpPr txBox="1"/>
          <p:nvPr/>
        </p:nvSpPr>
        <p:spPr>
          <a:xfrm>
            <a:off x="748725" y="4146875"/>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ssistant"/>
                <a:ea typeface="Assistant"/>
                <a:cs typeface="Assistant"/>
                <a:sym typeface="Assistant"/>
              </a:rPr>
              <a:t>For more info:</a:t>
            </a:r>
            <a:br>
              <a:rPr lang="en" sz="1200">
                <a:solidFill>
                  <a:schemeClr val="dk1"/>
                </a:solidFill>
                <a:latin typeface="Assistant"/>
                <a:ea typeface="Assistant"/>
                <a:cs typeface="Assistant"/>
                <a:sym typeface="Assistant"/>
              </a:rPr>
            </a:br>
            <a:r>
              <a:rPr b="1" lang="en" sz="1200">
                <a:solidFill>
                  <a:schemeClr val="dk1"/>
                </a:solidFill>
                <a:uFill>
                  <a:noFill/>
                </a:uFill>
                <a:latin typeface="Assistant"/>
                <a:ea typeface="Assistant"/>
                <a:cs typeface="Assistant"/>
                <a:sym typeface="Assistant"/>
                <a:hlinkClick r:id="rId11">
                  <a:extLst>
                    <a:ext uri="{A12FA001-AC4F-418D-AE19-62706E023703}">
                      <ahyp:hlinkClr val="tx"/>
                    </a:ext>
                  </a:extLst>
                </a:hlinkClick>
              </a:rPr>
              <a:t>SLIDESGO </a:t>
            </a:r>
            <a:r>
              <a:rPr b="1" lang="en" sz="1200">
                <a:solidFill>
                  <a:schemeClr val="dk1"/>
                </a:solidFill>
                <a:latin typeface="Assistant"/>
                <a:ea typeface="Assistant"/>
                <a:cs typeface="Assistant"/>
                <a:sym typeface="Assistant"/>
              </a:rPr>
              <a:t>| </a:t>
            </a:r>
            <a:r>
              <a:rPr b="1" lang="en" sz="1200">
                <a:solidFill>
                  <a:schemeClr val="dk1"/>
                </a:solidFill>
                <a:uFill>
                  <a:noFill/>
                </a:uFill>
                <a:latin typeface="Assistant"/>
                <a:ea typeface="Assistant"/>
                <a:cs typeface="Assistant"/>
                <a:sym typeface="Assistant"/>
                <a:hlinkClick r:id="rId12">
                  <a:extLst>
                    <a:ext uri="{A12FA001-AC4F-418D-AE19-62706E023703}">
                      <ahyp:hlinkClr val="tx"/>
                    </a:ext>
                  </a:extLst>
                </a:hlinkClick>
              </a:rPr>
              <a:t>BLOG</a:t>
            </a:r>
            <a:r>
              <a:rPr b="1" lang="en" sz="1200">
                <a:solidFill>
                  <a:schemeClr val="dk1"/>
                </a:solidFill>
                <a:latin typeface="Assistant"/>
                <a:ea typeface="Assistant"/>
                <a:cs typeface="Assistant"/>
                <a:sym typeface="Assistant"/>
              </a:rPr>
              <a:t> | </a:t>
            </a:r>
            <a:r>
              <a:rPr b="1" lang="en" sz="1200">
                <a:solidFill>
                  <a:schemeClr val="dk1"/>
                </a:solidFill>
                <a:uFill>
                  <a:noFill/>
                </a:uFill>
                <a:latin typeface="Assistant"/>
                <a:ea typeface="Assistant"/>
                <a:cs typeface="Assistant"/>
                <a:sym typeface="Assistant"/>
                <a:hlinkClick r:id="rId13">
                  <a:extLst>
                    <a:ext uri="{A12FA001-AC4F-418D-AE19-62706E023703}">
                      <ahyp:hlinkClr val="tx"/>
                    </a:ext>
                  </a:extLst>
                </a:hlinkClick>
              </a:rPr>
              <a:t>FAQ</a:t>
            </a:r>
            <a:r>
              <a:rPr b="1" lang="en" sz="1200">
                <a:solidFill>
                  <a:schemeClr val="dk1"/>
                </a:solidFill>
                <a:latin typeface="Assistant"/>
                <a:ea typeface="Assistant"/>
                <a:cs typeface="Assistant"/>
                <a:sym typeface="Assistant"/>
              </a:rPr>
              <a:t>s</a:t>
            </a:r>
            <a:endParaRPr b="1" sz="1200">
              <a:solidFill>
                <a:schemeClr val="dk1"/>
              </a:solidFill>
              <a:latin typeface="Assistant"/>
              <a:ea typeface="Assistant"/>
              <a:cs typeface="Assistant"/>
              <a:sym typeface="Assistant"/>
            </a:endParaRPr>
          </a:p>
        </p:txBody>
      </p:sp>
      <p:sp>
        <p:nvSpPr>
          <p:cNvPr id="710" name="Google Shape;710;p30"/>
          <p:cNvSpPr txBox="1"/>
          <p:nvPr/>
        </p:nvSpPr>
        <p:spPr>
          <a:xfrm>
            <a:off x="4053575" y="4146875"/>
            <a:ext cx="43416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ssistant"/>
                <a:ea typeface="Assistant"/>
                <a:cs typeface="Assistant"/>
                <a:sym typeface="Assistant"/>
              </a:rPr>
              <a:t>You can visit our sister </a:t>
            </a:r>
            <a:r>
              <a:rPr lang="en" sz="1200">
                <a:solidFill>
                  <a:schemeClr val="dk1"/>
                </a:solidFill>
                <a:latin typeface="Assistant"/>
                <a:ea typeface="Assistant"/>
                <a:cs typeface="Assistant"/>
                <a:sym typeface="Assistant"/>
              </a:rPr>
              <a:t>projects</a:t>
            </a:r>
            <a:r>
              <a:rPr lang="en" sz="1200">
                <a:solidFill>
                  <a:schemeClr val="dk1"/>
                </a:solidFill>
                <a:latin typeface="Assistant"/>
                <a:ea typeface="Assistant"/>
                <a:cs typeface="Assistant"/>
                <a:sym typeface="Assistant"/>
              </a:rPr>
              <a:t>:</a:t>
            </a:r>
            <a:br>
              <a:rPr lang="en" sz="1200">
                <a:solidFill>
                  <a:schemeClr val="dk1"/>
                </a:solidFill>
                <a:latin typeface="Assistant"/>
                <a:ea typeface="Assistant"/>
                <a:cs typeface="Assistant"/>
                <a:sym typeface="Assistant"/>
              </a:rPr>
            </a:br>
            <a:r>
              <a:rPr b="1" lang="en" sz="1200">
                <a:solidFill>
                  <a:schemeClr val="dk1"/>
                </a:solidFill>
                <a:uFill>
                  <a:noFill/>
                </a:uFill>
                <a:latin typeface="Assistant"/>
                <a:ea typeface="Assistant"/>
                <a:cs typeface="Assistant"/>
                <a:sym typeface="Assistant"/>
                <a:hlinkClick r:id="rId14">
                  <a:extLst>
                    <a:ext uri="{A12FA001-AC4F-418D-AE19-62706E023703}">
                      <ahyp:hlinkClr val="tx"/>
                    </a:ext>
                  </a:extLst>
                </a:hlinkClick>
              </a:rPr>
              <a:t>FREEPIK</a:t>
            </a:r>
            <a:r>
              <a:rPr b="1" lang="en" sz="1200">
                <a:solidFill>
                  <a:schemeClr val="dk1"/>
                </a:solidFill>
                <a:latin typeface="Assistant"/>
                <a:ea typeface="Assistant"/>
                <a:cs typeface="Assistant"/>
                <a:sym typeface="Assistant"/>
              </a:rPr>
              <a:t> | </a:t>
            </a:r>
            <a:r>
              <a:rPr b="1" lang="en" sz="1200">
                <a:solidFill>
                  <a:schemeClr val="dk1"/>
                </a:solidFill>
                <a:uFill>
                  <a:noFill/>
                </a:uFill>
                <a:latin typeface="Assistant"/>
                <a:ea typeface="Assistant"/>
                <a:cs typeface="Assistant"/>
                <a:sym typeface="Assistant"/>
                <a:hlinkClick r:id="rId15">
                  <a:extLst>
                    <a:ext uri="{A12FA001-AC4F-418D-AE19-62706E023703}">
                      <ahyp:hlinkClr val="tx"/>
                    </a:ext>
                  </a:extLst>
                </a:hlinkClick>
              </a:rPr>
              <a:t>FLATICON</a:t>
            </a:r>
            <a:r>
              <a:rPr b="1" lang="en" sz="1200">
                <a:solidFill>
                  <a:schemeClr val="dk1"/>
                </a:solidFill>
                <a:latin typeface="Assistant"/>
                <a:ea typeface="Assistant"/>
                <a:cs typeface="Assistant"/>
                <a:sym typeface="Assistant"/>
              </a:rPr>
              <a:t> | </a:t>
            </a:r>
            <a:r>
              <a:rPr b="1" lang="en" sz="1200">
                <a:solidFill>
                  <a:schemeClr val="dk1"/>
                </a:solidFill>
                <a:uFill>
                  <a:noFill/>
                </a:uFill>
                <a:latin typeface="Assistant"/>
                <a:ea typeface="Assistant"/>
                <a:cs typeface="Assistant"/>
                <a:sym typeface="Assistant"/>
                <a:hlinkClick r:id="rId16">
                  <a:extLst>
                    <a:ext uri="{A12FA001-AC4F-418D-AE19-62706E023703}">
                      <ahyp:hlinkClr val="tx"/>
                    </a:ext>
                  </a:extLst>
                </a:hlinkClick>
              </a:rPr>
              <a:t>STORYSET</a:t>
            </a:r>
            <a:r>
              <a:rPr b="1" lang="en" sz="1200">
                <a:solidFill>
                  <a:schemeClr val="dk1"/>
                </a:solidFill>
                <a:latin typeface="Assistant"/>
                <a:ea typeface="Assistant"/>
                <a:cs typeface="Assistant"/>
                <a:sym typeface="Assistant"/>
              </a:rPr>
              <a:t> | </a:t>
            </a:r>
            <a:r>
              <a:rPr b="1" lang="en" sz="1200">
                <a:solidFill>
                  <a:schemeClr val="dk1"/>
                </a:solidFill>
                <a:uFill>
                  <a:noFill/>
                </a:uFill>
                <a:latin typeface="Assistant"/>
                <a:ea typeface="Assistant"/>
                <a:cs typeface="Assistant"/>
                <a:sym typeface="Assistant"/>
                <a:hlinkClick r:id="rId17">
                  <a:extLst>
                    <a:ext uri="{A12FA001-AC4F-418D-AE19-62706E023703}">
                      <ahyp:hlinkClr val="tx"/>
                    </a:ext>
                  </a:extLst>
                </a:hlinkClick>
              </a:rPr>
              <a:t>WEPIK </a:t>
            </a:r>
            <a:r>
              <a:rPr b="1" lang="en" sz="1200">
                <a:solidFill>
                  <a:schemeClr val="dk1"/>
                </a:solidFill>
                <a:latin typeface="Assistant"/>
                <a:ea typeface="Assistant"/>
                <a:cs typeface="Assistant"/>
                <a:sym typeface="Assistant"/>
              </a:rPr>
              <a:t>| </a:t>
            </a:r>
            <a:r>
              <a:rPr b="1" lang="en" sz="1200">
                <a:solidFill>
                  <a:schemeClr val="dk1"/>
                </a:solidFill>
                <a:uFill>
                  <a:noFill/>
                </a:uFill>
                <a:latin typeface="Assistant"/>
                <a:ea typeface="Assistant"/>
                <a:cs typeface="Assistant"/>
                <a:sym typeface="Assistant"/>
                <a:hlinkClick r:id="rId18">
                  <a:extLst>
                    <a:ext uri="{A12FA001-AC4F-418D-AE19-62706E023703}">
                      <ahyp:hlinkClr val="tx"/>
                    </a:ext>
                  </a:extLst>
                </a:hlinkClick>
              </a:rPr>
              <a:t>VIDEVO</a:t>
            </a:r>
            <a:endParaRPr b="1" sz="1200">
              <a:solidFill>
                <a:schemeClr val="dk1"/>
              </a:solidFill>
              <a:latin typeface="Assistant"/>
              <a:ea typeface="Assistant"/>
              <a:cs typeface="Assistant"/>
              <a:sym typeface="Assistant"/>
            </a:endParaRPr>
          </a:p>
        </p:txBody>
      </p:sp>
      <p:sp>
        <p:nvSpPr>
          <p:cNvPr id="711" name="Google Shape;711;p30"/>
          <p:cNvSpPr/>
          <p:nvPr/>
        </p:nvSpPr>
        <p:spPr>
          <a:xfrm>
            <a:off x="-1117985" y="4056500"/>
            <a:ext cx="595683" cy="833729"/>
          </a:xfrm>
          <a:custGeom>
            <a:rect b="b" l="l" r="r" t="t"/>
            <a:pathLst>
              <a:path extrusionOk="0" h="15428" w="11023">
                <a:moveTo>
                  <a:pt x="10442" y="1"/>
                </a:moveTo>
                <a:cubicBezTo>
                  <a:pt x="10443" y="1"/>
                  <a:pt x="10444" y="1"/>
                  <a:pt x="10446" y="1"/>
                </a:cubicBezTo>
                <a:lnTo>
                  <a:pt x="10446" y="1"/>
                </a:lnTo>
                <a:cubicBezTo>
                  <a:pt x="10447" y="1"/>
                  <a:pt x="10448" y="1"/>
                  <a:pt x="10449" y="1"/>
                </a:cubicBezTo>
                <a:close/>
                <a:moveTo>
                  <a:pt x="10446" y="1"/>
                </a:moveTo>
                <a:lnTo>
                  <a:pt x="10446" y="1"/>
                </a:lnTo>
                <a:cubicBezTo>
                  <a:pt x="10037" y="4"/>
                  <a:pt x="9807" y="475"/>
                  <a:pt x="10062" y="792"/>
                </a:cubicBezTo>
                <a:lnTo>
                  <a:pt x="5773" y="5080"/>
                </a:lnTo>
                <a:cubicBezTo>
                  <a:pt x="5766" y="5096"/>
                  <a:pt x="5758" y="5111"/>
                  <a:pt x="5758" y="5127"/>
                </a:cubicBezTo>
                <a:lnTo>
                  <a:pt x="5758" y="9617"/>
                </a:lnTo>
                <a:lnTo>
                  <a:pt x="43" y="15324"/>
                </a:lnTo>
                <a:cubicBezTo>
                  <a:pt x="1" y="15366"/>
                  <a:pt x="42" y="15427"/>
                  <a:pt x="88" y="15427"/>
                </a:cubicBezTo>
                <a:cubicBezTo>
                  <a:pt x="102" y="15427"/>
                  <a:pt x="116" y="15422"/>
                  <a:pt x="128" y="15410"/>
                </a:cubicBezTo>
                <a:lnTo>
                  <a:pt x="5859" y="9679"/>
                </a:lnTo>
                <a:cubicBezTo>
                  <a:pt x="5874" y="9671"/>
                  <a:pt x="5874" y="9656"/>
                  <a:pt x="5874" y="9640"/>
                </a:cubicBezTo>
                <a:lnTo>
                  <a:pt x="5874" y="5150"/>
                </a:lnTo>
                <a:lnTo>
                  <a:pt x="10139" y="885"/>
                </a:lnTo>
                <a:cubicBezTo>
                  <a:pt x="10231" y="953"/>
                  <a:pt x="10336" y="985"/>
                  <a:pt x="10439" y="985"/>
                </a:cubicBezTo>
                <a:cubicBezTo>
                  <a:pt x="10641" y="985"/>
                  <a:pt x="10835" y="863"/>
                  <a:pt x="10907" y="652"/>
                </a:cubicBezTo>
                <a:cubicBezTo>
                  <a:pt x="11023" y="336"/>
                  <a:pt x="10785" y="3"/>
                  <a:pt x="10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 name="Google Shape;712;p30"/>
          <p:cNvGrpSpPr/>
          <p:nvPr/>
        </p:nvGrpSpPr>
        <p:grpSpPr>
          <a:xfrm>
            <a:off x="-1438126" y="4379608"/>
            <a:ext cx="269497" cy="230589"/>
            <a:chOff x="-245801" y="266720"/>
            <a:chExt cx="269497" cy="230589"/>
          </a:xfrm>
        </p:grpSpPr>
        <p:sp>
          <p:nvSpPr>
            <p:cNvPr id="713" name="Google Shape;713;p30"/>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0"/>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48"/>
          <p:cNvSpPr txBox="1"/>
          <p:nvPr>
            <p:ph type="ctrTitle"/>
          </p:nvPr>
        </p:nvSpPr>
        <p:spPr>
          <a:xfrm>
            <a:off x="713428" y="712150"/>
            <a:ext cx="3799800" cy="98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253" name="Google Shape;1253;p48"/>
          <p:cNvSpPr txBox="1"/>
          <p:nvPr>
            <p:ph idx="1" type="subTitle"/>
          </p:nvPr>
        </p:nvSpPr>
        <p:spPr>
          <a:xfrm>
            <a:off x="713225" y="1695325"/>
            <a:ext cx="3800100" cy="107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DO YOU HAVE ANY </a:t>
            </a:r>
            <a:r>
              <a:rPr lang="en"/>
              <a:t>QUESTIONS?</a:t>
            </a:r>
            <a:endParaRPr/>
          </a:p>
          <a:p>
            <a:pPr indent="0" lvl="0" marL="0" rtl="0" algn="ctr">
              <a:lnSpc>
                <a:spcPct val="115000"/>
              </a:lnSpc>
              <a:spcBef>
                <a:spcPts val="1000"/>
              </a:spcBef>
              <a:spcAft>
                <a:spcPts val="0"/>
              </a:spcAft>
              <a:buClr>
                <a:schemeClr val="lt1"/>
              </a:buClr>
              <a:buSzPts val="1100"/>
              <a:buFont typeface="Arial"/>
              <a:buNone/>
            </a:pPr>
            <a:r>
              <a:rPr lang="en" sz="1200">
                <a:latin typeface="Assistant"/>
                <a:ea typeface="Assistant"/>
                <a:cs typeface="Assistant"/>
                <a:sym typeface="Assistant"/>
              </a:rPr>
              <a:t>youremail@freepik.com </a:t>
            </a:r>
            <a:endParaRPr sz="1200">
              <a:latin typeface="Assistant"/>
              <a:ea typeface="Assistant"/>
              <a:cs typeface="Assistant"/>
              <a:sym typeface="Assistant"/>
            </a:endParaRPr>
          </a:p>
          <a:p>
            <a:pPr indent="0" lvl="0" marL="0" rtl="0" algn="ctr">
              <a:lnSpc>
                <a:spcPct val="115000"/>
              </a:lnSpc>
              <a:spcBef>
                <a:spcPts val="0"/>
              </a:spcBef>
              <a:spcAft>
                <a:spcPts val="0"/>
              </a:spcAft>
              <a:buClr>
                <a:schemeClr val="lt1"/>
              </a:buClr>
              <a:buSzPts val="1100"/>
              <a:buFont typeface="Arial"/>
              <a:buNone/>
            </a:pPr>
            <a:r>
              <a:rPr lang="en" sz="1200">
                <a:latin typeface="Assistant"/>
                <a:ea typeface="Assistant"/>
                <a:cs typeface="Assistant"/>
                <a:sym typeface="Assistant"/>
              </a:rPr>
              <a:t>+91  620 421 838 </a:t>
            </a:r>
            <a:endParaRPr sz="1200">
              <a:latin typeface="Assistant"/>
              <a:ea typeface="Assistant"/>
              <a:cs typeface="Assistant"/>
              <a:sym typeface="Assistant"/>
            </a:endParaRPr>
          </a:p>
          <a:p>
            <a:pPr indent="0" lvl="0" marL="0" rtl="0" algn="ctr">
              <a:lnSpc>
                <a:spcPct val="115000"/>
              </a:lnSpc>
              <a:spcBef>
                <a:spcPts val="0"/>
              </a:spcBef>
              <a:spcAft>
                <a:spcPts val="0"/>
              </a:spcAft>
              <a:buNone/>
            </a:pPr>
            <a:r>
              <a:rPr lang="en" sz="1200">
                <a:latin typeface="Assistant"/>
                <a:ea typeface="Assistant"/>
                <a:cs typeface="Assistant"/>
                <a:sym typeface="Assistant"/>
              </a:rPr>
              <a:t>yourwebsite.com</a:t>
            </a:r>
            <a:endParaRPr/>
          </a:p>
        </p:txBody>
      </p:sp>
      <p:sp>
        <p:nvSpPr>
          <p:cNvPr id="1254" name="Google Shape;1254;p48"/>
          <p:cNvSpPr txBox="1"/>
          <p:nvPr>
            <p:ph idx="4294967295" type="subTitle"/>
          </p:nvPr>
        </p:nvSpPr>
        <p:spPr>
          <a:xfrm>
            <a:off x="1105125" y="4141975"/>
            <a:ext cx="3016500" cy="385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sz="1200"/>
              <a:t>Please keep this slide for attribution</a:t>
            </a:r>
            <a:endParaRPr sz="1200"/>
          </a:p>
        </p:txBody>
      </p:sp>
      <p:pic>
        <p:nvPicPr>
          <p:cNvPr id="1255" name="Google Shape;1255;p48"/>
          <p:cNvPicPr preferRelativeResize="0"/>
          <p:nvPr>
            <p:ph idx="2" type="pic"/>
          </p:nvPr>
        </p:nvPicPr>
        <p:blipFill rotWithShape="1">
          <a:blip r:embed="rId3">
            <a:alphaModFix/>
          </a:blip>
          <a:srcRect b="0" l="16666" r="16666" t="0"/>
          <a:stretch/>
        </p:blipFill>
        <p:spPr>
          <a:xfrm>
            <a:off x="5066750" y="938975"/>
            <a:ext cx="3265500" cy="3265500"/>
          </a:xfrm>
          <a:prstGeom prst="ellipse">
            <a:avLst/>
          </a:prstGeom>
        </p:spPr>
      </p:pic>
      <p:grpSp>
        <p:nvGrpSpPr>
          <p:cNvPr id="1256" name="Google Shape;1256;p48"/>
          <p:cNvGrpSpPr/>
          <p:nvPr/>
        </p:nvGrpSpPr>
        <p:grpSpPr>
          <a:xfrm>
            <a:off x="1371989" y="2895191"/>
            <a:ext cx="486402" cy="486416"/>
            <a:chOff x="266768" y="1721375"/>
            <a:chExt cx="397907" cy="397887"/>
          </a:xfrm>
        </p:grpSpPr>
        <p:sp>
          <p:nvSpPr>
            <p:cNvPr id="1257" name="Google Shape;1257;p4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48"/>
          <p:cNvGrpSpPr/>
          <p:nvPr/>
        </p:nvGrpSpPr>
        <p:grpSpPr>
          <a:xfrm>
            <a:off x="2700275" y="2894893"/>
            <a:ext cx="486377" cy="486416"/>
            <a:chOff x="1379798" y="1723250"/>
            <a:chExt cx="397887" cy="397887"/>
          </a:xfrm>
        </p:grpSpPr>
        <p:sp>
          <p:nvSpPr>
            <p:cNvPr id="1260" name="Google Shape;1260;p4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48"/>
          <p:cNvGrpSpPr/>
          <p:nvPr/>
        </p:nvGrpSpPr>
        <p:grpSpPr>
          <a:xfrm>
            <a:off x="2034008" y="2894893"/>
            <a:ext cx="486351" cy="486416"/>
            <a:chOff x="864491" y="1723250"/>
            <a:chExt cx="397866" cy="397887"/>
          </a:xfrm>
        </p:grpSpPr>
        <p:sp>
          <p:nvSpPr>
            <p:cNvPr id="1265" name="Google Shape;1265;p4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48"/>
          <p:cNvGrpSpPr/>
          <p:nvPr/>
        </p:nvGrpSpPr>
        <p:grpSpPr>
          <a:xfrm>
            <a:off x="3366603" y="2894295"/>
            <a:ext cx="487909" cy="487909"/>
            <a:chOff x="1190625" y="238125"/>
            <a:chExt cx="5235075" cy="5235075"/>
          </a:xfrm>
        </p:grpSpPr>
        <p:sp>
          <p:nvSpPr>
            <p:cNvPr id="1269" name="Google Shape;1269;p4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 name="Google Shape;1271;p48"/>
          <p:cNvGrpSpPr/>
          <p:nvPr/>
        </p:nvGrpSpPr>
        <p:grpSpPr>
          <a:xfrm>
            <a:off x="61199" y="486920"/>
            <a:ext cx="269497" cy="230589"/>
            <a:chOff x="-245801" y="266720"/>
            <a:chExt cx="269497" cy="230589"/>
          </a:xfrm>
        </p:grpSpPr>
        <p:sp>
          <p:nvSpPr>
            <p:cNvPr id="1272" name="Google Shape;1272;p48"/>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8"/>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 name="Google Shape;1274;p48"/>
          <p:cNvSpPr/>
          <p:nvPr/>
        </p:nvSpPr>
        <p:spPr>
          <a:xfrm>
            <a:off x="6645762" y="3940575"/>
            <a:ext cx="1727427" cy="1929540"/>
          </a:xfrm>
          <a:custGeom>
            <a:rect b="b" l="l" r="r" t="t"/>
            <a:pathLst>
              <a:path extrusionOk="0" h="34130" w="30555">
                <a:moveTo>
                  <a:pt x="29779" y="0"/>
                </a:moveTo>
                <a:cubicBezTo>
                  <a:pt x="29221" y="0"/>
                  <a:pt x="28911" y="636"/>
                  <a:pt x="29252" y="1071"/>
                </a:cubicBezTo>
                <a:lnTo>
                  <a:pt x="26251" y="4080"/>
                </a:lnTo>
                <a:cubicBezTo>
                  <a:pt x="26235" y="4095"/>
                  <a:pt x="26227" y="4118"/>
                  <a:pt x="26227" y="4134"/>
                </a:cubicBezTo>
                <a:lnTo>
                  <a:pt x="26227" y="7794"/>
                </a:lnTo>
                <a:lnTo>
                  <a:pt x="21272" y="12742"/>
                </a:lnTo>
                <a:lnTo>
                  <a:pt x="20528" y="12718"/>
                </a:lnTo>
                <a:lnTo>
                  <a:pt x="17720" y="15526"/>
                </a:lnTo>
                <a:lnTo>
                  <a:pt x="17744" y="16270"/>
                </a:lnTo>
                <a:lnTo>
                  <a:pt x="32" y="33990"/>
                </a:lnTo>
                <a:cubicBezTo>
                  <a:pt x="1" y="34021"/>
                  <a:pt x="1" y="34075"/>
                  <a:pt x="32" y="34106"/>
                </a:cubicBezTo>
                <a:cubicBezTo>
                  <a:pt x="47" y="34122"/>
                  <a:pt x="70" y="34129"/>
                  <a:pt x="86" y="34129"/>
                </a:cubicBezTo>
                <a:cubicBezTo>
                  <a:pt x="109" y="34129"/>
                  <a:pt x="133" y="34122"/>
                  <a:pt x="148" y="34106"/>
                </a:cubicBezTo>
                <a:lnTo>
                  <a:pt x="26367" y="7887"/>
                </a:lnTo>
                <a:cubicBezTo>
                  <a:pt x="26382" y="7872"/>
                  <a:pt x="26390" y="7848"/>
                  <a:pt x="26390" y="7825"/>
                </a:cubicBezTo>
                <a:lnTo>
                  <a:pt x="26390" y="4165"/>
                </a:lnTo>
                <a:lnTo>
                  <a:pt x="29368" y="1187"/>
                </a:lnTo>
                <a:cubicBezTo>
                  <a:pt x="29490" y="1283"/>
                  <a:pt x="29633" y="1327"/>
                  <a:pt x="29774" y="1327"/>
                </a:cubicBezTo>
                <a:cubicBezTo>
                  <a:pt x="30046" y="1327"/>
                  <a:pt x="30310" y="1162"/>
                  <a:pt x="30407" y="877"/>
                </a:cubicBezTo>
                <a:cubicBezTo>
                  <a:pt x="30555" y="450"/>
                  <a:pt x="30229" y="0"/>
                  <a:pt x="29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 name="Google Shape;1275;p48"/>
          <p:cNvGrpSpPr/>
          <p:nvPr/>
        </p:nvGrpSpPr>
        <p:grpSpPr>
          <a:xfrm>
            <a:off x="7048875" y="4242356"/>
            <a:ext cx="921187" cy="920619"/>
            <a:chOff x="3429875" y="1645831"/>
            <a:chExt cx="921187" cy="920619"/>
          </a:xfrm>
        </p:grpSpPr>
        <p:sp>
          <p:nvSpPr>
            <p:cNvPr id="1276" name="Google Shape;1276;p48"/>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8"/>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8"/>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8"/>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8"/>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8"/>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8"/>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8"/>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sp>
        <p:nvSpPr>
          <p:cNvPr id="1288" name="Google Shape;1288;p49"/>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a:t>
            </a:r>
            <a:r>
              <a:rPr b="0" lang="en"/>
              <a:t>PACK</a:t>
            </a:r>
            <a:endParaRPr b="0"/>
          </a:p>
        </p:txBody>
      </p:sp>
      <p:grpSp>
        <p:nvGrpSpPr>
          <p:cNvPr id="1289" name="Google Shape;1289;p49"/>
          <p:cNvGrpSpPr/>
          <p:nvPr/>
        </p:nvGrpSpPr>
        <p:grpSpPr>
          <a:xfrm>
            <a:off x="1292146" y="1525176"/>
            <a:ext cx="247613" cy="247613"/>
            <a:chOff x="1292146" y="1269701"/>
            <a:chExt cx="247613" cy="247613"/>
          </a:xfrm>
        </p:grpSpPr>
        <p:sp>
          <p:nvSpPr>
            <p:cNvPr id="1290" name="Google Shape;1290;p49"/>
            <p:cNvSpPr/>
            <p:nvPr/>
          </p:nvSpPr>
          <p:spPr>
            <a:xfrm>
              <a:off x="1292146" y="1269701"/>
              <a:ext cx="132873" cy="58069"/>
            </a:xfrm>
            <a:custGeom>
              <a:rect b="b" l="l" r="r" t="t"/>
              <a:pathLst>
                <a:path extrusionOk="0" h="2533" w="5796">
                  <a:moveTo>
                    <a:pt x="1581" y="952"/>
                  </a:moveTo>
                  <a:cubicBezTo>
                    <a:pt x="1742" y="952"/>
                    <a:pt x="1892" y="1075"/>
                    <a:pt x="1892" y="1266"/>
                  </a:cubicBezTo>
                  <a:cubicBezTo>
                    <a:pt x="1907" y="1445"/>
                    <a:pt x="1758" y="1579"/>
                    <a:pt x="1579" y="1579"/>
                  </a:cubicBezTo>
                  <a:cubicBezTo>
                    <a:pt x="1296" y="1579"/>
                    <a:pt x="1162" y="1236"/>
                    <a:pt x="1356" y="1043"/>
                  </a:cubicBezTo>
                  <a:cubicBezTo>
                    <a:pt x="1423" y="980"/>
                    <a:pt x="1503" y="952"/>
                    <a:pt x="1581" y="952"/>
                  </a:cubicBezTo>
                  <a:close/>
                  <a:moveTo>
                    <a:pt x="2848" y="952"/>
                  </a:moveTo>
                  <a:cubicBezTo>
                    <a:pt x="3010" y="952"/>
                    <a:pt x="3163" y="1075"/>
                    <a:pt x="3173" y="1266"/>
                  </a:cubicBezTo>
                  <a:cubicBezTo>
                    <a:pt x="3173" y="1445"/>
                    <a:pt x="3024" y="1579"/>
                    <a:pt x="2845" y="1579"/>
                  </a:cubicBezTo>
                  <a:cubicBezTo>
                    <a:pt x="2562" y="1579"/>
                    <a:pt x="2428" y="1236"/>
                    <a:pt x="2622" y="1043"/>
                  </a:cubicBezTo>
                  <a:cubicBezTo>
                    <a:pt x="2690" y="980"/>
                    <a:pt x="2770" y="952"/>
                    <a:pt x="2848" y="952"/>
                  </a:cubicBezTo>
                  <a:close/>
                  <a:moveTo>
                    <a:pt x="4107" y="952"/>
                  </a:moveTo>
                  <a:cubicBezTo>
                    <a:pt x="4268" y="952"/>
                    <a:pt x="4425" y="1075"/>
                    <a:pt x="4425" y="1266"/>
                  </a:cubicBezTo>
                  <a:cubicBezTo>
                    <a:pt x="4425" y="1445"/>
                    <a:pt x="4290" y="1579"/>
                    <a:pt x="4112" y="1579"/>
                  </a:cubicBezTo>
                  <a:cubicBezTo>
                    <a:pt x="3829" y="1579"/>
                    <a:pt x="3695" y="1236"/>
                    <a:pt x="3888" y="1043"/>
                  </a:cubicBezTo>
                  <a:cubicBezTo>
                    <a:pt x="3951" y="980"/>
                    <a:pt x="4029" y="952"/>
                    <a:pt x="4107" y="952"/>
                  </a:cubicBezTo>
                  <a:close/>
                  <a:moveTo>
                    <a:pt x="953" y="0"/>
                  </a:moveTo>
                  <a:cubicBezTo>
                    <a:pt x="432" y="0"/>
                    <a:pt x="0" y="432"/>
                    <a:pt x="0" y="953"/>
                  </a:cubicBezTo>
                  <a:lnTo>
                    <a:pt x="0" y="2533"/>
                  </a:lnTo>
                  <a:lnTo>
                    <a:pt x="4752" y="2533"/>
                  </a:lnTo>
                  <a:lnTo>
                    <a:pt x="57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9"/>
            <p:cNvSpPr/>
            <p:nvPr/>
          </p:nvSpPr>
          <p:spPr>
            <a:xfrm>
              <a:off x="1399710" y="1417567"/>
              <a:ext cx="28381" cy="24346"/>
            </a:xfrm>
            <a:custGeom>
              <a:rect b="b" l="l" r="r" t="t"/>
              <a:pathLst>
                <a:path extrusionOk="0" h="1062" w="1238">
                  <a:moveTo>
                    <a:pt x="716" y="1"/>
                  </a:moveTo>
                  <a:cubicBezTo>
                    <a:pt x="239" y="1"/>
                    <a:pt x="1" y="567"/>
                    <a:pt x="328" y="909"/>
                  </a:cubicBezTo>
                  <a:cubicBezTo>
                    <a:pt x="438" y="1014"/>
                    <a:pt x="571" y="1061"/>
                    <a:pt x="701" y="1061"/>
                  </a:cubicBezTo>
                  <a:cubicBezTo>
                    <a:pt x="976" y="1061"/>
                    <a:pt x="1237" y="851"/>
                    <a:pt x="1237" y="537"/>
                  </a:cubicBezTo>
                  <a:cubicBezTo>
                    <a:pt x="1237" y="239"/>
                    <a:pt x="999" y="1"/>
                    <a:pt x="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9"/>
            <p:cNvSpPr/>
            <p:nvPr/>
          </p:nvSpPr>
          <p:spPr>
            <a:xfrm>
              <a:off x="1368302" y="1378984"/>
              <a:ext cx="95299" cy="101443"/>
            </a:xfrm>
            <a:custGeom>
              <a:rect b="b" l="l" r="r" t="t"/>
              <a:pathLst>
                <a:path extrusionOk="0" h="4425" w="4157">
                  <a:moveTo>
                    <a:pt x="2068" y="1057"/>
                  </a:moveTo>
                  <a:cubicBezTo>
                    <a:pt x="2663" y="1057"/>
                    <a:pt x="3233" y="1516"/>
                    <a:pt x="3233" y="2220"/>
                  </a:cubicBezTo>
                  <a:cubicBezTo>
                    <a:pt x="3233" y="2861"/>
                    <a:pt x="2712" y="3382"/>
                    <a:pt x="2086" y="3382"/>
                  </a:cubicBezTo>
                  <a:cubicBezTo>
                    <a:pt x="1043" y="3382"/>
                    <a:pt x="522" y="2131"/>
                    <a:pt x="1252" y="1401"/>
                  </a:cubicBezTo>
                  <a:cubicBezTo>
                    <a:pt x="1489" y="1163"/>
                    <a:pt x="1781" y="1057"/>
                    <a:pt x="2068" y="1057"/>
                  </a:cubicBezTo>
                  <a:close/>
                  <a:moveTo>
                    <a:pt x="1758" y="0"/>
                  </a:moveTo>
                  <a:lnTo>
                    <a:pt x="1758" y="209"/>
                  </a:lnTo>
                  <a:cubicBezTo>
                    <a:pt x="1758" y="343"/>
                    <a:pt x="1669" y="462"/>
                    <a:pt x="1535" y="507"/>
                  </a:cubicBezTo>
                  <a:cubicBezTo>
                    <a:pt x="1296" y="581"/>
                    <a:pt x="1058" y="715"/>
                    <a:pt x="864" y="894"/>
                  </a:cubicBezTo>
                  <a:cubicBezTo>
                    <a:pt x="802" y="948"/>
                    <a:pt x="723" y="975"/>
                    <a:pt x="644" y="975"/>
                  </a:cubicBezTo>
                  <a:cubicBezTo>
                    <a:pt x="592" y="975"/>
                    <a:pt x="539" y="963"/>
                    <a:pt x="492" y="939"/>
                  </a:cubicBezTo>
                  <a:lnTo>
                    <a:pt x="313" y="834"/>
                  </a:lnTo>
                  <a:lnTo>
                    <a:pt x="0" y="1386"/>
                  </a:lnTo>
                  <a:lnTo>
                    <a:pt x="179" y="1475"/>
                  </a:lnTo>
                  <a:cubicBezTo>
                    <a:pt x="298" y="1550"/>
                    <a:pt x="358" y="1684"/>
                    <a:pt x="328" y="1818"/>
                  </a:cubicBezTo>
                  <a:cubicBezTo>
                    <a:pt x="298" y="1952"/>
                    <a:pt x="283" y="2086"/>
                    <a:pt x="283" y="2220"/>
                  </a:cubicBezTo>
                  <a:cubicBezTo>
                    <a:pt x="283" y="2339"/>
                    <a:pt x="298" y="2473"/>
                    <a:pt x="328" y="2607"/>
                  </a:cubicBezTo>
                  <a:cubicBezTo>
                    <a:pt x="358" y="2741"/>
                    <a:pt x="298" y="2875"/>
                    <a:pt x="179" y="2950"/>
                  </a:cubicBezTo>
                  <a:lnTo>
                    <a:pt x="0" y="3039"/>
                  </a:lnTo>
                  <a:lnTo>
                    <a:pt x="313" y="3591"/>
                  </a:lnTo>
                  <a:lnTo>
                    <a:pt x="492" y="3486"/>
                  </a:lnTo>
                  <a:cubicBezTo>
                    <a:pt x="539" y="3462"/>
                    <a:pt x="592" y="3450"/>
                    <a:pt x="644" y="3450"/>
                  </a:cubicBezTo>
                  <a:cubicBezTo>
                    <a:pt x="723" y="3450"/>
                    <a:pt x="802" y="3477"/>
                    <a:pt x="864" y="3531"/>
                  </a:cubicBezTo>
                  <a:cubicBezTo>
                    <a:pt x="1058" y="3710"/>
                    <a:pt x="1296" y="3844"/>
                    <a:pt x="1535" y="3918"/>
                  </a:cubicBezTo>
                  <a:cubicBezTo>
                    <a:pt x="1669" y="3963"/>
                    <a:pt x="1758" y="4082"/>
                    <a:pt x="1758" y="4231"/>
                  </a:cubicBezTo>
                  <a:lnTo>
                    <a:pt x="1758" y="4425"/>
                  </a:lnTo>
                  <a:lnTo>
                    <a:pt x="2399" y="4425"/>
                  </a:lnTo>
                  <a:lnTo>
                    <a:pt x="2399" y="4231"/>
                  </a:lnTo>
                  <a:cubicBezTo>
                    <a:pt x="2399" y="4082"/>
                    <a:pt x="2488" y="3963"/>
                    <a:pt x="2622" y="3933"/>
                  </a:cubicBezTo>
                  <a:cubicBezTo>
                    <a:pt x="2860" y="3844"/>
                    <a:pt x="3099" y="3710"/>
                    <a:pt x="3293" y="3531"/>
                  </a:cubicBezTo>
                  <a:cubicBezTo>
                    <a:pt x="3352" y="3480"/>
                    <a:pt x="3425" y="3453"/>
                    <a:pt x="3500" y="3453"/>
                  </a:cubicBezTo>
                  <a:cubicBezTo>
                    <a:pt x="3556" y="3453"/>
                    <a:pt x="3613" y="3469"/>
                    <a:pt x="3665" y="3501"/>
                  </a:cubicBezTo>
                  <a:lnTo>
                    <a:pt x="3844" y="3591"/>
                  </a:lnTo>
                  <a:lnTo>
                    <a:pt x="4157" y="3054"/>
                  </a:lnTo>
                  <a:lnTo>
                    <a:pt x="3978" y="2950"/>
                  </a:lnTo>
                  <a:cubicBezTo>
                    <a:pt x="3859" y="2890"/>
                    <a:pt x="3799" y="2741"/>
                    <a:pt x="3829" y="2607"/>
                  </a:cubicBezTo>
                  <a:cubicBezTo>
                    <a:pt x="3859" y="2488"/>
                    <a:pt x="3874" y="2354"/>
                    <a:pt x="3874" y="2220"/>
                  </a:cubicBezTo>
                  <a:cubicBezTo>
                    <a:pt x="3874" y="2086"/>
                    <a:pt x="3859" y="1967"/>
                    <a:pt x="3829" y="1833"/>
                  </a:cubicBezTo>
                  <a:cubicBezTo>
                    <a:pt x="3799" y="1699"/>
                    <a:pt x="3859" y="1564"/>
                    <a:pt x="3978" y="1490"/>
                  </a:cubicBezTo>
                  <a:lnTo>
                    <a:pt x="4157" y="1386"/>
                  </a:lnTo>
                  <a:lnTo>
                    <a:pt x="3844" y="834"/>
                  </a:lnTo>
                  <a:lnTo>
                    <a:pt x="3650" y="939"/>
                  </a:lnTo>
                  <a:cubicBezTo>
                    <a:pt x="3602" y="963"/>
                    <a:pt x="3550" y="975"/>
                    <a:pt x="3498" y="975"/>
                  </a:cubicBezTo>
                  <a:cubicBezTo>
                    <a:pt x="3419" y="975"/>
                    <a:pt x="3340" y="948"/>
                    <a:pt x="3278" y="894"/>
                  </a:cubicBezTo>
                  <a:cubicBezTo>
                    <a:pt x="3084" y="715"/>
                    <a:pt x="2860" y="581"/>
                    <a:pt x="2607" y="507"/>
                  </a:cubicBezTo>
                  <a:cubicBezTo>
                    <a:pt x="2473" y="462"/>
                    <a:pt x="2384" y="343"/>
                    <a:pt x="2384" y="209"/>
                  </a:cubicBezTo>
                  <a:lnTo>
                    <a:pt x="23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9"/>
            <p:cNvSpPr/>
            <p:nvPr/>
          </p:nvSpPr>
          <p:spPr>
            <a:xfrm>
              <a:off x="1292146" y="1269701"/>
              <a:ext cx="247613" cy="247613"/>
            </a:xfrm>
            <a:custGeom>
              <a:rect b="b" l="l" r="r" t="t"/>
              <a:pathLst>
                <a:path extrusionOk="0" h="10801" w="10801">
                  <a:moveTo>
                    <a:pt x="2428" y="4112"/>
                  </a:moveTo>
                  <a:cubicBezTo>
                    <a:pt x="2845" y="4112"/>
                    <a:pt x="2845" y="4752"/>
                    <a:pt x="2428" y="4752"/>
                  </a:cubicBezTo>
                  <a:lnTo>
                    <a:pt x="1579" y="4752"/>
                  </a:lnTo>
                  <a:cubicBezTo>
                    <a:pt x="1162" y="4752"/>
                    <a:pt x="1162" y="4112"/>
                    <a:pt x="1579" y="4112"/>
                  </a:cubicBezTo>
                  <a:close/>
                  <a:moveTo>
                    <a:pt x="6034" y="4142"/>
                  </a:moveTo>
                  <a:cubicBezTo>
                    <a:pt x="6212" y="4142"/>
                    <a:pt x="6361" y="4276"/>
                    <a:pt x="6361" y="4454"/>
                  </a:cubicBezTo>
                  <a:lnTo>
                    <a:pt x="6361" y="4752"/>
                  </a:lnTo>
                  <a:cubicBezTo>
                    <a:pt x="6540" y="4827"/>
                    <a:pt x="6704" y="4931"/>
                    <a:pt x="6868" y="5050"/>
                  </a:cubicBezTo>
                  <a:lnTo>
                    <a:pt x="7121" y="4886"/>
                  </a:lnTo>
                  <a:cubicBezTo>
                    <a:pt x="7169" y="4863"/>
                    <a:pt x="7221" y="4851"/>
                    <a:pt x="7272" y="4851"/>
                  </a:cubicBezTo>
                  <a:cubicBezTo>
                    <a:pt x="7383" y="4851"/>
                    <a:pt x="7492" y="4904"/>
                    <a:pt x="7553" y="5006"/>
                  </a:cubicBezTo>
                  <a:lnTo>
                    <a:pt x="8194" y="6108"/>
                  </a:lnTo>
                  <a:cubicBezTo>
                    <a:pt x="8268" y="6257"/>
                    <a:pt x="8223" y="6451"/>
                    <a:pt x="8074" y="6540"/>
                  </a:cubicBezTo>
                  <a:lnTo>
                    <a:pt x="7821" y="6689"/>
                  </a:lnTo>
                  <a:cubicBezTo>
                    <a:pt x="7821" y="6793"/>
                    <a:pt x="7821" y="6883"/>
                    <a:pt x="7821" y="6987"/>
                  </a:cubicBezTo>
                  <a:cubicBezTo>
                    <a:pt x="7821" y="7076"/>
                    <a:pt x="7821" y="7181"/>
                    <a:pt x="7806" y="7270"/>
                  </a:cubicBezTo>
                  <a:lnTo>
                    <a:pt x="8060" y="7434"/>
                  </a:lnTo>
                  <a:cubicBezTo>
                    <a:pt x="8209" y="7508"/>
                    <a:pt x="8268" y="7702"/>
                    <a:pt x="8179" y="7866"/>
                  </a:cubicBezTo>
                  <a:lnTo>
                    <a:pt x="7538" y="8953"/>
                  </a:lnTo>
                  <a:cubicBezTo>
                    <a:pt x="7477" y="9055"/>
                    <a:pt x="7375" y="9115"/>
                    <a:pt x="7265" y="9115"/>
                  </a:cubicBezTo>
                  <a:cubicBezTo>
                    <a:pt x="7213" y="9115"/>
                    <a:pt x="7159" y="9101"/>
                    <a:pt x="7106" y="9073"/>
                  </a:cubicBezTo>
                  <a:lnTo>
                    <a:pt x="6853" y="8924"/>
                  </a:lnTo>
                  <a:cubicBezTo>
                    <a:pt x="6689" y="9043"/>
                    <a:pt x="6525" y="9132"/>
                    <a:pt x="6346" y="9222"/>
                  </a:cubicBezTo>
                  <a:lnTo>
                    <a:pt x="6346" y="9520"/>
                  </a:lnTo>
                  <a:cubicBezTo>
                    <a:pt x="6346" y="9683"/>
                    <a:pt x="6197" y="9832"/>
                    <a:pt x="6034" y="9832"/>
                  </a:cubicBezTo>
                  <a:lnTo>
                    <a:pt x="4767" y="9832"/>
                  </a:lnTo>
                  <a:cubicBezTo>
                    <a:pt x="4588" y="9832"/>
                    <a:pt x="4454" y="9683"/>
                    <a:pt x="4454" y="9520"/>
                  </a:cubicBezTo>
                  <a:lnTo>
                    <a:pt x="4454" y="9222"/>
                  </a:lnTo>
                  <a:cubicBezTo>
                    <a:pt x="4276" y="9132"/>
                    <a:pt x="4097" y="9043"/>
                    <a:pt x="3948" y="8924"/>
                  </a:cubicBezTo>
                  <a:lnTo>
                    <a:pt x="3680" y="9073"/>
                  </a:lnTo>
                  <a:cubicBezTo>
                    <a:pt x="3632" y="9101"/>
                    <a:pt x="3580" y="9115"/>
                    <a:pt x="3528" y="9115"/>
                  </a:cubicBezTo>
                  <a:cubicBezTo>
                    <a:pt x="3417" y="9115"/>
                    <a:pt x="3308" y="9055"/>
                    <a:pt x="3248" y="8953"/>
                  </a:cubicBezTo>
                  <a:lnTo>
                    <a:pt x="2622" y="7866"/>
                  </a:lnTo>
                  <a:cubicBezTo>
                    <a:pt x="2533" y="7702"/>
                    <a:pt x="2577" y="7508"/>
                    <a:pt x="2741" y="7434"/>
                  </a:cubicBezTo>
                  <a:lnTo>
                    <a:pt x="2994" y="7270"/>
                  </a:lnTo>
                  <a:cubicBezTo>
                    <a:pt x="2980" y="7181"/>
                    <a:pt x="2980" y="7076"/>
                    <a:pt x="2980" y="6987"/>
                  </a:cubicBezTo>
                  <a:cubicBezTo>
                    <a:pt x="2980" y="6883"/>
                    <a:pt x="2980" y="6793"/>
                    <a:pt x="2994" y="6689"/>
                  </a:cubicBezTo>
                  <a:lnTo>
                    <a:pt x="2741" y="6540"/>
                  </a:lnTo>
                  <a:cubicBezTo>
                    <a:pt x="2592" y="6451"/>
                    <a:pt x="2533" y="6257"/>
                    <a:pt x="2622" y="6108"/>
                  </a:cubicBezTo>
                  <a:lnTo>
                    <a:pt x="3263" y="5006"/>
                  </a:lnTo>
                  <a:cubicBezTo>
                    <a:pt x="3311" y="4908"/>
                    <a:pt x="3411" y="4855"/>
                    <a:pt x="3520" y="4855"/>
                  </a:cubicBezTo>
                  <a:cubicBezTo>
                    <a:pt x="3577" y="4855"/>
                    <a:pt x="3638" y="4870"/>
                    <a:pt x="3695" y="4901"/>
                  </a:cubicBezTo>
                  <a:lnTo>
                    <a:pt x="3948" y="5050"/>
                  </a:lnTo>
                  <a:cubicBezTo>
                    <a:pt x="4112" y="4931"/>
                    <a:pt x="4276" y="4827"/>
                    <a:pt x="4454" y="4752"/>
                  </a:cubicBezTo>
                  <a:lnTo>
                    <a:pt x="4454" y="4454"/>
                  </a:lnTo>
                  <a:cubicBezTo>
                    <a:pt x="4454" y="4276"/>
                    <a:pt x="4603" y="4142"/>
                    <a:pt x="4767" y="4142"/>
                  </a:cubicBezTo>
                  <a:close/>
                  <a:moveTo>
                    <a:pt x="6480" y="0"/>
                  </a:moveTo>
                  <a:lnTo>
                    <a:pt x="5244" y="2980"/>
                  </a:lnTo>
                  <a:cubicBezTo>
                    <a:pt x="5199" y="3099"/>
                    <a:pt x="5080" y="3173"/>
                    <a:pt x="4961" y="3173"/>
                  </a:cubicBezTo>
                  <a:lnTo>
                    <a:pt x="0" y="3173"/>
                  </a:lnTo>
                  <a:lnTo>
                    <a:pt x="0" y="9847"/>
                  </a:lnTo>
                  <a:cubicBezTo>
                    <a:pt x="0" y="10369"/>
                    <a:pt x="432" y="10801"/>
                    <a:pt x="953" y="10801"/>
                  </a:cubicBezTo>
                  <a:lnTo>
                    <a:pt x="9847" y="10801"/>
                  </a:lnTo>
                  <a:cubicBezTo>
                    <a:pt x="10369" y="10801"/>
                    <a:pt x="10801" y="10369"/>
                    <a:pt x="10801" y="9847"/>
                  </a:cubicBezTo>
                  <a:lnTo>
                    <a:pt x="10801" y="953"/>
                  </a:lnTo>
                  <a:cubicBezTo>
                    <a:pt x="10801" y="432"/>
                    <a:pt x="10369" y="0"/>
                    <a:pt x="98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49"/>
          <p:cNvGrpSpPr/>
          <p:nvPr/>
        </p:nvGrpSpPr>
        <p:grpSpPr>
          <a:xfrm>
            <a:off x="2013779" y="1525176"/>
            <a:ext cx="247636" cy="247613"/>
            <a:chOff x="2013779" y="1269701"/>
            <a:chExt cx="247636" cy="247613"/>
          </a:xfrm>
        </p:grpSpPr>
        <p:sp>
          <p:nvSpPr>
            <p:cNvPr id="1295" name="Google Shape;1295;p49"/>
            <p:cNvSpPr/>
            <p:nvPr/>
          </p:nvSpPr>
          <p:spPr>
            <a:xfrm>
              <a:off x="2013779" y="1269701"/>
              <a:ext cx="247636" cy="247613"/>
            </a:xfrm>
            <a:custGeom>
              <a:rect b="b" l="l" r="r" t="t"/>
              <a:pathLst>
                <a:path extrusionOk="0" h="10801" w="10802">
                  <a:moveTo>
                    <a:pt x="5368" y="2123"/>
                  </a:moveTo>
                  <a:cubicBezTo>
                    <a:pt x="7052" y="2123"/>
                    <a:pt x="8671" y="3431"/>
                    <a:pt x="8671" y="5408"/>
                  </a:cubicBezTo>
                  <a:cubicBezTo>
                    <a:pt x="8656" y="7210"/>
                    <a:pt x="7196" y="8670"/>
                    <a:pt x="5393" y="8670"/>
                  </a:cubicBezTo>
                  <a:cubicBezTo>
                    <a:pt x="2474" y="8670"/>
                    <a:pt x="1028" y="5155"/>
                    <a:pt x="3084" y="3084"/>
                  </a:cubicBezTo>
                  <a:cubicBezTo>
                    <a:pt x="3748" y="2420"/>
                    <a:pt x="4566" y="2123"/>
                    <a:pt x="5368" y="2123"/>
                  </a:cubicBezTo>
                  <a:close/>
                  <a:moveTo>
                    <a:pt x="4544" y="0"/>
                  </a:moveTo>
                  <a:cubicBezTo>
                    <a:pt x="4380" y="0"/>
                    <a:pt x="4231" y="149"/>
                    <a:pt x="4231" y="313"/>
                  </a:cubicBezTo>
                  <a:lnTo>
                    <a:pt x="4231" y="804"/>
                  </a:lnTo>
                  <a:cubicBezTo>
                    <a:pt x="3785" y="909"/>
                    <a:pt x="3352" y="1088"/>
                    <a:pt x="2965" y="1326"/>
                  </a:cubicBezTo>
                  <a:lnTo>
                    <a:pt x="2623" y="983"/>
                  </a:lnTo>
                  <a:cubicBezTo>
                    <a:pt x="2555" y="924"/>
                    <a:pt x="2474" y="894"/>
                    <a:pt x="2393" y="894"/>
                  </a:cubicBezTo>
                  <a:cubicBezTo>
                    <a:pt x="2313" y="894"/>
                    <a:pt x="2235" y="924"/>
                    <a:pt x="2176" y="983"/>
                  </a:cubicBezTo>
                  <a:lnTo>
                    <a:pt x="984" y="2175"/>
                  </a:lnTo>
                  <a:cubicBezTo>
                    <a:pt x="850" y="2309"/>
                    <a:pt x="850" y="2503"/>
                    <a:pt x="984" y="2622"/>
                  </a:cubicBezTo>
                  <a:lnTo>
                    <a:pt x="1326" y="2965"/>
                  </a:lnTo>
                  <a:cubicBezTo>
                    <a:pt x="1073" y="3367"/>
                    <a:pt x="909" y="3799"/>
                    <a:pt x="790" y="4246"/>
                  </a:cubicBezTo>
                  <a:lnTo>
                    <a:pt x="313" y="4246"/>
                  </a:lnTo>
                  <a:cubicBezTo>
                    <a:pt x="135" y="4246"/>
                    <a:pt x="1" y="4380"/>
                    <a:pt x="1" y="4559"/>
                  </a:cubicBezTo>
                  <a:lnTo>
                    <a:pt x="1" y="6242"/>
                  </a:lnTo>
                  <a:cubicBezTo>
                    <a:pt x="1" y="6421"/>
                    <a:pt x="135" y="6555"/>
                    <a:pt x="313" y="6555"/>
                  </a:cubicBezTo>
                  <a:lnTo>
                    <a:pt x="790" y="6555"/>
                  </a:lnTo>
                  <a:cubicBezTo>
                    <a:pt x="909" y="7002"/>
                    <a:pt x="1073" y="7434"/>
                    <a:pt x="1326" y="7836"/>
                  </a:cubicBezTo>
                  <a:lnTo>
                    <a:pt x="984" y="8179"/>
                  </a:lnTo>
                  <a:cubicBezTo>
                    <a:pt x="850" y="8298"/>
                    <a:pt x="850" y="8492"/>
                    <a:pt x="984" y="8626"/>
                  </a:cubicBezTo>
                  <a:lnTo>
                    <a:pt x="2176" y="9817"/>
                  </a:lnTo>
                  <a:cubicBezTo>
                    <a:pt x="2235" y="9877"/>
                    <a:pt x="2313" y="9907"/>
                    <a:pt x="2393" y="9907"/>
                  </a:cubicBezTo>
                  <a:cubicBezTo>
                    <a:pt x="2474" y="9907"/>
                    <a:pt x="2555" y="9877"/>
                    <a:pt x="2623" y="9817"/>
                  </a:cubicBezTo>
                  <a:lnTo>
                    <a:pt x="2965" y="9475"/>
                  </a:lnTo>
                  <a:cubicBezTo>
                    <a:pt x="3352" y="9713"/>
                    <a:pt x="3785" y="9892"/>
                    <a:pt x="4231" y="10011"/>
                  </a:cubicBezTo>
                  <a:lnTo>
                    <a:pt x="4231" y="10488"/>
                  </a:lnTo>
                  <a:cubicBezTo>
                    <a:pt x="4231" y="10652"/>
                    <a:pt x="4380" y="10801"/>
                    <a:pt x="4544" y="10801"/>
                  </a:cubicBezTo>
                  <a:lnTo>
                    <a:pt x="6243" y="10801"/>
                  </a:lnTo>
                  <a:cubicBezTo>
                    <a:pt x="6406" y="10801"/>
                    <a:pt x="6555" y="10652"/>
                    <a:pt x="6555" y="10488"/>
                  </a:cubicBezTo>
                  <a:lnTo>
                    <a:pt x="6555" y="10011"/>
                  </a:lnTo>
                  <a:cubicBezTo>
                    <a:pt x="7002" y="9892"/>
                    <a:pt x="7434" y="9713"/>
                    <a:pt x="7822" y="9475"/>
                  </a:cubicBezTo>
                  <a:lnTo>
                    <a:pt x="8164" y="9817"/>
                  </a:lnTo>
                  <a:cubicBezTo>
                    <a:pt x="8231" y="9877"/>
                    <a:pt x="8313" y="9907"/>
                    <a:pt x="8393" y="9907"/>
                  </a:cubicBezTo>
                  <a:cubicBezTo>
                    <a:pt x="8474" y="9907"/>
                    <a:pt x="8552" y="9877"/>
                    <a:pt x="8611" y="9817"/>
                  </a:cubicBezTo>
                  <a:lnTo>
                    <a:pt x="9803" y="8626"/>
                  </a:lnTo>
                  <a:cubicBezTo>
                    <a:pt x="9937" y="8492"/>
                    <a:pt x="9937" y="8298"/>
                    <a:pt x="9803" y="8179"/>
                  </a:cubicBezTo>
                  <a:lnTo>
                    <a:pt x="9475" y="7836"/>
                  </a:lnTo>
                  <a:cubicBezTo>
                    <a:pt x="9714" y="7434"/>
                    <a:pt x="9878" y="7002"/>
                    <a:pt x="9997" y="6555"/>
                  </a:cubicBezTo>
                  <a:lnTo>
                    <a:pt x="10474" y="6555"/>
                  </a:lnTo>
                  <a:cubicBezTo>
                    <a:pt x="10652" y="6555"/>
                    <a:pt x="10801" y="6421"/>
                    <a:pt x="10801" y="6242"/>
                  </a:cubicBezTo>
                  <a:lnTo>
                    <a:pt x="10801" y="4559"/>
                  </a:lnTo>
                  <a:cubicBezTo>
                    <a:pt x="10801" y="4380"/>
                    <a:pt x="10652" y="4246"/>
                    <a:pt x="10474" y="4246"/>
                  </a:cubicBezTo>
                  <a:lnTo>
                    <a:pt x="9997" y="4246"/>
                  </a:lnTo>
                  <a:cubicBezTo>
                    <a:pt x="9878" y="3799"/>
                    <a:pt x="9714" y="3367"/>
                    <a:pt x="9475" y="2965"/>
                  </a:cubicBezTo>
                  <a:lnTo>
                    <a:pt x="9803" y="2622"/>
                  </a:lnTo>
                  <a:cubicBezTo>
                    <a:pt x="9937" y="2503"/>
                    <a:pt x="9937" y="2309"/>
                    <a:pt x="9803" y="2175"/>
                  </a:cubicBezTo>
                  <a:lnTo>
                    <a:pt x="8611" y="983"/>
                  </a:lnTo>
                  <a:cubicBezTo>
                    <a:pt x="8552" y="924"/>
                    <a:pt x="8474" y="894"/>
                    <a:pt x="8393" y="894"/>
                  </a:cubicBezTo>
                  <a:cubicBezTo>
                    <a:pt x="8313" y="894"/>
                    <a:pt x="8231" y="924"/>
                    <a:pt x="8164" y="983"/>
                  </a:cubicBezTo>
                  <a:lnTo>
                    <a:pt x="7822" y="1326"/>
                  </a:lnTo>
                  <a:cubicBezTo>
                    <a:pt x="7434" y="1088"/>
                    <a:pt x="7002" y="909"/>
                    <a:pt x="6555" y="804"/>
                  </a:cubicBezTo>
                  <a:lnTo>
                    <a:pt x="6555" y="313"/>
                  </a:lnTo>
                  <a:cubicBezTo>
                    <a:pt x="6555" y="149"/>
                    <a:pt x="6406" y="0"/>
                    <a:pt x="6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9"/>
            <p:cNvSpPr/>
            <p:nvPr/>
          </p:nvSpPr>
          <p:spPr>
            <a:xfrm>
              <a:off x="2056580" y="1333203"/>
              <a:ext cx="141310" cy="120884"/>
            </a:xfrm>
            <a:custGeom>
              <a:rect b="b" l="l" r="r" t="t"/>
              <a:pathLst>
                <a:path extrusionOk="0" h="5273" w="6164">
                  <a:moveTo>
                    <a:pt x="3522" y="782"/>
                  </a:moveTo>
                  <a:cubicBezTo>
                    <a:pt x="3683" y="782"/>
                    <a:pt x="3839" y="912"/>
                    <a:pt x="3839" y="1103"/>
                  </a:cubicBezTo>
                  <a:cubicBezTo>
                    <a:pt x="3839" y="1282"/>
                    <a:pt x="3705" y="1416"/>
                    <a:pt x="3526" y="1416"/>
                  </a:cubicBezTo>
                  <a:cubicBezTo>
                    <a:pt x="3243" y="1416"/>
                    <a:pt x="3109" y="1074"/>
                    <a:pt x="3303" y="880"/>
                  </a:cubicBezTo>
                  <a:cubicBezTo>
                    <a:pt x="3366" y="812"/>
                    <a:pt x="3444" y="782"/>
                    <a:pt x="3522" y="782"/>
                  </a:cubicBezTo>
                  <a:close/>
                  <a:moveTo>
                    <a:pt x="3526" y="2046"/>
                  </a:moveTo>
                  <a:cubicBezTo>
                    <a:pt x="3683" y="2046"/>
                    <a:pt x="3839" y="2154"/>
                    <a:pt x="3839" y="2370"/>
                  </a:cubicBezTo>
                  <a:lnTo>
                    <a:pt x="3839" y="4053"/>
                  </a:lnTo>
                  <a:cubicBezTo>
                    <a:pt x="3839" y="4262"/>
                    <a:pt x="3683" y="4366"/>
                    <a:pt x="3526" y="4366"/>
                  </a:cubicBezTo>
                  <a:cubicBezTo>
                    <a:pt x="3370" y="4366"/>
                    <a:pt x="3214" y="4262"/>
                    <a:pt x="3214" y="4053"/>
                  </a:cubicBezTo>
                  <a:lnTo>
                    <a:pt x="3214" y="2370"/>
                  </a:lnTo>
                  <a:cubicBezTo>
                    <a:pt x="3214" y="2154"/>
                    <a:pt x="3370" y="2046"/>
                    <a:pt x="3526" y="2046"/>
                  </a:cubicBezTo>
                  <a:close/>
                  <a:moveTo>
                    <a:pt x="3508" y="1"/>
                  </a:moveTo>
                  <a:cubicBezTo>
                    <a:pt x="1167" y="1"/>
                    <a:pt x="0" y="2836"/>
                    <a:pt x="1664" y="4500"/>
                  </a:cubicBezTo>
                  <a:cubicBezTo>
                    <a:pt x="2198" y="5034"/>
                    <a:pt x="2856" y="5273"/>
                    <a:pt x="3503" y="5273"/>
                  </a:cubicBezTo>
                  <a:cubicBezTo>
                    <a:pt x="4858" y="5273"/>
                    <a:pt x="6163" y="4222"/>
                    <a:pt x="6163" y="2638"/>
                  </a:cubicBezTo>
                  <a:cubicBezTo>
                    <a:pt x="6163" y="1178"/>
                    <a:pt x="4986" y="1"/>
                    <a:pt x="3526" y="1"/>
                  </a:cubicBezTo>
                  <a:cubicBezTo>
                    <a:pt x="3520" y="1"/>
                    <a:pt x="3514" y="1"/>
                    <a:pt x="35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49"/>
          <p:cNvGrpSpPr/>
          <p:nvPr/>
        </p:nvGrpSpPr>
        <p:grpSpPr>
          <a:xfrm>
            <a:off x="2692061" y="1525176"/>
            <a:ext cx="256508" cy="247613"/>
            <a:chOff x="2692061" y="1269701"/>
            <a:chExt cx="256508" cy="247613"/>
          </a:xfrm>
        </p:grpSpPr>
        <p:sp>
          <p:nvSpPr>
            <p:cNvPr id="1298" name="Google Shape;1298;p49"/>
            <p:cNvSpPr/>
            <p:nvPr/>
          </p:nvSpPr>
          <p:spPr>
            <a:xfrm>
              <a:off x="2779474" y="1269701"/>
              <a:ext cx="169095" cy="169416"/>
            </a:xfrm>
            <a:custGeom>
              <a:rect b="b" l="l" r="r" t="t"/>
              <a:pathLst>
                <a:path extrusionOk="0" h="7390" w="7376">
                  <a:moveTo>
                    <a:pt x="3668" y="2000"/>
                  </a:moveTo>
                  <a:cubicBezTo>
                    <a:pt x="4534" y="2000"/>
                    <a:pt x="5369" y="2677"/>
                    <a:pt x="5379" y="3695"/>
                  </a:cubicBezTo>
                  <a:cubicBezTo>
                    <a:pt x="5364" y="4618"/>
                    <a:pt x="4619" y="5378"/>
                    <a:pt x="3681" y="5378"/>
                  </a:cubicBezTo>
                  <a:cubicBezTo>
                    <a:pt x="2176" y="5378"/>
                    <a:pt x="1431" y="3561"/>
                    <a:pt x="2489" y="2503"/>
                  </a:cubicBezTo>
                  <a:cubicBezTo>
                    <a:pt x="2831" y="2155"/>
                    <a:pt x="3253" y="2000"/>
                    <a:pt x="3668" y="2000"/>
                  </a:cubicBezTo>
                  <a:close/>
                  <a:moveTo>
                    <a:pt x="3055" y="0"/>
                  </a:moveTo>
                  <a:cubicBezTo>
                    <a:pt x="2876" y="0"/>
                    <a:pt x="2727" y="149"/>
                    <a:pt x="2727" y="313"/>
                  </a:cubicBezTo>
                  <a:lnTo>
                    <a:pt x="2727" y="670"/>
                  </a:lnTo>
                  <a:cubicBezTo>
                    <a:pt x="2548" y="730"/>
                    <a:pt x="2384" y="804"/>
                    <a:pt x="2221" y="894"/>
                  </a:cubicBezTo>
                  <a:lnTo>
                    <a:pt x="1982" y="641"/>
                  </a:lnTo>
                  <a:cubicBezTo>
                    <a:pt x="1915" y="574"/>
                    <a:pt x="1833" y="540"/>
                    <a:pt x="1753" y="540"/>
                  </a:cubicBezTo>
                  <a:cubicBezTo>
                    <a:pt x="1673" y="540"/>
                    <a:pt x="1595" y="574"/>
                    <a:pt x="1535" y="641"/>
                  </a:cubicBezTo>
                  <a:lnTo>
                    <a:pt x="627" y="1534"/>
                  </a:lnTo>
                  <a:cubicBezTo>
                    <a:pt x="507" y="1654"/>
                    <a:pt x="507" y="1847"/>
                    <a:pt x="627" y="1981"/>
                  </a:cubicBezTo>
                  <a:lnTo>
                    <a:pt x="880" y="2235"/>
                  </a:lnTo>
                  <a:cubicBezTo>
                    <a:pt x="790" y="2399"/>
                    <a:pt x="731" y="2562"/>
                    <a:pt x="671" y="2741"/>
                  </a:cubicBezTo>
                  <a:lnTo>
                    <a:pt x="314" y="2741"/>
                  </a:lnTo>
                  <a:cubicBezTo>
                    <a:pt x="135" y="2741"/>
                    <a:pt x="1" y="2890"/>
                    <a:pt x="1" y="3054"/>
                  </a:cubicBezTo>
                  <a:lnTo>
                    <a:pt x="1" y="4320"/>
                  </a:lnTo>
                  <a:cubicBezTo>
                    <a:pt x="1" y="4499"/>
                    <a:pt x="135" y="4648"/>
                    <a:pt x="314" y="4648"/>
                  </a:cubicBezTo>
                  <a:lnTo>
                    <a:pt x="671" y="4648"/>
                  </a:lnTo>
                  <a:cubicBezTo>
                    <a:pt x="731" y="4812"/>
                    <a:pt x="790" y="4991"/>
                    <a:pt x="880" y="5155"/>
                  </a:cubicBezTo>
                  <a:lnTo>
                    <a:pt x="627" y="5408"/>
                  </a:lnTo>
                  <a:cubicBezTo>
                    <a:pt x="567" y="5467"/>
                    <a:pt x="537" y="5542"/>
                    <a:pt x="537" y="5631"/>
                  </a:cubicBezTo>
                  <a:cubicBezTo>
                    <a:pt x="537" y="5706"/>
                    <a:pt x="567" y="5780"/>
                    <a:pt x="627" y="5855"/>
                  </a:cubicBezTo>
                  <a:lnTo>
                    <a:pt x="1520" y="6734"/>
                  </a:lnTo>
                  <a:cubicBezTo>
                    <a:pt x="1580" y="6801"/>
                    <a:pt x="1662" y="6834"/>
                    <a:pt x="1744" y="6834"/>
                  </a:cubicBezTo>
                  <a:cubicBezTo>
                    <a:pt x="1826" y="6834"/>
                    <a:pt x="1908" y="6801"/>
                    <a:pt x="1967" y="6734"/>
                  </a:cubicBezTo>
                  <a:lnTo>
                    <a:pt x="2221" y="6480"/>
                  </a:lnTo>
                  <a:cubicBezTo>
                    <a:pt x="2384" y="6570"/>
                    <a:pt x="2563" y="6644"/>
                    <a:pt x="2742" y="6704"/>
                  </a:cubicBezTo>
                  <a:lnTo>
                    <a:pt x="2742" y="7076"/>
                  </a:lnTo>
                  <a:cubicBezTo>
                    <a:pt x="2742" y="7255"/>
                    <a:pt x="2876" y="7389"/>
                    <a:pt x="3055" y="7389"/>
                  </a:cubicBezTo>
                  <a:lnTo>
                    <a:pt x="4321" y="7389"/>
                  </a:lnTo>
                  <a:cubicBezTo>
                    <a:pt x="4485" y="7389"/>
                    <a:pt x="4634" y="7255"/>
                    <a:pt x="4634" y="7076"/>
                  </a:cubicBezTo>
                  <a:lnTo>
                    <a:pt x="4634" y="6704"/>
                  </a:lnTo>
                  <a:cubicBezTo>
                    <a:pt x="4813" y="6644"/>
                    <a:pt x="4977" y="6585"/>
                    <a:pt x="5141" y="6495"/>
                  </a:cubicBezTo>
                  <a:lnTo>
                    <a:pt x="5394" y="6749"/>
                  </a:lnTo>
                  <a:cubicBezTo>
                    <a:pt x="5453" y="6808"/>
                    <a:pt x="5535" y="6838"/>
                    <a:pt x="5617" y="6838"/>
                  </a:cubicBezTo>
                  <a:cubicBezTo>
                    <a:pt x="5699" y="6838"/>
                    <a:pt x="5781" y="6808"/>
                    <a:pt x="5841" y="6749"/>
                  </a:cubicBezTo>
                  <a:lnTo>
                    <a:pt x="6735" y="5855"/>
                  </a:lnTo>
                  <a:cubicBezTo>
                    <a:pt x="6794" y="5795"/>
                    <a:pt x="6824" y="5721"/>
                    <a:pt x="6824" y="5631"/>
                  </a:cubicBezTo>
                  <a:cubicBezTo>
                    <a:pt x="6824" y="5542"/>
                    <a:pt x="6794" y="5467"/>
                    <a:pt x="6735" y="5408"/>
                  </a:cubicBezTo>
                  <a:lnTo>
                    <a:pt x="6481" y="5155"/>
                  </a:lnTo>
                  <a:cubicBezTo>
                    <a:pt x="6571" y="4991"/>
                    <a:pt x="6645" y="4812"/>
                    <a:pt x="6690" y="4648"/>
                  </a:cubicBezTo>
                  <a:lnTo>
                    <a:pt x="7062" y="4648"/>
                  </a:lnTo>
                  <a:cubicBezTo>
                    <a:pt x="7226" y="4648"/>
                    <a:pt x="7375" y="4499"/>
                    <a:pt x="7375" y="4320"/>
                  </a:cubicBezTo>
                  <a:lnTo>
                    <a:pt x="7375" y="3054"/>
                  </a:lnTo>
                  <a:cubicBezTo>
                    <a:pt x="7375" y="2890"/>
                    <a:pt x="7226" y="2741"/>
                    <a:pt x="7062" y="2741"/>
                  </a:cubicBezTo>
                  <a:lnTo>
                    <a:pt x="6705" y="2741"/>
                  </a:lnTo>
                  <a:cubicBezTo>
                    <a:pt x="6645" y="2562"/>
                    <a:pt x="6571" y="2399"/>
                    <a:pt x="6481" y="2235"/>
                  </a:cubicBezTo>
                  <a:lnTo>
                    <a:pt x="6749" y="1981"/>
                  </a:lnTo>
                  <a:cubicBezTo>
                    <a:pt x="6869" y="1862"/>
                    <a:pt x="6869" y="1654"/>
                    <a:pt x="6749" y="1534"/>
                  </a:cubicBezTo>
                  <a:lnTo>
                    <a:pt x="5841" y="641"/>
                  </a:lnTo>
                  <a:cubicBezTo>
                    <a:pt x="5781" y="574"/>
                    <a:pt x="5703" y="540"/>
                    <a:pt x="5623" y="540"/>
                  </a:cubicBezTo>
                  <a:cubicBezTo>
                    <a:pt x="5543" y="540"/>
                    <a:pt x="5461" y="574"/>
                    <a:pt x="5394" y="641"/>
                  </a:cubicBezTo>
                  <a:lnTo>
                    <a:pt x="5141" y="894"/>
                  </a:lnTo>
                  <a:cubicBezTo>
                    <a:pt x="4977" y="804"/>
                    <a:pt x="4813" y="730"/>
                    <a:pt x="4634" y="670"/>
                  </a:cubicBezTo>
                  <a:lnTo>
                    <a:pt x="4634" y="313"/>
                  </a:lnTo>
                  <a:cubicBezTo>
                    <a:pt x="4634" y="149"/>
                    <a:pt x="4485" y="0"/>
                    <a:pt x="43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9"/>
            <p:cNvSpPr/>
            <p:nvPr/>
          </p:nvSpPr>
          <p:spPr>
            <a:xfrm>
              <a:off x="2771289" y="1412455"/>
              <a:ext cx="34846" cy="34502"/>
            </a:xfrm>
            <a:custGeom>
              <a:rect b="b" l="l" r="r" t="t"/>
              <a:pathLst>
                <a:path extrusionOk="0" h="1505" w="1520">
                  <a:moveTo>
                    <a:pt x="477" y="0"/>
                  </a:moveTo>
                  <a:lnTo>
                    <a:pt x="0" y="462"/>
                  </a:lnTo>
                  <a:lnTo>
                    <a:pt x="1058" y="1505"/>
                  </a:lnTo>
                  <a:lnTo>
                    <a:pt x="1520" y="1043"/>
                  </a:lnTo>
                  <a:lnTo>
                    <a:pt x="4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9"/>
            <p:cNvSpPr/>
            <p:nvPr/>
          </p:nvSpPr>
          <p:spPr>
            <a:xfrm>
              <a:off x="2692061" y="1432606"/>
              <a:ext cx="93603" cy="84708"/>
            </a:xfrm>
            <a:custGeom>
              <a:rect b="b" l="l" r="r" t="t"/>
              <a:pathLst>
                <a:path extrusionOk="0" h="3695" w="4083">
                  <a:moveTo>
                    <a:pt x="2994" y="0"/>
                  </a:moveTo>
                  <a:lnTo>
                    <a:pt x="775" y="1818"/>
                  </a:lnTo>
                  <a:cubicBezTo>
                    <a:pt x="0" y="2443"/>
                    <a:pt x="447" y="3695"/>
                    <a:pt x="1445" y="3695"/>
                  </a:cubicBezTo>
                  <a:lnTo>
                    <a:pt x="1505" y="3695"/>
                  </a:lnTo>
                  <a:cubicBezTo>
                    <a:pt x="1803" y="3680"/>
                    <a:pt x="2086" y="3546"/>
                    <a:pt x="2279" y="3307"/>
                  </a:cubicBezTo>
                  <a:lnTo>
                    <a:pt x="4082" y="1088"/>
                  </a:lnTo>
                  <a:lnTo>
                    <a:pt x="29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 name="Google Shape;1301;p49"/>
          <p:cNvGrpSpPr/>
          <p:nvPr/>
        </p:nvGrpSpPr>
        <p:grpSpPr>
          <a:xfrm>
            <a:off x="3418141" y="1525176"/>
            <a:ext cx="247636" cy="247613"/>
            <a:chOff x="3418141" y="1269701"/>
            <a:chExt cx="247636" cy="247613"/>
          </a:xfrm>
        </p:grpSpPr>
        <p:sp>
          <p:nvSpPr>
            <p:cNvPr id="1302" name="Google Shape;1302;p49"/>
            <p:cNvSpPr/>
            <p:nvPr/>
          </p:nvSpPr>
          <p:spPr>
            <a:xfrm>
              <a:off x="3481666" y="1488268"/>
              <a:ext cx="120906" cy="29046"/>
            </a:xfrm>
            <a:custGeom>
              <a:rect b="b" l="l" r="r" t="t"/>
              <a:pathLst>
                <a:path extrusionOk="0" h="1267" w="5274">
                  <a:moveTo>
                    <a:pt x="834" y="0"/>
                  </a:moveTo>
                  <a:cubicBezTo>
                    <a:pt x="373" y="0"/>
                    <a:pt x="0" y="373"/>
                    <a:pt x="0" y="850"/>
                  </a:cubicBezTo>
                  <a:lnTo>
                    <a:pt x="0" y="954"/>
                  </a:lnTo>
                  <a:cubicBezTo>
                    <a:pt x="0" y="1118"/>
                    <a:pt x="134" y="1267"/>
                    <a:pt x="313" y="1267"/>
                  </a:cubicBezTo>
                  <a:lnTo>
                    <a:pt x="4946" y="1267"/>
                  </a:lnTo>
                  <a:cubicBezTo>
                    <a:pt x="5125" y="1267"/>
                    <a:pt x="5274" y="1118"/>
                    <a:pt x="5274" y="954"/>
                  </a:cubicBezTo>
                  <a:lnTo>
                    <a:pt x="5274" y="850"/>
                  </a:lnTo>
                  <a:cubicBezTo>
                    <a:pt x="5274" y="373"/>
                    <a:pt x="4887" y="0"/>
                    <a:pt x="44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9"/>
            <p:cNvSpPr/>
            <p:nvPr/>
          </p:nvSpPr>
          <p:spPr>
            <a:xfrm>
              <a:off x="3418141" y="1429534"/>
              <a:ext cx="247636" cy="44406"/>
            </a:xfrm>
            <a:custGeom>
              <a:rect b="b" l="l" r="r" t="t"/>
              <a:pathLst>
                <a:path extrusionOk="0" h="1937" w="10802">
                  <a:moveTo>
                    <a:pt x="0" y="0"/>
                  </a:moveTo>
                  <a:lnTo>
                    <a:pt x="0" y="104"/>
                  </a:lnTo>
                  <a:cubicBezTo>
                    <a:pt x="0" y="745"/>
                    <a:pt x="522" y="1266"/>
                    <a:pt x="1162" y="1266"/>
                  </a:cubicBezTo>
                  <a:lnTo>
                    <a:pt x="3725" y="1266"/>
                  </a:lnTo>
                  <a:lnTo>
                    <a:pt x="3546" y="1937"/>
                  </a:lnTo>
                  <a:lnTo>
                    <a:pt x="7270" y="1937"/>
                  </a:lnTo>
                  <a:lnTo>
                    <a:pt x="7077" y="1266"/>
                  </a:lnTo>
                  <a:lnTo>
                    <a:pt x="9639" y="1266"/>
                  </a:lnTo>
                  <a:cubicBezTo>
                    <a:pt x="10280" y="1266"/>
                    <a:pt x="10801" y="745"/>
                    <a:pt x="10801" y="104"/>
                  </a:cubicBezTo>
                  <a:lnTo>
                    <a:pt x="108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9"/>
            <p:cNvSpPr/>
            <p:nvPr/>
          </p:nvSpPr>
          <p:spPr>
            <a:xfrm>
              <a:off x="3556448" y="1320572"/>
              <a:ext cx="50916" cy="43489"/>
            </a:xfrm>
            <a:custGeom>
              <a:rect b="b" l="l" r="r" t="t"/>
              <a:pathLst>
                <a:path extrusionOk="0" h="1897" w="2221">
                  <a:moveTo>
                    <a:pt x="1262" y="625"/>
                  </a:moveTo>
                  <a:cubicBezTo>
                    <a:pt x="1423" y="625"/>
                    <a:pt x="1580" y="748"/>
                    <a:pt x="1580" y="939"/>
                  </a:cubicBezTo>
                  <a:cubicBezTo>
                    <a:pt x="1580" y="1118"/>
                    <a:pt x="1446" y="1267"/>
                    <a:pt x="1267" y="1267"/>
                  </a:cubicBezTo>
                  <a:cubicBezTo>
                    <a:pt x="984" y="1267"/>
                    <a:pt x="835" y="924"/>
                    <a:pt x="1044" y="716"/>
                  </a:cubicBezTo>
                  <a:cubicBezTo>
                    <a:pt x="1106" y="653"/>
                    <a:pt x="1185" y="625"/>
                    <a:pt x="1262" y="625"/>
                  </a:cubicBezTo>
                  <a:close/>
                  <a:moveTo>
                    <a:pt x="1267" y="1"/>
                  </a:moveTo>
                  <a:cubicBezTo>
                    <a:pt x="418" y="1"/>
                    <a:pt x="1" y="1014"/>
                    <a:pt x="597" y="1610"/>
                  </a:cubicBezTo>
                  <a:cubicBezTo>
                    <a:pt x="790" y="1808"/>
                    <a:pt x="1029" y="1896"/>
                    <a:pt x="1263" y="1896"/>
                  </a:cubicBezTo>
                  <a:cubicBezTo>
                    <a:pt x="1751" y="1896"/>
                    <a:pt x="2221" y="1513"/>
                    <a:pt x="2221" y="939"/>
                  </a:cubicBezTo>
                  <a:cubicBezTo>
                    <a:pt x="2221" y="418"/>
                    <a:pt x="1788" y="1"/>
                    <a:pt x="1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9"/>
            <p:cNvSpPr/>
            <p:nvPr/>
          </p:nvSpPr>
          <p:spPr>
            <a:xfrm>
              <a:off x="3418141" y="1269701"/>
              <a:ext cx="247636" cy="145161"/>
            </a:xfrm>
            <a:custGeom>
              <a:rect b="b" l="l" r="r" t="t"/>
              <a:pathLst>
                <a:path extrusionOk="0" h="6332" w="10802">
                  <a:moveTo>
                    <a:pt x="2235" y="953"/>
                  </a:moveTo>
                  <a:cubicBezTo>
                    <a:pt x="2391" y="953"/>
                    <a:pt x="2548" y="1058"/>
                    <a:pt x="2548" y="1266"/>
                  </a:cubicBezTo>
                  <a:lnTo>
                    <a:pt x="4142" y="1266"/>
                  </a:lnTo>
                  <a:cubicBezTo>
                    <a:pt x="4559" y="1266"/>
                    <a:pt x="4559" y="1907"/>
                    <a:pt x="4142" y="1907"/>
                  </a:cubicBezTo>
                  <a:lnTo>
                    <a:pt x="2548" y="1907"/>
                  </a:lnTo>
                  <a:cubicBezTo>
                    <a:pt x="2548" y="2115"/>
                    <a:pt x="2391" y="2220"/>
                    <a:pt x="2235" y="2220"/>
                  </a:cubicBezTo>
                  <a:cubicBezTo>
                    <a:pt x="2078" y="2220"/>
                    <a:pt x="1922" y="2115"/>
                    <a:pt x="1922" y="1907"/>
                  </a:cubicBezTo>
                  <a:lnTo>
                    <a:pt x="1609" y="1907"/>
                  </a:lnTo>
                  <a:cubicBezTo>
                    <a:pt x="1177" y="1907"/>
                    <a:pt x="1177" y="1266"/>
                    <a:pt x="1609" y="1266"/>
                  </a:cubicBezTo>
                  <a:lnTo>
                    <a:pt x="1922" y="1266"/>
                  </a:lnTo>
                  <a:cubicBezTo>
                    <a:pt x="1922" y="1058"/>
                    <a:pt x="2078" y="953"/>
                    <a:pt x="2235" y="953"/>
                  </a:cubicBezTo>
                  <a:close/>
                  <a:moveTo>
                    <a:pt x="3507" y="2510"/>
                  </a:moveTo>
                  <a:cubicBezTo>
                    <a:pt x="3673" y="2510"/>
                    <a:pt x="3836" y="2622"/>
                    <a:pt x="3814" y="2845"/>
                  </a:cubicBezTo>
                  <a:lnTo>
                    <a:pt x="4142" y="2845"/>
                  </a:lnTo>
                  <a:cubicBezTo>
                    <a:pt x="4559" y="2845"/>
                    <a:pt x="4559" y="3486"/>
                    <a:pt x="4142" y="3486"/>
                  </a:cubicBezTo>
                  <a:lnTo>
                    <a:pt x="3814" y="3486"/>
                  </a:lnTo>
                  <a:cubicBezTo>
                    <a:pt x="3836" y="3709"/>
                    <a:pt x="3673" y="3821"/>
                    <a:pt x="3507" y="3821"/>
                  </a:cubicBezTo>
                  <a:cubicBezTo>
                    <a:pt x="3341" y="3821"/>
                    <a:pt x="3173" y="3709"/>
                    <a:pt x="3188" y="3486"/>
                  </a:cubicBezTo>
                  <a:lnTo>
                    <a:pt x="1609" y="3486"/>
                  </a:lnTo>
                  <a:cubicBezTo>
                    <a:pt x="1177" y="3486"/>
                    <a:pt x="1177" y="2845"/>
                    <a:pt x="1609" y="2845"/>
                  </a:cubicBezTo>
                  <a:lnTo>
                    <a:pt x="3188" y="2845"/>
                  </a:lnTo>
                  <a:cubicBezTo>
                    <a:pt x="3173" y="2622"/>
                    <a:pt x="3341" y="2510"/>
                    <a:pt x="3507" y="2510"/>
                  </a:cubicBezTo>
                  <a:close/>
                  <a:moveTo>
                    <a:pt x="2235" y="4112"/>
                  </a:moveTo>
                  <a:cubicBezTo>
                    <a:pt x="2391" y="4112"/>
                    <a:pt x="2548" y="4216"/>
                    <a:pt x="2548" y="4425"/>
                  </a:cubicBezTo>
                  <a:lnTo>
                    <a:pt x="4142" y="4425"/>
                  </a:lnTo>
                  <a:cubicBezTo>
                    <a:pt x="4559" y="4425"/>
                    <a:pt x="4559" y="5065"/>
                    <a:pt x="4142" y="5065"/>
                  </a:cubicBezTo>
                  <a:lnTo>
                    <a:pt x="2548" y="5065"/>
                  </a:lnTo>
                  <a:cubicBezTo>
                    <a:pt x="2548" y="5274"/>
                    <a:pt x="2391" y="5378"/>
                    <a:pt x="2235" y="5378"/>
                  </a:cubicBezTo>
                  <a:cubicBezTo>
                    <a:pt x="2078" y="5378"/>
                    <a:pt x="1922" y="5274"/>
                    <a:pt x="1922" y="5065"/>
                  </a:cubicBezTo>
                  <a:lnTo>
                    <a:pt x="1609" y="5065"/>
                  </a:lnTo>
                  <a:cubicBezTo>
                    <a:pt x="1177" y="5065"/>
                    <a:pt x="1177" y="4425"/>
                    <a:pt x="1609" y="4425"/>
                  </a:cubicBezTo>
                  <a:lnTo>
                    <a:pt x="1922" y="4425"/>
                  </a:lnTo>
                  <a:cubicBezTo>
                    <a:pt x="1922" y="4216"/>
                    <a:pt x="2078" y="4112"/>
                    <a:pt x="2235" y="4112"/>
                  </a:cubicBezTo>
                  <a:close/>
                  <a:moveTo>
                    <a:pt x="7306" y="920"/>
                  </a:moveTo>
                  <a:cubicBezTo>
                    <a:pt x="7471" y="920"/>
                    <a:pt x="7635" y="1035"/>
                    <a:pt x="7613" y="1266"/>
                  </a:cubicBezTo>
                  <a:lnTo>
                    <a:pt x="7613" y="1609"/>
                  </a:lnTo>
                  <a:cubicBezTo>
                    <a:pt x="7821" y="1654"/>
                    <a:pt x="8000" y="1728"/>
                    <a:pt x="8179" y="1847"/>
                  </a:cubicBezTo>
                  <a:lnTo>
                    <a:pt x="8417" y="1594"/>
                  </a:lnTo>
                  <a:cubicBezTo>
                    <a:pt x="8487" y="1525"/>
                    <a:pt x="8564" y="1496"/>
                    <a:pt x="8638" y="1496"/>
                  </a:cubicBezTo>
                  <a:cubicBezTo>
                    <a:pt x="8883" y="1496"/>
                    <a:pt x="9093" y="1812"/>
                    <a:pt x="8864" y="2041"/>
                  </a:cubicBezTo>
                  <a:lnTo>
                    <a:pt x="8626" y="2294"/>
                  </a:lnTo>
                  <a:cubicBezTo>
                    <a:pt x="8730" y="2458"/>
                    <a:pt x="8820" y="2652"/>
                    <a:pt x="8849" y="2845"/>
                  </a:cubicBezTo>
                  <a:lnTo>
                    <a:pt x="9207" y="2845"/>
                  </a:lnTo>
                  <a:cubicBezTo>
                    <a:pt x="9371" y="2845"/>
                    <a:pt x="9520" y="2994"/>
                    <a:pt x="9520" y="3173"/>
                  </a:cubicBezTo>
                  <a:cubicBezTo>
                    <a:pt x="9520" y="3337"/>
                    <a:pt x="9371" y="3486"/>
                    <a:pt x="9192" y="3486"/>
                  </a:cubicBezTo>
                  <a:lnTo>
                    <a:pt x="8849" y="3486"/>
                  </a:lnTo>
                  <a:cubicBezTo>
                    <a:pt x="8805" y="3680"/>
                    <a:pt x="8730" y="3873"/>
                    <a:pt x="8626" y="4037"/>
                  </a:cubicBezTo>
                  <a:lnTo>
                    <a:pt x="8864" y="4290"/>
                  </a:lnTo>
                  <a:cubicBezTo>
                    <a:pt x="9093" y="4519"/>
                    <a:pt x="8883" y="4836"/>
                    <a:pt x="8638" y="4836"/>
                  </a:cubicBezTo>
                  <a:cubicBezTo>
                    <a:pt x="8564" y="4836"/>
                    <a:pt x="8487" y="4807"/>
                    <a:pt x="8417" y="4737"/>
                  </a:cubicBezTo>
                  <a:lnTo>
                    <a:pt x="8179" y="4484"/>
                  </a:lnTo>
                  <a:cubicBezTo>
                    <a:pt x="8000" y="4603"/>
                    <a:pt x="7807" y="4678"/>
                    <a:pt x="7613" y="4708"/>
                  </a:cubicBezTo>
                  <a:lnTo>
                    <a:pt x="7613" y="5065"/>
                  </a:lnTo>
                  <a:cubicBezTo>
                    <a:pt x="7628" y="5289"/>
                    <a:pt x="7460" y="5400"/>
                    <a:pt x="7294" y="5400"/>
                  </a:cubicBezTo>
                  <a:cubicBezTo>
                    <a:pt x="7129" y="5400"/>
                    <a:pt x="6965" y="5289"/>
                    <a:pt x="6987" y="5065"/>
                  </a:cubicBezTo>
                  <a:lnTo>
                    <a:pt x="6987" y="4723"/>
                  </a:lnTo>
                  <a:cubicBezTo>
                    <a:pt x="6779" y="4678"/>
                    <a:pt x="6600" y="4603"/>
                    <a:pt x="6421" y="4484"/>
                  </a:cubicBezTo>
                  <a:lnTo>
                    <a:pt x="6183" y="4737"/>
                  </a:lnTo>
                  <a:cubicBezTo>
                    <a:pt x="6114" y="4807"/>
                    <a:pt x="6036" y="4836"/>
                    <a:pt x="5962" y="4836"/>
                  </a:cubicBezTo>
                  <a:cubicBezTo>
                    <a:pt x="5717" y="4836"/>
                    <a:pt x="5507" y="4519"/>
                    <a:pt x="5736" y="4290"/>
                  </a:cubicBezTo>
                  <a:lnTo>
                    <a:pt x="5974" y="4037"/>
                  </a:lnTo>
                  <a:cubicBezTo>
                    <a:pt x="5870" y="3858"/>
                    <a:pt x="5781" y="3680"/>
                    <a:pt x="5751" y="3471"/>
                  </a:cubicBezTo>
                  <a:lnTo>
                    <a:pt x="5408" y="3471"/>
                  </a:lnTo>
                  <a:cubicBezTo>
                    <a:pt x="4976" y="3471"/>
                    <a:pt x="4976" y="2845"/>
                    <a:pt x="5408" y="2845"/>
                  </a:cubicBezTo>
                  <a:lnTo>
                    <a:pt x="5751" y="2845"/>
                  </a:lnTo>
                  <a:cubicBezTo>
                    <a:pt x="5795" y="2637"/>
                    <a:pt x="5870" y="2458"/>
                    <a:pt x="5974" y="2279"/>
                  </a:cubicBezTo>
                  <a:lnTo>
                    <a:pt x="5736" y="2056"/>
                  </a:lnTo>
                  <a:cubicBezTo>
                    <a:pt x="5509" y="1818"/>
                    <a:pt x="5713" y="1503"/>
                    <a:pt x="5955" y="1503"/>
                  </a:cubicBezTo>
                  <a:cubicBezTo>
                    <a:pt x="6031" y="1503"/>
                    <a:pt x="6111" y="1534"/>
                    <a:pt x="6183" y="1609"/>
                  </a:cubicBezTo>
                  <a:lnTo>
                    <a:pt x="6421" y="1847"/>
                  </a:lnTo>
                  <a:cubicBezTo>
                    <a:pt x="6600" y="1743"/>
                    <a:pt x="6779" y="1654"/>
                    <a:pt x="6987" y="1624"/>
                  </a:cubicBezTo>
                  <a:lnTo>
                    <a:pt x="6987" y="1266"/>
                  </a:lnTo>
                  <a:cubicBezTo>
                    <a:pt x="6972" y="1035"/>
                    <a:pt x="7140" y="920"/>
                    <a:pt x="7306" y="920"/>
                  </a:cubicBezTo>
                  <a:close/>
                  <a:moveTo>
                    <a:pt x="1162" y="0"/>
                  </a:moveTo>
                  <a:cubicBezTo>
                    <a:pt x="522" y="0"/>
                    <a:pt x="0" y="521"/>
                    <a:pt x="0" y="1162"/>
                  </a:cubicBezTo>
                  <a:lnTo>
                    <a:pt x="0" y="6331"/>
                  </a:lnTo>
                  <a:lnTo>
                    <a:pt x="10801" y="6331"/>
                  </a:lnTo>
                  <a:lnTo>
                    <a:pt x="10801" y="1162"/>
                  </a:lnTo>
                  <a:cubicBezTo>
                    <a:pt x="10801" y="521"/>
                    <a:pt x="10280" y="0"/>
                    <a:pt x="9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 name="Google Shape;1306;p49"/>
          <p:cNvSpPr/>
          <p:nvPr/>
        </p:nvSpPr>
        <p:spPr>
          <a:xfrm>
            <a:off x="4126799" y="1525176"/>
            <a:ext cx="247636" cy="247613"/>
          </a:xfrm>
          <a:custGeom>
            <a:rect b="b" l="l" r="r" t="t"/>
            <a:pathLst>
              <a:path extrusionOk="0" h="10801" w="10802">
                <a:moveTo>
                  <a:pt x="5409" y="5080"/>
                </a:moveTo>
                <a:cubicBezTo>
                  <a:pt x="5677" y="5080"/>
                  <a:pt x="5826" y="5423"/>
                  <a:pt x="5632" y="5631"/>
                </a:cubicBezTo>
                <a:cubicBezTo>
                  <a:pt x="5566" y="5692"/>
                  <a:pt x="5487" y="5719"/>
                  <a:pt x="5410" y="5719"/>
                </a:cubicBezTo>
                <a:cubicBezTo>
                  <a:pt x="5242" y="5719"/>
                  <a:pt x="5081" y="5592"/>
                  <a:pt x="5081" y="5408"/>
                </a:cubicBezTo>
                <a:cubicBezTo>
                  <a:pt x="5081" y="5229"/>
                  <a:pt x="5230" y="5080"/>
                  <a:pt x="5409" y="5080"/>
                </a:cubicBezTo>
                <a:close/>
                <a:moveTo>
                  <a:pt x="4768" y="2518"/>
                </a:moveTo>
                <a:lnTo>
                  <a:pt x="4768" y="4305"/>
                </a:lnTo>
                <a:cubicBezTo>
                  <a:pt x="4381" y="4529"/>
                  <a:pt x="4127" y="4946"/>
                  <a:pt x="4142" y="5408"/>
                </a:cubicBezTo>
                <a:lnTo>
                  <a:pt x="2593" y="6287"/>
                </a:lnTo>
                <a:cubicBezTo>
                  <a:pt x="2057" y="4633"/>
                  <a:pt x="3070" y="2890"/>
                  <a:pt x="4768" y="2518"/>
                </a:cubicBezTo>
                <a:close/>
                <a:moveTo>
                  <a:pt x="6034" y="2518"/>
                </a:moveTo>
                <a:cubicBezTo>
                  <a:pt x="7733" y="2890"/>
                  <a:pt x="8746" y="4633"/>
                  <a:pt x="8224" y="6287"/>
                </a:cubicBezTo>
                <a:lnTo>
                  <a:pt x="6675" y="5408"/>
                </a:lnTo>
                <a:cubicBezTo>
                  <a:pt x="6675" y="4946"/>
                  <a:pt x="6422" y="4529"/>
                  <a:pt x="6034" y="4305"/>
                </a:cubicBezTo>
                <a:lnTo>
                  <a:pt x="6034" y="2518"/>
                </a:lnTo>
                <a:close/>
                <a:moveTo>
                  <a:pt x="6034" y="6495"/>
                </a:moveTo>
                <a:lnTo>
                  <a:pt x="7584" y="7389"/>
                </a:lnTo>
                <a:cubicBezTo>
                  <a:pt x="7017" y="8000"/>
                  <a:pt x="6228" y="8358"/>
                  <a:pt x="5409" y="8358"/>
                </a:cubicBezTo>
                <a:cubicBezTo>
                  <a:pt x="4574" y="8358"/>
                  <a:pt x="3785" y="8000"/>
                  <a:pt x="3219" y="7389"/>
                </a:cubicBezTo>
                <a:lnTo>
                  <a:pt x="4768" y="6495"/>
                </a:lnTo>
                <a:cubicBezTo>
                  <a:pt x="4962" y="6607"/>
                  <a:pt x="5181" y="6663"/>
                  <a:pt x="5401" y="6663"/>
                </a:cubicBezTo>
                <a:cubicBezTo>
                  <a:pt x="5621" y="6663"/>
                  <a:pt x="5841" y="6607"/>
                  <a:pt x="6034" y="6495"/>
                </a:cubicBezTo>
                <a:close/>
                <a:moveTo>
                  <a:pt x="4559" y="0"/>
                </a:moveTo>
                <a:cubicBezTo>
                  <a:pt x="4381" y="0"/>
                  <a:pt x="4247" y="149"/>
                  <a:pt x="4247" y="313"/>
                </a:cubicBezTo>
                <a:lnTo>
                  <a:pt x="4247" y="804"/>
                </a:lnTo>
                <a:cubicBezTo>
                  <a:pt x="3800" y="909"/>
                  <a:pt x="3368" y="1088"/>
                  <a:pt x="2965" y="1326"/>
                </a:cubicBezTo>
                <a:lnTo>
                  <a:pt x="2623" y="983"/>
                </a:lnTo>
                <a:cubicBezTo>
                  <a:pt x="2563" y="924"/>
                  <a:pt x="2485" y="894"/>
                  <a:pt x="2405" y="894"/>
                </a:cubicBezTo>
                <a:cubicBezTo>
                  <a:pt x="2325" y="894"/>
                  <a:pt x="2243" y="924"/>
                  <a:pt x="2176" y="983"/>
                </a:cubicBezTo>
                <a:lnTo>
                  <a:pt x="984" y="2175"/>
                </a:lnTo>
                <a:cubicBezTo>
                  <a:pt x="865" y="2309"/>
                  <a:pt x="865" y="2503"/>
                  <a:pt x="984" y="2622"/>
                </a:cubicBezTo>
                <a:lnTo>
                  <a:pt x="1327" y="2965"/>
                </a:lnTo>
                <a:cubicBezTo>
                  <a:pt x="1088" y="3367"/>
                  <a:pt x="909" y="3799"/>
                  <a:pt x="805" y="4246"/>
                </a:cubicBezTo>
                <a:lnTo>
                  <a:pt x="314" y="4246"/>
                </a:lnTo>
                <a:cubicBezTo>
                  <a:pt x="150" y="4246"/>
                  <a:pt x="1" y="4380"/>
                  <a:pt x="1" y="4559"/>
                </a:cubicBezTo>
                <a:lnTo>
                  <a:pt x="1" y="6242"/>
                </a:lnTo>
                <a:cubicBezTo>
                  <a:pt x="1" y="6421"/>
                  <a:pt x="150" y="6555"/>
                  <a:pt x="314" y="6555"/>
                </a:cubicBezTo>
                <a:lnTo>
                  <a:pt x="805" y="6555"/>
                </a:lnTo>
                <a:cubicBezTo>
                  <a:pt x="909" y="7002"/>
                  <a:pt x="1088" y="7434"/>
                  <a:pt x="1327" y="7836"/>
                </a:cubicBezTo>
                <a:lnTo>
                  <a:pt x="984" y="8179"/>
                </a:lnTo>
                <a:cubicBezTo>
                  <a:pt x="865" y="8298"/>
                  <a:pt x="865" y="8492"/>
                  <a:pt x="984" y="8626"/>
                </a:cubicBezTo>
                <a:lnTo>
                  <a:pt x="2176" y="9817"/>
                </a:lnTo>
                <a:cubicBezTo>
                  <a:pt x="2243" y="9877"/>
                  <a:pt x="2325" y="9907"/>
                  <a:pt x="2405" y="9907"/>
                </a:cubicBezTo>
                <a:cubicBezTo>
                  <a:pt x="2485" y="9907"/>
                  <a:pt x="2563" y="9877"/>
                  <a:pt x="2623" y="9817"/>
                </a:cubicBezTo>
                <a:lnTo>
                  <a:pt x="2965" y="9475"/>
                </a:lnTo>
                <a:cubicBezTo>
                  <a:pt x="3368" y="9713"/>
                  <a:pt x="3800" y="9892"/>
                  <a:pt x="4247" y="10011"/>
                </a:cubicBezTo>
                <a:lnTo>
                  <a:pt x="4247" y="10488"/>
                </a:lnTo>
                <a:cubicBezTo>
                  <a:pt x="4247" y="10652"/>
                  <a:pt x="4381" y="10801"/>
                  <a:pt x="4559" y="10801"/>
                </a:cubicBezTo>
                <a:lnTo>
                  <a:pt x="6243" y="10801"/>
                </a:lnTo>
                <a:cubicBezTo>
                  <a:pt x="6422" y="10801"/>
                  <a:pt x="6556" y="10652"/>
                  <a:pt x="6556" y="10488"/>
                </a:cubicBezTo>
                <a:lnTo>
                  <a:pt x="6556" y="10011"/>
                </a:lnTo>
                <a:cubicBezTo>
                  <a:pt x="7003" y="9892"/>
                  <a:pt x="7435" y="9713"/>
                  <a:pt x="7837" y="9475"/>
                </a:cubicBezTo>
                <a:lnTo>
                  <a:pt x="8179" y="9817"/>
                </a:lnTo>
                <a:cubicBezTo>
                  <a:pt x="8239" y="9877"/>
                  <a:pt x="8317" y="9907"/>
                  <a:pt x="8397" y="9907"/>
                </a:cubicBezTo>
                <a:cubicBezTo>
                  <a:pt x="8477" y="9907"/>
                  <a:pt x="8559" y="9877"/>
                  <a:pt x="8626" y="9817"/>
                </a:cubicBezTo>
                <a:lnTo>
                  <a:pt x="9818" y="8626"/>
                </a:lnTo>
                <a:cubicBezTo>
                  <a:pt x="9937" y="8492"/>
                  <a:pt x="9937" y="8298"/>
                  <a:pt x="9818" y="8179"/>
                </a:cubicBezTo>
                <a:lnTo>
                  <a:pt x="9476" y="7836"/>
                </a:lnTo>
                <a:cubicBezTo>
                  <a:pt x="9714" y="7434"/>
                  <a:pt x="9893" y="7002"/>
                  <a:pt x="10012" y="6555"/>
                </a:cubicBezTo>
                <a:lnTo>
                  <a:pt x="10489" y="6555"/>
                </a:lnTo>
                <a:cubicBezTo>
                  <a:pt x="10652" y="6555"/>
                  <a:pt x="10801" y="6421"/>
                  <a:pt x="10801" y="6242"/>
                </a:cubicBezTo>
                <a:lnTo>
                  <a:pt x="10801" y="4559"/>
                </a:lnTo>
                <a:cubicBezTo>
                  <a:pt x="10801" y="4380"/>
                  <a:pt x="10652" y="4246"/>
                  <a:pt x="10489" y="4246"/>
                </a:cubicBezTo>
                <a:lnTo>
                  <a:pt x="9997" y="4246"/>
                </a:lnTo>
                <a:cubicBezTo>
                  <a:pt x="9893" y="3799"/>
                  <a:pt x="9714" y="3367"/>
                  <a:pt x="9476" y="2965"/>
                </a:cubicBezTo>
                <a:lnTo>
                  <a:pt x="9818" y="2622"/>
                </a:lnTo>
                <a:cubicBezTo>
                  <a:pt x="9937" y="2503"/>
                  <a:pt x="9937" y="2309"/>
                  <a:pt x="9818" y="2175"/>
                </a:cubicBezTo>
                <a:lnTo>
                  <a:pt x="8626" y="983"/>
                </a:lnTo>
                <a:cubicBezTo>
                  <a:pt x="8559" y="924"/>
                  <a:pt x="8477" y="894"/>
                  <a:pt x="8397" y="894"/>
                </a:cubicBezTo>
                <a:cubicBezTo>
                  <a:pt x="8317" y="894"/>
                  <a:pt x="8239" y="924"/>
                  <a:pt x="8179" y="983"/>
                </a:cubicBezTo>
                <a:lnTo>
                  <a:pt x="7837" y="1326"/>
                </a:lnTo>
                <a:cubicBezTo>
                  <a:pt x="7435" y="1088"/>
                  <a:pt x="7003" y="909"/>
                  <a:pt x="6556" y="804"/>
                </a:cubicBezTo>
                <a:lnTo>
                  <a:pt x="6556" y="313"/>
                </a:lnTo>
                <a:cubicBezTo>
                  <a:pt x="6556" y="149"/>
                  <a:pt x="6422" y="0"/>
                  <a:pt x="6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 name="Google Shape;1307;p49"/>
          <p:cNvGrpSpPr/>
          <p:nvPr/>
        </p:nvGrpSpPr>
        <p:grpSpPr>
          <a:xfrm>
            <a:off x="4819753" y="1525130"/>
            <a:ext cx="263339" cy="247659"/>
            <a:chOff x="4819753" y="1269655"/>
            <a:chExt cx="263339" cy="247659"/>
          </a:xfrm>
        </p:grpSpPr>
        <p:sp>
          <p:nvSpPr>
            <p:cNvPr id="1308" name="Google Shape;1308;p49"/>
            <p:cNvSpPr/>
            <p:nvPr/>
          </p:nvSpPr>
          <p:spPr>
            <a:xfrm>
              <a:off x="4819753" y="1269655"/>
              <a:ext cx="263339" cy="152382"/>
            </a:xfrm>
            <a:custGeom>
              <a:rect b="b" l="l" r="r" t="t"/>
              <a:pathLst>
                <a:path extrusionOk="0" h="6647" w="11487">
                  <a:moveTo>
                    <a:pt x="7201" y="1"/>
                  </a:moveTo>
                  <a:cubicBezTo>
                    <a:pt x="6411" y="1"/>
                    <a:pt x="5612" y="351"/>
                    <a:pt x="5066" y="1134"/>
                  </a:cubicBezTo>
                  <a:cubicBezTo>
                    <a:pt x="4775" y="1009"/>
                    <a:pt x="4477" y="952"/>
                    <a:pt x="4188" y="952"/>
                  </a:cubicBezTo>
                  <a:cubicBezTo>
                    <a:pt x="3027" y="952"/>
                    <a:pt x="1991" y="1881"/>
                    <a:pt x="1967" y="3145"/>
                  </a:cubicBezTo>
                  <a:cubicBezTo>
                    <a:pt x="1" y="3741"/>
                    <a:pt x="433" y="6646"/>
                    <a:pt x="2504" y="6646"/>
                  </a:cubicBezTo>
                  <a:lnTo>
                    <a:pt x="2816" y="6646"/>
                  </a:lnTo>
                  <a:lnTo>
                    <a:pt x="3383" y="5663"/>
                  </a:lnTo>
                  <a:cubicBezTo>
                    <a:pt x="3546" y="5380"/>
                    <a:pt x="3859" y="5186"/>
                    <a:pt x="4202" y="5186"/>
                  </a:cubicBezTo>
                  <a:cubicBezTo>
                    <a:pt x="4306" y="5186"/>
                    <a:pt x="4411" y="5216"/>
                    <a:pt x="4515" y="5246"/>
                  </a:cubicBezTo>
                  <a:cubicBezTo>
                    <a:pt x="4604" y="4799"/>
                    <a:pt x="4992" y="4471"/>
                    <a:pt x="5453" y="4471"/>
                  </a:cubicBezTo>
                  <a:lnTo>
                    <a:pt x="6720" y="4471"/>
                  </a:lnTo>
                  <a:cubicBezTo>
                    <a:pt x="7167" y="4471"/>
                    <a:pt x="7554" y="4799"/>
                    <a:pt x="7643" y="5246"/>
                  </a:cubicBezTo>
                  <a:cubicBezTo>
                    <a:pt x="7748" y="5216"/>
                    <a:pt x="7852" y="5186"/>
                    <a:pt x="7956" y="5186"/>
                  </a:cubicBezTo>
                  <a:cubicBezTo>
                    <a:pt x="8299" y="5186"/>
                    <a:pt x="8612" y="5380"/>
                    <a:pt x="8776" y="5663"/>
                  </a:cubicBezTo>
                  <a:lnTo>
                    <a:pt x="9342" y="6646"/>
                  </a:lnTo>
                  <a:lnTo>
                    <a:pt x="9654" y="6646"/>
                  </a:lnTo>
                  <a:cubicBezTo>
                    <a:pt x="10608" y="6646"/>
                    <a:pt x="11397" y="5887"/>
                    <a:pt x="11442" y="4933"/>
                  </a:cubicBezTo>
                  <a:cubicBezTo>
                    <a:pt x="11487" y="3980"/>
                    <a:pt x="10772" y="3160"/>
                    <a:pt x="9818" y="3071"/>
                  </a:cubicBezTo>
                  <a:lnTo>
                    <a:pt x="9833" y="3071"/>
                  </a:lnTo>
                  <a:cubicBezTo>
                    <a:pt x="9848" y="2922"/>
                    <a:pt x="9863" y="2788"/>
                    <a:pt x="9863" y="2639"/>
                  </a:cubicBezTo>
                  <a:cubicBezTo>
                    <a:pt x="9863" y="1016"/>
                    <a:pt x="8545" y="1"/>
                    <a:pt x="7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9"/>
            <p:cNvSpPr/>
            <p:nvPr/>
          </p:nvSpPr>
          <p:spPr>
            <a:xfrm>
              <a:off x="4893526" y="1386825"/>
              <a:ext cx="131521" cy="130489"/>
            </a:xfrm>
            <a:custGeom>
              <a:rect b="b" l="l" r="r" t="t"/>
              <a:pathLst>
                <a:path extrusionOk="0" h="5692" w="5737">
                  <a:moveTo>
                    <a:pt x="2864" y="1889"/>
                  </a:moveTo>
                  <a:cubicBezTo>
                    <a:pt x="3352" y="1889"/>
                    <a:pt x="3814" y="2273"/>
                    <a:pt x="3814" y="2846"/>
                  </a:cubicBezTo>
                  <a:cubicBezTo>
                    <a:pt x="3814" y="3368"/>
                    <a:pt x="3397" y="3800"/>
                    <a:pt x="2876" y="3800"/>
                  </a:cubicBezTo>
                  <a:cubicBezTo>
                    <a:pt x="2027" y="3785"/>
                    <a:pt x="1595" y="2772"/>
                    <a:pt x="2191" y="2176"/>
                  </a:cubicBezTo>
                  <a:cubicBezTo>
                    <a:pt x="2389" y="1978"/>
                    <a:pt x="2629" y="1889"/>
                    <a:pt x="2864" y="1889"/>
                  </a:cubicBezTo>
                  <a:close/>
                  <a:moveTo>
                    <a:pt x="2235" y="1"/>
                  </a:moveTo>
                  <a:cubicBezTo>
                    <a:pt x="2057" y="1"/>
                    <a:pt x="1923" y="135"/>
                    <a:pt x="1923" y="314"/>
                  </a:cubicBezTo>
                  <a:lnTo>
                    <a:pt x="1923" y="612"/>
                  </a:lnTo>
                  <a:cubicBezTo>
                    <a:pt x="1744" y="686"/>
                    <a:pt x="1565" y="790"/>
                    <a:pt x="1416" y="910"/>
                  </a:cubicBezTo>
                  <a:lnTo>
                    <a:pt x="1148" y="761"/>
                  </a:lnTo>
                  <a:cubicBezTo>
                    <a:pt x="1096" y="730"/>
                    <a:pt x="1039" y="715"/>
                    <a:pt x="983" y="715"/>
                  </a:cubicBezTo>
                  <a:cubicBezTo>
                    <a:pt x="877" y="715"/>
                    <a:pt x="774" y="768"/>
                    <a:pt x="716" y="865"/>
                  </a:cubicBezTo>
                  <a:lnTo>
                    <a:pt x="90" y="1967"/>
                  </a:lnTo>
                  <a:cubicBezTo>
                    <a:pt x="1" y="2116"/>
                    <a:pt x="45" y="2310"/>
                    <a:pt x="209" y="2399"/>
                  </a:cubicBezTo>
                  <a:lnTo>
                    <a:pt x="463" y="2548"/>
                  </a:lnTo>
                  <a:cubicBezTo>
                    <a:pt x="448" y="2653"/>
                    <a:pt x="448" y="2742"/>
                    <a:pt x="448" y="2846"/>
                  </a:cubicBezTo>
                  <a:cubicBezTo>
                    <a:pt x="448" y="2936"/>
                    <a:pt x="448" y="3040"/>
                    <a:pt x="463" y="3144"/>
                  </a:cubicBezTo>
                  <a:lnTo>
                    <a:pt x="209" y="3293"/>
                  </a:lnTo>
                  <a:cubicBezTo>
                    <a:pt x="45" y="3383"/>
                    <a:pt x="1" y="3561"/>
                    <a:pt x="90" y="3725"/>
                  </a:cubicBezTo>
                  <a:lnTo>
                    <a:pt x="716" y="4813"/>
                  </a:lnTo>
                  <a:cubicBezTo>
                    <a:pt x="777" y="4914"/>
                    <a:pt x="885" y="4974"/>
                    <a:pt x="996" y="4974"/>
                  </a:cubicBezTo>
                  <a:cubicBezTo>
                    <a:pt x="1048" y="4974"/>
                    <a:pt x="1100" y="4961"/>
                    <a:pt x="1148" y="4932"/>
                  </a:cubicBezTo>
                  <a:lnTo>
                    <a:pt x="1416" y="4783"/>
                  </a:lnTo>
                  <a:cubicBezTo>
                    <a:pt x="1565" y="4902"/>
                    <a:pt x="1744" y="4992"/>
                    <a:pt x="1923" y="5081"/>
                  </a:cubicBezTo>
                  <a:lnTo>
                    <a:pt x="1923" y="5379"/>
                  </a:lnTo>
                  <a:cubicBezTo>
                    <a:pt x="1923" y="5543"/>
                    <a:pt x="2057" y="5692"/>
                    <a:pt x="2235" y="5692"/>
                  </a:cubicBezTo>
                  <a:lnTo>
                    <a:pt x="3502" y="5692"/>
                  </a:lnTo>
                  <a:cubicBezTo>
                    <a:pt x="3680" y="5692"/>
                    <a:pt x="3814" y="5543"/>
                    <a:pt x="3814" y="5379"/>
                  </a:cubicBezTo>
                  <a:lnTo>
                    <a:pt x="3814" y="5081"/>
                  </a:lnTo>
                  <a:cubicBezTo>
                    <a:pt x="3993" y="4992"/>
                    <a:pt x="4172" y="4902"/>
                    <a:pt x="4321" y="4783"/>
                  </a:cubicBezTo>
                  <a:lnTo>
                    <a:pt x="4589" y="4932"/>
                  </a:lnTo>
                  <a:cubicBezTo>
                    <a:pt x="4637" y="4961"/>
                    <a:pt x="4689" y="4974"/>
                    <a:pt x="4741" y="4974"/>
                  </a:cubicBezTo>
                  <a:cubicBezTo>
                    <a:pt x="4852" y="4974"/>
                    <a:pt x="4960" y="4914"/>
                    <a:pt x="5021" y="4813"/>
                  </a:cubicBezTo>
                  <a:lnTo>
                    <a:pt x="5647" y="3725"/>
                  </a:lnTo>
                  <a:cubicBezTo>
                    <a:pt x="5736" y="3561"/>
                    <a:pt x="5692" y="3383"/>
                    <a:pt x="5543" y="3293"/>
                  </a:cubicBezTo>
                  <a:lnTo>
                    <a:pt x="5274" y="3144"/>
                  </a:lnTo>
                  <a:cubicBezTo>
                    <a:pt x="5289" y="3040"/>
                    <a:pt x="5289" y="2936"/>
                    <a:pt x="5289" y="2846"/>
                  </a:cubicBezTo>
                  <a:cubicBezTo>
                    <a:pt x="5289" y="2742"/>
                    <a:pt x="5289" y="2653"/>
                    <a:pt x="5274" y="2548"/>
                  </a:cubicBezTo>
                  <a:lnTo>
                    <a:pt x="5543" y="2399"/>
                  </a:lnTo>
                  <a:cubicBezTo>
                    <a:pt x="5692" y="2310"/>
                    <a:pt x="5736" y="2116"/>
                    <a:pt x="5647" y="1967"/>
                  </a:cubicBezTo>
                  <a:lnTo>
                    <a:pt x="5021" y="865"/>
                  </a:lnTo>
                  <a:cubicBezTo>
                    <a:pt x="4963" y="768"/>
                    <a:pt x="4860" y="715"/>
                    <a:pt x="4754" y="715"/>
                  </a:cubicBezTo>
                  <a:cubicBezTo>
                    <a:pt x="4698" y="715"/>
                    <a:pt x="4641" y="730"/>
                    <a:pt x="4589" y="761"/>
                  </a:cubicBezTo>
                  <a:lnTo>
                    <a:pt x="4321" y="910"/>
                  </a:lnTo>
                  <a:cubicBezTo>
                    <a:pt x="4172" y="790"/>
                    <a:pt x="3993" y="686"/>
                    <a:pt x="3814" y="612"/>
                  </a:cubicBezTo>
                  <a:lnTo>
                    <a:pt x="3814" y="314"/>
                  </a:lnTo>
                  <a:cubicBezTo>
                    <a:pt x="3814" y="135"/>
                    <a:pt x="3680" y="1"/>
                    <a:pt x="3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49"/>
          <p:cNvGrpSpPr/>
          <p:nvPr/>
        </p:nvGrpSpPr>
        <p:grpSpPr>
          <a:xfrm>
            <a:off x="5544137" y="1525176"/>
            <a:ext cx="247636" cy="247613"/>
            <a:chOff x="5544137" y="1269701"/>
            <a:chExt cx="247636" cy="247613"/>
          </a:xfrm>
        </p:grpSpPr>
        <p:sp>
          <p:nvSpPr>
            <p:cNvPr id="1311" name="Google Shape;1311;p49"/>
            <p:cNvSpPr/>
            <p:nvPr/>
          </p:nvSpPr>
          <p:spPr>
            <a:xfrm>
              <a:off x="5544137" y="1269701"/>
              <a:ext cx="132873" cy="58069"/>
            </a:xfrm>
            <a:custGeom>
              <a:rect b="b" l="l" r="r" t="t"/>
              <a:pathLst>
                <a:path extrusionOk="0" h="2533" w="5796">
                  <a:moveTo>
                    <a:pt x="1585" y="952"/>
                  </a:moveTo>
                  <a:cubicBezTo>
                    <a:pt x="1751" y="952"/>
                    <a:pt x="1907" y="1075"/>
                    <a:pt x="1907" y="1266"/>
                  </a:cubicBezTo>
                  <a:cubicBezTo>
                    <a:pt x="1907" y="1445"/>
                    <a:pt x="1758" y="1579"/>
                    <a:pt x="1580" y="1579"/>
                  </a:cubicBezTo>
                  <a:cubicBezTo>
                    <a:pt x="1297" y="1579"/>
                    <a:pt x="1163" y="1236"/>
                    <a:pt x="1356" y="1043"/>
                  </a:cubicBezTo>
                  <a:cubicBezTo>
                    <a:pt x="1424" y="980"/>
                    <a:pt x="1506" y="952"/>
                    <a:pt x="1585" y="952"/>
                  </a:cubicBezTo>
                  <a:close/>
                  <a:moveTo>
                    <a:pt x="2841" y="952"/>
                  </a:moveTo>
                  <a:cubicBezTo>
                    <a:pt x="3002" y="952"/>
                    <a:pt x="3159" y="1075"/>
                    <a:pt x="3159" y="1266"/>
                  </a:cubicBezTo>
                  <a:cubicBezTo>
                    <a:pt x="3159" y="1445"/>
                    <a:pt x="3025" y="1579"/>
                    <a:pt x="2846" y="1579"/>
                  </a:cubicBezTo>
                  <a:cubicBezTo>
                    <a:pt x="2563" y="1579"/>
                    <a:pt x="2429" y="1236"/>
                    <a:pt x="2623" y="1043"/>
                  </a:cubicBezTo>
                  <a:cubicBezTo>
                    <a:pt x="2685" y="980"/>
                    <a:pt x="2764" y="952"/>
                    <a:pt x="2841" y="952"/>
                  </a:cubicBezTo>
                  <a:close/>
                  <a:moveTo>
                    <a:pt x="4107" y="952"/>
                  </a:moveTo>
                  <a:cubicBezTo>
                    <a:pt x="4269" y="952"/>
                    <a:pt x="4425" y="1075"/>
                    <a:pt x="4425" y="1266"/>
                  </a:cubicBezTo>
                  <a:cubicBezTo>
                    <a:pt x="4425" y="1445"/>
                    <a:pt x="4291" y="1579"/>
                    <a:pt x="4112" y="1579"/>
                  </a:cubicBezTo>
                  <a:cubicBezTo>
                    <a:pt x="3829" y="1579"/>
                    <a:pt x="3695" y="1236"/>
                    <a:pt x="3889" y="1043"/>
                  </a:cubicBezTo>
                  <a:cubicBezTo>
                    <a:pt x="3952" y="980"/>
                    <a:pt x="4030" y="952"/>
                    <a:pt x="4107" y="952"/>
                  </a:cubicBezTo>
                  <a:close/>
                  <a:moveTo>
                    <a:pt x="954" y="0"/>
                  </a:moveTo>
                  <a:cubicBezTo>
                    <a:pt x="433" y="0"/>
                    <a:pt x="1" y="432"/>
                    <a:pt x="1" y="953"/>
                  </a:cubicBezTo>
                  <a:lnTo>
                    <a:pt x="1" y="2533"/>
                  </a:lnTo>
                  <a:lnTo>
                    <a:pt x="4753" y="2533"/>
                  </a:lnTo>
                  <a:lnTo>
                    <a:pt x="57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9"/>
            <p:cNvSpPr/>
            <p:nvPr/>
          </p:nvSpPr>
          <p:spPr>
            <a:xfrm>
              <a:off x="5624397" y="1383753"/>
              <a:ext cx="87115" cy="133561"/>
            </a:xfrm>
            <a:custGeom>
              <a:rect b="b" l="l" r="r" t="t"/>
              <a:pathLst>
                <a:path extrusionOk="0" h="5826" w="3800">
                  <a:moveTo>
                    <a:pt x="954" y="1"/>
                  </a:moveTo>
                  <a:lnTo>
                    <a:pt x="954" y="1"/>
                  </a:lnTo>
                  <a:cubicBezTo>
                    <a:pt x="0" y="701"/>
                    <a:pt x="135" y="2161"/>
                    <a:pt x="1192" y="2682"/>
                  </a:cubicBezTo>
                  <a:cubicBezTo>
                    <a:pt x="1311" y="2727"/>
                    <a:pt x="1371" y="2846"/>
                    <a:pt x="1371" y="2965"/>
                  </a:cubicBezTo>
                  <a:lnTo>
                    <a:pt x="1371" y="5826"/>
                  </a:lnTo>
                  <a:lnTo>
                    <a:pt x="2429" y="5826"/>
                  </a:lnTo>
                  <a:lnTo>
                    <a:pt x="2429" y="2965"/>
                  </a:lnTo>
                  <a:cubicBezTo>
                    <a:pt x="2429" y="2846"/>
                    <a:pt x="2488" y="2727"/>
                    <a:pt x="2608" y="2682"/>
                  </a:cubicBezTo>
                  <a:cubicBezTo>
                    <a:pt x="3665" y="2161"/>
                    <a:pt x="3799" y="701"/>
                    <a:pt x="2846" y="1"/>
                  </a:cubicBezTo>
                  <a:lnTo>
                    <a:pt x="2846" y="1"/>
                  </a:lnTo>
                  <a:lnTo>
                    <a:pt x="2846" y="1178"/>
                  </a:lnTo>
                  <a:cubicBezTo>
                    <a:pt x="2846" y="1342"/>
                    <a:pt x="2712" y="1491"/>
                    <a:pt x="2533" y="1491"/>
                  </a:cubicBezTo>
                  <a:lnTo>
                    <a:pt x="1267" y="1491"/>
                  </a:lnTo>
                  <a:cubicBezTo>
                    <a:pt x="1088" y="1491"/>
                    <a:pt x="954" y="1342"/>
                    <a:pt x="954" y="1178"/>
                  </a:cubicBezTo>
                  <a:lnTo>
                    <a:pt x="9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9"/>
            <p:cNvSpPr/>
            <p:nvPr/>
          </p:nvSpPr>
          <p:spPr>
            <a:xfrm>
              <a:off x="5544137" y="1269701"/>
              <a:ext cx="247636" cy="247613"/>
            </a:xfrm>
            <a:custGeom>
              <a:rect b="b" l="l" r="r" t="t"/>
              <a:pathLst>
                <a:path extrusionOk="0" h="10801" w="10802">
                  <a:moveTo>
                    <a:pt x="2429" y="4112"/>
                  </a:moveTo>
                  <a:cubicBezTo>
                    <a:pt x="2846" y="4112"/>
                    <a:pt x="2846" y="4752"/>
                    <a:pt x="2429" y="4752"/>
                  </a:cubicBezTo>
                  <a:lnTo>
                    <a:pt x="1580" y="4752"/>
                  </a:lnTo>
                  <a:cubicBezTo>
                    <a:pt x="1163" y="4752"/>
                    <a:pt x="1163" y="4112"/>
                    <a:pt x="1580" y="4112"/>
                  </a:cubicBezTo>
                  <a:close/>
                  <a:moveTo>
                    <a:pt x="6481" y="0"/>
                  </a:moveTo>
                  <a:lnTo>
                    <a:pt x="5245" y="2980"/>
                  </a:lnTo>
                  <a:cubicBezTo>
                    <a:pt x="5200" y="3099"/>
                    <a:pt x="5081" y="3173"/>
                    <a:pt x="4961" y="3173"/>
                  </a:cubicBezTo>
                  <a:lnTo>
                    <a:pt x="1" y="3173"/>
                  </a:lnTo>
                  <a:lnTo>
                    <a:pt x="1" y="9847"/>
                  </a:lnTo>
                  <a:cubicBezTo>
                    <a:pt x="1" y="10369"/>
                    <a:pt x="433" y="10801"/>
                    <a:pt x="954" y="10801"/>
                  </a:cubicBezTo>
                  <a:lnTo>
                    <a:pt x="4246" y="10801"/>
                  </a:lnTo>
                  <a:lnTo>
                    <a:pt x="4246" y="8119"/>
                  </a:lnTo>
                  <a:cubicBezTo>
                    <a:pt x="2652" y="7151"/>
                    <a:pt x="2906" y="4782"/>
                    <a:pt x="4664" y="4156"/>
                  </a:cubicBezTo>
                  <a:cubicBezTo>
                    <a:pt x="4701" y="4144"/>
                    <a:pt x="4740" y="4137"/>
                    <a:pt x="4780" y="4137"/>
                  </a:cubicBezTo>
                  <a:cubicBezTo>
                    <a:pt x="4837" y="4137"/>
                    <a:pt x="4894" y="4151"/>
                    <a:pt x="4947" y="4186"/>
                  </a:cubicBezTo>
                  <a:cubicBezTo>
                    <a:pt x="5036" y="4246"/>
                    <a:pt x="5081" y="4350"/>
                    <a:pt x="5081" y="4454"/>
                  </a:cubicBezTo>
                  <a:lnTo>
                    <a:pt x="5081" y="5825"/>
                  </a:lnTo>
                  <a:lnTo>
                    <a:pt x="5706" y="5825"/>
                  </a:lnTo>
                  <a:lnTo>
                    <a:pt x="5706" y="4454"/>
                  </a:lnTo>
                  <a:cubicBezTo>
                    <a:pt x="5706" y="4350"/>
                    <a:pt x="5766" y="4246"/>
                    <a:pt x="5840" y="4186"/>
                  </a:cubicBezTo>
                  <a:cubicBezTo>
                    <a:pt x="5893" y="4151"/>
                    <a:pt x="5950" y="4137"/>
                    <a:pt x="6010" y="4137"/>
                  </a:cubicBezTo>
                  <a:cubicBezTo>
                    <a:pt x="6052" y="4137"/>
                    <a:pt x="6095" y="4144"/>
                    <a:pt x="6138" y="4156"/>
                  </a:cubicBezTo>
                  <a:cubicBezTo>
                    <a:pt x="7881" y="4767"/>
                    <a:pt x="8135" y="7151"/>
                    <a:pt x="6555" y="8119"/>
                  </a:cubicBezTo>
                  <a:lnTo>
                    <a:pt x="6555" y="10801"/>
                  </a:lnTo>
                  <a:lnTo>
                    <a:pt x="9848" y="10801"/>
                  </a:lnTo>
                  <a:cubicBezTo>
                    <a:pt x="10369" y="10801"/>
                    <a:pt x="10801" y="10369"/>
                    <a:pt x="10801" y="9847"/>
                  </a:cubicBezTo>
                  <a:lnTo>
                    <a:pt x="10801" y="953"/>
                  </a:lnTo>
                  <a:cubicBezTo>
                    <a:pt x="10801" y="432"/>
                    <a:pt x="10369" y="0"/>
                    <a:pt x="9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49"/>
          <p:cNvGrpSpPr/>
          <p:nvPr/>
        </p:nvGrpSpPr>
        <p:grpSpPr>
          <a:xfrm>
            <a:off x="6214556" y="1525176"/>
            <a:ext cx="247636" cy="247613"/>
            <a:chOff x="6214556" y="1269701"/>
            <a:chExt cx="247636" cy="247613"/>
          </a:xfrm>
        </p:grpSpPr>
        <p:sp>
          <p:nvSpPr>
            <p:cNvPr id="1315" name="Google Shape;1315;p49"/>
            <p:cNvSpPr/>
            <p:nvPr/>
          </p:nvSpPr>
          <p:spPr>
            <a:xfrm>
              <a:off x="6278081" y="1333547"/>
              <a:ext cx="120242" cy="119898"/>
            </a:xfrm>
            <a:custGeom>
              <a:rect b="b" l="l" r="r" t="t"/>
              <a:pathLst>
                <a:path extrusionOk="0" h="5230" w="5245">
                  <a:moveTo>
                    <a:pt x="2622" y="1033"/>
                  </a:moveTo>
                  <a:cubicBezTo>
                    <a:pt x="2779" y="1033"/>
                    <a:pt x="2935" y="1141"/>
                    <a:pt x="2935" y="1357"/>
                  </a:cubicBezTo>
                  <a:lnTo>
                    <a:pt x="2935" y="2623"/>
                  </a:lnTo>
                  <a:cubicBezTo>
                    <a:pt x="2935" y="2697"/>
                    <a:pt x="2905" y="2787"/>
                    <a:pt x="2846" y="2846"/>
                  </a:cubicBezTo>
                  <a:lnTo>
                    <a:pt x="2220" y="3472"/>
                  </a:lnTo>
                  <a:cubicBezTo>
                    <a:pt x="2149" y="3550"/>
                    <a:pt x="2067" y="3583"/>
                    <a:pt x="1988" y="3583"/>
                  </a:cubicBezTo>
                  <a:cubicBezTo>
                    <a:pt x="1734" y="3583"/>
                    <a:pt x="1509" y="3252"/>
                    <a:pt x="1758" y="3025"/>
                  </a:cubicBezTo>
                  <a:lnTo>
                    <a:pt x="2310" y="2489"/>
                  </a:lnTo>
                  <a:lnTo>
                    <a:pt x="2310" y="1357"/>
                  </a:lnTo>
                  <a:cubicBezTo>
                    <a:pt x="2310" y="1141"/>
                    <a:pt x="2466" y="1033"/>
                    <a:pt x="2622" y="1033"/>
                  </a:cubicBezTo>
                  <a:close/>
                  <a:moveTo>
                    <a:pt x="2310" y="1"/>
                  </a:moveTo>
                  <a:cubicBezTo>
                    <a:pt x="1103" y="150"/>
                    <a:pt x="149" y="1088"/>
                    <a:pt x="0" y="2295"/>
                  </a:cubicBezTo>
                  <a:lnTo>
                    <a:pt x="298" y="2295"/>
                  </a:lnTo>
                  <a:cubicBezTo>
                    <a:pt x="730" y="2295"/>
                    <a:pt x="730" y="2936"/>
                    <a:pt x="298" y="2936"/>
                  </a:cubicBezTo>
                  <a:lnTo>
                    <a:pt x="0" y="2936"/>
                  </a:lnTo>
                  <a:cubicBezTo>
                    <a:pt x="149" y="4142"/>
                    <a:pt x="1103" y="5081"/>
                    <a:pt x="2310" y="5230"/>
                  </a:cubicBezTo>
                  <a:lnTo>
                    <a:pt x="2310" y="4932"/>
                  </a:lnTo>
                  <a:cubicBezTo>
                    <a:pt x="2310" y="4723"/>
                    <a:pt x="2466" y="4619"/>
                    <a:pt x="2622" y="4619"/>
                  </a:cubicBezTo>
                  <a:cubicBezTo>
                    <a:pt x="2779" y="4619"/>
                    <a:pt x="2935" y="4723"/>
                    <a:pt x="2935" y="4932"/>
                  </a:cubicBezTo>
                  <a:lnTo>
                    <a:pt x="2935" y="5230"/>
                  </a:lnTo>
                  <a:cubicBezTo>
                    <a:pt x="4142" y="5081"/>
                    <a:pt x="5095" y="4142"/>
                    <a:pt x="5244" y="2936"/>
                  </a:cubicBezTo>
                  <a:lnTo>
                    <a:pt x="4946" y="2936"/>
                  </a:lnTo>
                  <a:cubicBezTo>
                    <a:pt x="4514" y="2936"/>
                    <a:pt x="4514" y="2295"/>
                    <a:pt x="4946" y="2295"/>
                  </a:cubicBezTo>
                  <a:lnTo>
                    <a:pt x="5244" y="2295"/>
                  </a:lnTo>
                  <a:cubicBezTo>
                    <a:pt x="5095" y="1088"/>
                    <a:pt x="4142" y="150"/>
                    <a:pt x="2935" y="1"/>
                  </a:cubicBezTo>
                  <a:lnTo>
                    <a:pt x="2935" y="299"/>
                  </a:lnTo>
                  <a:cubicBezTo>
                    <a:pt x="2935" y="507"/>
                    <a:pt x="2779" y="612"/>
                    <a:pt x="2622" y="612"/>
                  </a:cubicBezTo>
                  <a:cubicBezTo>
                    <a:pt x="2466" y="612"/>
                    <a:pt x="2310" y="507"/>
                    <a:pt x="2310" y="299"/>
                  </a:cubicBezTo>
                  <a:lnTo>
                    <a:pt x="23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9"/>
            <p:cNvSpPr/>
            <p:nvPr/>
          </p:nvSpPr>
          <p:spPr>
            <a:xfrm>
              <a:off x="6214556" y="1269701"/>
              <a:ext cx="247636" cy="247613"/>
            </a:xfrm>
            <a:custGeom>
              <a:rect b="b" l="l" r="r" t="t"/>
              <a:pathLst>
                <a:path extrusionOk="0" h="10801" w="10802">
                  <a:moveTo>
                    <a:pt x="5368" y="2123"/>
                  </a:moveTo>
                  <a:cubicBezTo>
                    <a:pt x="7052" y="2123"/>
                    <a:pt x="8671" y="3431"/>
                    <a:pt x="8671" y="5408"/>
                  </a:cubicBezTo>
                  <a:cubicBezTo>
                    <a:pt x="8656" y="7210"/>
                    <a:pt x="7196" y="8670"/>
                    <a:pt x="5393" y="8670"/>
                  </a:cubicBezTo>
                  <a:cubicBezTo>
                    <a:pt x="2473" y="8670"/>
                    <a:pt x="1028" y="5155"/>
                    <a:pt x="3084" y="3084"/>
                  </a:cubicBezTo>
                  <a:cubicBezTo>
                    <a:pt x="3748" y="2420"/>
                    <a:pt x="4565" y="2123"/>
                    <a:pt x="5368" y="2123"/>
                  </a:cubicBezTo>
                  <a:close/>
                  <a:moveTo>
                    <a:pt x="4544" y="0"/>
                  </a:moveTo>
                  <a:cubicBezTo>
                    <a:pt x="4380" y="0"/>
                    <a:pt x="4231" y="149"/>
                    <a:pt x="4231" y="313"/>
                  </a:cubicBezTo>
                  <a:lnTo>
                    <a:pt x="4231" y="804"/>
                  </a:lnTo>
                  <a:cubicBezTo>
                    <a:pt x="3784" y="909"/>
                    <a:pt x="3352" y="1088"/>
                    <a:pt x="2965" y="1326"/>
                  </a:cubicBezTo>
                  <a:lnTo>
                    <a:pt x="2622" y="983"/>
                  </a:lnTo>
                  <a:cubicBezTo>
                    <a:pt x="2555" y="924"/>
                    <a:pt x="2473" y="894"/>
                    <a:pt x="2393" y="894"/>
                  </a:cubicBezTo>
                  <a:cubicBezTo>
                    <a:pt x="2313" y="894"/>
                    <a:pt x="2235" y="924"/>
                    <a:pt x="2176" y="983"/>
                  </a:cubicBezTo>
                  <a:lnTo>
                    <a:pt x="984" y="2175"/>
                  </a:lnTo>
                  <a:cubicBezTo>
                    <a:pt x="850" y="2309"/>
                    <a:pt x="850" y="2503"/>
                    <a:pt x="984" y="2622"/>
                  </a:cubicBezTo>
                  <a:lnTo>
                    <a:pt x="1311" y="2965"/>
                  </a:lnTo>
                  <a:cubicBezTo>
                    <a:pt x="1073" y="3367"/>
                    <a:pt x="909" y="3799"/>
                    <a:pt x="790" y="4246"/>
                  </a:cubicBezTo>
                  <a:lnTo>
                    <a:pt x="313" y="4246"/>
                  </a:lnTo>
                  <a:cubicBezTo>
                    <a:pt x="135" y="4246"/>
                    <a:pt x="0" y="4380"/>
                    <a:pt x="0" y="4559"/>
                  </a:cubicBezTo>
                  <a:lnTo>
                    <a:pt x="0" y="6242"/>
                  </a:lnTo>
                  <a:cubicBezTo>
                    <a:pt x="0" y="6421"/>
                    <a:pt x="135" y="6555"/>
                    <a:pt x="313" y="6555"/>
                  </a:cubicBezTo>
                  <a:lnTo>
                    <a:pt x="790" y="6555"/>
                  </a:lnTo>
                  <a:cubicBezTo>
                    <a:pt x="909" y="7002"/>
                    <a:pt x="1073" y="7434"/>
                    <a:pt x="1311" y="7836"/>
                  </a:cubicBezTo>
                  <a:lnTo>
                    <a:pt x="984" y="8179"/>
                  </a:lnTo>
                  <a:cubicBezTo>
                    <a:pt x="850" y="8298"/>
                    <a:pt x="850" y="8492"/>
                    <a:pt x="984" y="8626"/>
                  </a:cubicBezTo>
                  <a:lnTo>
                    <a:pt x="2176" y="9817"/>
                  </a:lnTo>
                  <a:cubicBezTo>
                    <a:pt x="2235" y="9877"/>
                    <a:pt x="2313" y="9907"/>
                    <a:pt x="2393" y="9907"/>
                  </a:cubicBezTo>
                  <a:cubicBezTo>
                    <a:pt x="2473" y="9907"/>
                    <a:pt x="2555" y="9877"/>
                    <a:pt x="2622" y="9817"/>
                  </a:cubicBezTo>
                  <a:lnTo>
                    <a:pt x="2965" y="9475"/>
                  </a:lnTo>
                  <a:cubicBezTo>
                    <a:pt x="3352" y="9713"/>
                    <a:pt x="3784" y="9892"/>
                    <a:pt x="4231" y="10011"/>
                  </a:cubicBezTo>
                  <a:lnTo>
                    <a:pt x="4231" y="10488"/>
                  </a:lnTo>
                  <a:cubicBezTo>
                    <a:pt x="4231" y="10652"/>
                    <a:pt x="4380" y="10801"/>
                    <a:pt x="4544" y="10801"/>
                  </a:cubicBezTo>
                  <a:lnTo>
                    <a:pt x="6243" y="10801"/>
                  </a:lnTo>
                  <a:cubicBezTo>
                    <a:pt x="6406" y="10801"/>
                    <a:pt x="6555" y="10652"/>
                    <a:pt x="6555" y="10488"/>
                  </a:cubicBezTo>
                  <a:lnTo>
                    <a:pt x="6555" y="10011"/>
                  </a:lnTo>
                  <a:cubicBezTo>
                    <a:pt x="7002" y="9892"/>
                    <a:pt x="7434" y="9713"/>
                    <a:pt x="7822" y="9475"/>
                  </a:cubicBezTo>
                  <a:lnTo>
                    <a:pt x="8164" y="9817"/>
                  </a:lnTo>
                  <a:cubicBezTo>
                    <a:pt x="8231" y="9877"/>
                    <a:pt x="8313" y="9907"/>
                    <a:pt x="8393" y="9907"/>
                  </a:cubicBezTo>
                  <a:cubicBezTo>
                    <a:pt x="8473" y="9907"/>
                    <a:pt x="8552" y="9877"/>
                    <a:pt x="8611" y="9817"/>
                  </a:cubicBezTo>
                  <a:lnTo>
                    <a:pt x="9803" y="8626"/>
                  </a:lnTo>
                  <a:cubicBezTo>
                    <a:pt x="9937" y="8492"/>
                    <a:pt x="9937" y="8298"/>
                    <a:pt x="9803" y="8179"/>
                  </a:cubicBezTo>
                  <a:lnTo>
                    <a:pt x="9475" y="7836"/>
                  </a:lnTo>
                  <a:cubicBezTo>
                    <a:pt x="9699" y="7434"/>
                    <a:pt x="9878" y="7002"/>
                    <a:pt x="9997" y="6555"/>
                  </a:cubicBezTo>
                  <a:lnTo>
                    <a:pt x="10473" y="6555"/>
                  </a:lnTo>
                  <a:cubicBezTo>
                    <a:pt x="10652" y="6555"/>
                    <a:pt x="10801" y="6421"/>
                    <a:pt x="10801" y="6242"/>
                  </a:cubicBezTo>
                  <a:lnTo>
                    <a:pt x="10801" y="4559"/>
                  </a:lnTo>
                  <a:cubicBezTo>
                    <a:pt x="10801" y="4380"/>
                    <a:pt x="10652" y="4246"/>
                    <a:pt x="10473" y="4246"/>
                  </a:cubicBezTo>
                  <a:lnTo>
                    <a:pt x="9997" y="4246"/>
                  </a:lnTo>
                  <a:cubicBezTo>
                    <a:pt x="9878" y="3799"/>
                    <a:pt x="9714" y="3367"/>
                    <a:pt x="9475" y="2965"/>
                  </a:cubicBezTo>
                  <a:lnTo>
                    <a:pt x="9803" y="2622"/>
                  </a:lnTo>
                  <a:cubicBezTo>
                    <a:pt x="9937" y="2503"/>
                    <a:pt x="9937" y="2309"/>
                    <a:pt x="9803" y="2175"/>
                  </a:cubicBezTo>
                  <a:lnTo>
                    <a:pt x="8611" y="983"/>
                  </a:lnTo>
                  <a:cubicBezTo>
                    <a:pt x="8552" y="924"/>
                    <a:pt x="8473" y="894"/>
                    <a:pt x="8393" y="894"/>
                  </a:cubicBezTo>
                  <a:cubicBezTo>
                    <a:pt x="8313" y="894"/>
                    <a:pt x="8231" y="924"/>
                    <a:pt x="8164" y="983"/>
                  </a:cubicBezTo>
                  <a:lnTo>
                    <a:pt x="7822" y="1326"/>
                  </a:lnTo>
                  <a:cubicBezTo>
                    <a:pt x="7434" y="1088"/>
                    <a:pt x="7002" y="909"/>
                    <a:pt x="6555" y="790"/>
                  </a:cubicBezTo>
                  <a:lnTo>
                    <a:pt x="6555" y="313"/>
                  </a:lnTo>
                  <a:cubicBezTo>
                    <a:pt x="6555" y="149"/>
                    <a:pt x="6406" y="0"/>
                    <a:pt x="6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49"/>
          <p:cNvGrpSpPr/>
          <p:nvPr/>
        </p:nvGrpSpPr>
        <p:grpSpPr>
          <a:xfrm>
            <a:off x="6884631" y="1525176"/>
            <a:ext cx="247636" cy="247613"/>
            <a:chOff x="6884631" y="1269701"/>
            <a:chExt cx="247636" cy="247613"/>
          </a:xfrm>
        </p:grpSpPr>
        <p:sp>
          <p:nvSpPr>
            <p:cNvPr id="1318" name="Google Shape;1318;p49"/>
            <p:cNvSpPr/>
            <p:nvPr/>
          </p:nvSpPr>
          <p:spPr>
            <a:xfrm>
              <a:off x="6952259" y="1379672"/>
              <a:ext cx="22558" cy="27670"/>
            </a:xfrm>
            <a:custGeom>
              <a:rect b="b" l="l" r="r" t="t"/>
              <a:pathLst>
                <a:path extrusionOk="0" h="1207" w="984">
                  <a:moveTo>
                    <a:pt x="983" y="0"/>
                  </a:moveTo>
                  <a:lnTo>
                    <a:pt x="983" y="0"/>
                  </a:lnTo>
                  <a:cubicBezTo>
                    <a:pt x="641" y="164"/>
                    <a:pt x="298" y="372"/>
                    <a:pt x="0" y="611"/>
                  </a:cubicBezTo>
                  <a:cubicBezTo>
                    <a:pt x="298" y="834"/>
                    <a:pt x="641" y="1043"/>
                    <a:pt x="983" y="1207"/>
                  </a:cubicBezTo>
                  <a:cubicBezTo>
                    <a:pt x="834" y="819"/>
                    <a:pt x="834" y="387"/>
                    <a:pt x="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9"/>
            <p:cNvSpPr/>
            <p:nvPr/>
          </p:nvSpPr>
          <p:spPr>
            <a:xfrm>
              <a:off x="6979242" y="1371626"/>
              <a:ext cx="50893" cy="43580"/>
            </a:xfrm>
            <a:custGeom>
              <a:rect b="b" l="l" r="r" t="t"/>
              <a:pathLst>
                <a:path extrusionOk="0" h="1901" w="2220">
                  <a:moveTo>
                    <a:pt x="1285" y="636"/>
                  </a:moveTo>
                  <a:cubicBezTo>
                    <a:pt x="1361" y="636"/>
                    <a:pt x="1440" y="663"/>
                    <a:pt x="1505" y="723"/>
                  </a:cubicBezTo>
                  <a:cubicBezTo>
                    <a:pt x="1698" y="932"/>
                    <a:pt x="1549" y="1275"/>
                    <a:pt x="1281" y="1275"/>
                  </a:cubicBezTo>
                  <a:cubicBezTo>
                    <a:pt x="1103" y="1275"/>
                    <a:pt x="954" y="1126"/>
                    <a:pt x="954" y="962"/>
                  </a:cubicBezTo>
                  <a:cubicBezTo>
                    <a:pt x="954" y="767"/>
                    <a:pt x="1116" y="636"/>
                    <a:pt x="1285" y="636"/>
                  </a:cubicBezTo>
                  <a:close/>
                  <a:moveTo>
                    <a:pt x="1260" y="0"/>
                  </a:moveTo>
                  <a:cubicBezTo>
                    <a:pt x="1029" y="0"/>
                    <a:pt x="792" y="86"/>
                    <a:pt x="596" y="277"/>
                  </a:cubicBezTo>
                  <a:cubicBezTo>
                    <a:pt x="0" y="887"/>
                    <a:pt x="432" y="1900"/>
                    <a:pt x="1281" y="1900"/>
                  </a:cubicBezTo>
                  <a:cubicBezTo>
                    <a:pt x="1803" y="1900"/>
                    <a:pt x="2220" y="1483"/>
                    <a:pt x="2220" y="962"/>
                  </a:cubicBezTo>
                  <a:cubicBezTo>
                    <a:pt x="2220" y="385"/>
                    <a:pt x="1752" y="0"/>
                    <a:pt x="1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9"/>
            <p:cNvSpPr/>
            <p:nvPr/>
          </p:nvSpPr>
          <p:spPr>
            <a:xfrm>
              <a:off x="6950196" y="1410048"/>
              <a:ext cx="116482" cy="43741"/>
            </a:xfrm>
            <a:custGeom>
              <a:rect b="b" l="l" r="r" t="t"/>
              <a:pathLst>
                <a:path extrusionOk="0" h="1908" w="5081">
                  <a:moveTo>
                    <a:pt x="1" y="1"/>
                  </a:moveTo>
                  <a:cubicBezTo>
                    <a:pt x="329" y="1133"/>
                    <a:pt x="1371" y="1908"/>
                    <a:pt x="2548" y="1908"/>
                  </a:cubicBezTo>
                  <a:cubicBezTo>
                    <a:pt x="3710" y="1908"/>
                    <a:pt x="4753" y="1133"/>
                    <a:pt x="5081" y="1"/>
                  </a:cubicBezTo>
                  <a:lnTo>
                    <a:pt x="5081" y="1"/>
                  </a:lnTo>
                  <a:cubicBezTo>
                    <a:pt x="4500" y="388"/>
                    <a:pt x="3591" y="865"/>
                    <a:pt x="2548" y="865"/>
                  </a:cubicBezTo>
                  <a:cubicBezTo>
                    <a:pt x="1491" y="865"/>
                    <a:pt x="582" y="38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9"/>
            <p:cNvSpPr/>
            <p:nvPr/>
          </p:nvSpPr>
          <p:spPr>
            <a:xfrm>
              <a:off x="6950196" y="1333203"/>
              <a:ext cx="116482" cy="43741"/>
            </a:xfrm>
            <a:custGeom>
              <a:rect b="b" l="l" r="r" t="t"/>
              <a:pathLst>
                <a:path extrusionOk="0" h="1908" w="5081">
                  <a:moveTo>
                    <a:pt x="2548" y="1"/>
                  </a:moveTo>
                  <a:cubicBezTo>
                    <a:pt x="1371" y="1"/>
                    <a:pt x="329" y="776"/>
                    <a:pt x="1" y="1908"/>
                  </a:cubicBezTo>
                  <a:cubicBezTo>
                    <a:pt x="582" y="1520"/>
                    <a:pt x="1491" y="1044"/>
                    <a:pt x="2548" y="1044"/>
                  </a:cubicBezTo>
                  <a:cubicBezTo>
                    <a:pt x="3591" y="1044"/>
                    <a:pt x="4500" y="1520"/>
                    <a:pt x="5081" y="1908"/>
                  </a:cubicBezTo>
                  <a:cubicBezTo>
                    <a:pt x="4753" y="776"/>
                    <a:pt x="3710" y="1"/>
                    <a:pt x="2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9"/>
            <p:cNvSpPr/>
            <p:nvPr/>
          </p:nvSpPr>
          <p:spPr>
            <a:xfrm>
              <a:off x="7042079" y="1379672"/>
              <a:ext cx="22902" cy="27670"/>
            </a:xfrm>
            <a:custGeom>
              <a:rect b="b" l="l" r="r" t="t"/>
              <a:pathLst>
                <a:path extrusionOk="0" h="1207" w="999">
                  <a:moveTo>
                    <a:pt x="0" y="0"/>
                  </a:moveTo>
                  <a:lnTo>
                    <a:pt x="0" y="0"/>
                  </a:lnTo>
                  <a:cubicBezTo>
                    <a:pt x="149" y="387"/>
                    <a:pt x="149" y="819"/>
                    <a:pt x="0" y="1207"/>
                  </a:cubicBezTo>
                  <a:cubicBezTo>
                    <a:pt x="343" y="1043"/>
                    <a:pt x="686" y="834"/>
                    <a:pt x="998" y="611"/>
                  </a:cubicBezTo>
                  <a:cubicBezTo>
                    <a:pt x="686" y="372"/>
                    <a:pt x="343" y="16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9"/>
            <p:cNvSpPr/>
            <p:nvPr/>
          </p:nvSpPr>
          <p:spPr>
            <a:xfrm>
              <a:off x="6884631" y="1269701"/>
              <a:ext cx="247636" cy="247613"/>
            </a:xfrm>
            <a:custGeom>
              <a:rect b="b" l="l" r="r" t="t"/>
              <a:pathLst>
                <a:path extrusionOk="0" h="10801" w="10802">
                  <a:moveTo>
                    <a:pt x="5375" y="2123"/>
                  </a:moveTo>
                  <a:cubicBezTo>
                    <a:pt x="7059" y="2123"/>
                    <a:pt x="8671" y="3431"/>
                    <a:pt x="8671" y="5408"/>
                  </a:cubicBezTo>
                  <a:cubicBezTo>
                    <a:pt x="8671" y="7210"/>
                    <a:pt x="7211" y="8670"/>
                    <a:pt x="5408" y="8670"/>
                  </a:cubicBezTo>
                  <a:cubicBezTo>
                    <a:pt x="2488" y="8670"/>
                    <a:pt x="1028" y="5155"/>
                    <a:pt x="3084" y="3084"/>
                  </a:cubicBezTo>
                  <a:cubicBezTo>
                    <a:pt x="3753" y="2420"/>
                    <a:pt x="4572" y="2123"/>
                    <a:pt x="5375" y="2123"/>
                  </a:cubicBezTo>
                  <a:close/>
                  <a:moveTo>
                    <a:pt x="4559" y="0"/>
                  </a:moveTo>
                  <a:cubicBezTo>
                    <a:pt x="4380" y="0"/>
                    <a:pt x="4246" y="149"/>
                    <a:pt x="4246" y="313"/>
                  </a:cubicBezTo>
                  <a:lnTo>
                    <a:pt x="4246" y="804"/>
                  </a:lnTo>
                  <a:cubicBezTo>
                    <a:pt x="3799" y="909"/>
                    <a:pt x="3367" y="1088"/>
                    <a:pt x="2965" y="1326"/>
                  </a:cubicBezTo>
                  <a:lnTo>
                    <a:pt x="2622" y="983"/>
                  </a:lnTo>
                  <a:cubicBezTo>
                    <a:pt x="2563" y="924"/>
                    <a:pt x="2485" y="894"/>
                    <a:pt x="2405" y="894"/>
                  </a:cubicBezTo>
                  <a:cubicBezTo>
                    <a:pt x="2324" y="894"/>
                    <a:pt x="2243" y="924"/>
                    <a:pt x="2176" y="983"/>
                  </a:cubicBezTo>
                  <a:lnTo>
                    <a:pt x="984" y="2175"/>
                  </a:lnTo>
                  <a:cubicBezTo>
                    <a:pt x="865" y="2309"/>
                    <a:pt x="865" y="2503"/>
                    <a:pt x="984" y="2622"/>
                  </a:cubicBezTo>
                  <a:lnTo>
                    <a:pt x="1326" y="2965"/>
                  </a:lnTo>
                  <a:cubicBezTo>
                    <a:pt x="1088" y="3367"/>
                    <a:pt x="909" y="3799"/>
                    <a:pt x="805" y="4246"/>
                  </a:cubicBezTo>
                  <a:lnTo>
                    <a:pt x="313" y="4246"/>
                  </a:lnTo>
                  <a:cubicBezTo>
                    <a:pt x="149" y="4246"/>
                    <a:pt x="0" y="4380"/>
                    <a:pt x="0" y="4559"/>
                  </a:cubicBezTo>
                  <a:lnTo>
                    <a:pt x="0" y="6242"/>
                  </a:lnTo>
                  <a:cubicBezTo>
                    <a:pt x="0" y="6421"/>
                    <a:pt x="149" y="6555"/>
                    <a:pt x="313" y="6555"/>
                  </a:cubicBezTo>
                  <a:lnTo>
                    <a:pt x="805" y="6555"/>
                  </a:lnTo>
                  <a:cubicBezTo>
                    <a:pt x="909" y="7002"/>
                    <a:pt x="1088" y="7434"/>
                    <a:pt x="1326" y="7836"/>
                  </a:cubicBezTo>
                  <a:lnTo>
                    <a:pt x="984" y="8179"/>
                  </a:lnTo>
                  <a:cubicBezTo>
                    <a:pt x="865" y="8298"/>
                    <a:pt x="865" y="8492"/>
                    <a:pt x="984" y="8626"/>
                  </a:cubicBezTo>
                  <a:lnTo>
                    <a:pt x="2176" y="9817"/>
                  </a:lnTo>
                  <a:cubicBezTo>
                    <a:pt x="2243" y="9877"/>
                    <a:pt x="2324" y="9907"/>
                    <a:pt x="2405" y="9907"/>
                  </a:cubicBezTo>
                  <a:cubicBezTo>
                    <a:pt x="2485" y="9907"/>
                    <a:pt x="2563" y="9877"/>
                    <a:pt x="2622" y="9817"/>
                  </a:cubicBezTo>
                  <a:lnTo>
                    <a:pt x="2965" y="9475"/>
                  </a:lnTo>
                  <a:cubicBezTo>
                    <a:pt x="3367" y="9713"/>
                    <a:pt x="3799" y="9892"/>
                    <a:pt x="4246" y="10011"/>
                  </a:cubicBezTo>
                  <a:lnTo>
                    <a:pt x="4246" y="10488"/>
                  </a:lnTo>
                  <a:cubicBezTo>
                    <a:pt x="4246" y="10652"/>
                    <a:pt x="4380" y="10801"/>
                    <a:pt x="4559" y="10801"/>
                  </a:cubicBezTo>
                  <a:lnTo>
                    <a:pt x="6243" y="10801"/>
                  </a:lnTo>
                  <a:cubicBezTo>
                    <a:pt x="6421" y="10801"/>
                    <a:pt x="6555" y="10652"/>
                    <a:pt x="6555" y="10488"/>
                  </a:cubicBezTo>
                  <a:lnTo>
                    <a:pt x="6555" y="10011"/>
                  </a:lnTo>
                  <a:cubicBezTo>
                    <a:pt x="7002" y="9892"/>
                    <a:pt x="7434" y="9713"/>
                    <a:pt x="7837" y="9475"/>
                  </a:cubicBezTo>
                  <a:lnTo>
                    <a:pt x="8179" y="9817"/>
                  </a:lnTo>
                  <a:cubicBezTo>
                    <a:pt x="8239" y="9877"/>
                    <a:pt x="8317" y="9907"/>
                    <a:pt x="8397" y="9907"/>
                  </a:cubicBezTo>
                  <a:cubicBezTo>
                    <a:pt x="8477" y="9907"/>
                    <a:pt x="8559" y="9877"/>
                    <a:pt x="8626" y="9817"/>
                  </a:cubicBezTo>
                  <a:lnTo>
                    <a:pt x="9818" y="8626"/>
                  </a:lnTo>
                  <a:cubicBezTo>
                    <a:pt x="9937" y="8492"/>
                    <a:pt x="9937" y="8298"/>
                    <a:pt x="9818" y="8179"/>
                  </a:cubicBezTo>
                  <a:lnTo>
                    <a:pt x="9475" y="7836"/>
                  </a:lnTo>
                  <a:cubicBezTo>
                    <a:pt x="9714" y="7434"/>
                    <a:pt x="9892" y="7002"/>
                    <a:pt x="10012" y="6555"/>
                  </a:cubicBezTo>
                  <a:lnTo>
                    <a:pt x="10488" y="6555"/>
                  </a:lnTo>
                  <a:cubicBezTo>
                    <a:pt x="10652" y="6555"/>
                    <a:pt x="10801" y="6421"/>
                    <a:pt x="10801" y="6242"/>
                  </a:cubicBezTo>
                  <a:lnTo>
                    <a:pt x="10801" y="4559"/>
                  </a:lnTo>
                  <a:cubicBezTo>
                    <a:pt x="10801" y="4380"/>
                    <a:pt x="10652" y="4246"/>
                    <a:pt x="10488" y="4246"/>
                  </a:cubicBezTo>
                  <a:lnTo>
                    <a:pt x="10012" y="4246"/>
                  </a:lnTo>
                  <a:cubicBezTo>
                    <a:pt x="9892" y="3799"/>
                    <a:pt x="9714" y="3367"/>
                    <a:pt x="9475" y="2965"/>
                  </a:cubicBezTo>
                  <a:lnTo>
                    <a:pt x="9818" y="2622"/>
                  </a:lnTo>
                  <a:cubicBezTo>
                    <a:pt x="9937" y="2503"/>
                    <a:pt x="9937" y="2309"/>
                    <a:pt x="9818" y="2175"/>
                  </a:cubicBezTo>
                  <a:lnTo>
                    <a:pt x="8626" y="983"/>
                  </a:lnTo>
                  <a:cubicBezTo>
                    <a:pt x="8559" y="924"/>
                    <a:pt x="8477" y="894"/>
                    <a:pt x="8397" y="894"/>
                  </a:cubicBezTo>
                  <a:cubicBezTo>
                    <a:pt x="8317" y="894"/>
                    <a:pt x="8239" y="924"/>
                    <a:pt x="8179" y="983"/>
                  </a:cubicBezTo>
                  <a:lnTo>
                    <a:pt x="7837" y="1326"/>
                  </a:lnTo>
                  <a:cubicBezTo>
                    <a:pt x="7434" y="1088"/>
                    <a:pt x="7002" y="909"/>
                    <a:pt x="6555" y="790"/>
                  </a:cubicBezTo>
                  <a:lnTo>
                    <a:pt x="6555" y="313"/>
                  </a:lnTo>
                  <a:cubicBezTo>
                    <a:pt x="6555" y="149"/>
                    <a:pt x="6421" y="0"/>
                    <a:pt x="6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 name="Google Shape;1324;p49"/>
          <p:cNvGrpSpPr/>
          <p:nvPr/>
        </p:nvGrpSpPr>
        <p:grpSpPr>
          <a:xfrm>
            <a:off x="7585998" y="1524993"/>
            <a:ext cx="268245" cy="247888"/>
            <a:chOff x="7585998" y="1269518"/>
            <a:chExt cx="268245" cy="247888"/>
          </a:xfrm>
        </p:grpSpPr>
        <p:sp>
          <p:nvSpPr>
            <p:cNvPr id="1325" name="Google Shape;1325;p49"/>
            <p:cNvSpPr/>
            <p:nvPr/>
          </p:nvSpPr>
          <p:spPr>
            <a:xfrm>
              <a:off x="7727514" y="1269609"/>
              <a:ext cx="120700" cy="113823"/>
            </a:xfrm>
            <a:custGeom>
              <a:rect b="b" l="l" r="r" t="t"/>
              <a:pathLst>
                <a:path extrusionOk="0" h="4965" w="5265">
                  <a:moveTo>
                    <a:pt x="2723" y="0"/>
                  </a:moveTo>
                  <a:cubicBezTo>
                    <a:pt x="1255" y="0"/>
                    <a:pt x="114" y="1479"/>
                    <a:pt x="641" y="2969"/>
                  </a:cubicBezTo>
                  <a:lnTo>
                    <a:pt x="1" y="3609"/>
                  </a:lnTo>
                  <a:lnTo>
                    <a:pt x="1341" y="4965"/>
                  </a:lnTo>
                  <a:lnTo>
                    <a:pt x="1997" y="4309"/>
                  </a:lnTo>
                  <a:cubicBezTo>
                    <a:pt x="2247" y="4399"/>
                    <a:pt x="2498" y="4440"/>
                    <a:pt x="2741" y="4440"/>
                  </a:cubicBezTo>
                  <a:cubicBezTo>
                    <a:pt x="4118" y="4440"/>
                    <a:pt x="5265" y="3111"/>
                    <a:pt x="4872" y="1643"/>
                  </a:cubicBezTo>
                  <a:cubicBezTo>
                    <a:pt x="4835" y="1495"/>
                    <a:pt x="4706" y="1410"/>
                    <a:pt x="4574" y="1410"/>
                  </a:cubicBezTo>
                  <a:cubicBezTo>
                    <a:pt x="4494" y="1410"/>
                    <a:pt x="4413" y="1441"/>
                    <a:pt x="4351" y="1509"/>
                  </a:cubicBezTo>
                  <a:lnTo>
                    <a:pt x="3338" y="2522"/>
                  </a:lnTo>
                  <a:lnTo>
                    <a:pt x="2429" y="1628"/>
                  </a:lnTo>
                  <a:lnTo>
                    <a:pt x="3457" y="615"/>
                  </a:lnTo>
                  <a:cubicBezTo>
                    <a:pt x="3636" y="436"/>
                    <a:pt x="3546" y="138"/>
                    <a:pt x="3308" y="78"/>
                  </a:cubicBezTo>
                  <a:cubicBezTo>
                    <a:pt x="3109" y="25"/>
                    <a:pt x="2913" y="0"/>
                    <a:pt x="2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9"/>
            <p:cNvSpPr/>
            <p:nvPr/>
          </p:nvSpPr>
          <p:spPr>
            <a:xfrm>
              <a:off x="7585998" y="1403904"/>
              <a:ext cx="121044" cy="113502"/>
            </a:xfrm>
            <a:custGeom>
              <a:rect b="b" l="l" r="r" t="t"/>
              <a:pathLst>
                <a:path extrusionOk="0" h="4951" w="5280">
                  <a:moveTo>
                    <a:pt x="3924" y="1"/>
                  </a:moveTo>
                  <a:lnTo>
                    <a:pt x="3284" y="641"/>
                  </a:lnTo>
                  <a:cubicBezTo>
                    <a:pt x="3031" y="552"/>
                    <a:pt x="2778" y="510"/>
                    <a:pt x="2534" y="510"/>
                  </a:cubicBezTo>
                  <a:cubicBezTo>
                    <a:pt x="1147" y="510"/>
                    <a:pt x="1" y="1839"/>
                    <a:pt x="393" y="3308"/>
                  </a:cubicBezTo>
                  <a:cubicBezTo>
                    <a:pt x="430" y="3456"/>
                    <a:pt x="560" y="3541"/>
                    <a:pt x="695" y="3541"/>
                  </a:cubicBezTo>
                  <a:cubicBezTo>
                    <a:pt x="777" y="3541"/>
                    <a:pt x="862" y="3510"/>
                    <a:pt x="930" y="3442"/>
                  </a:cubicBezTo>
                  <a:lnTo>
                    <a:pt x="1943" y="2429"/>
                  </a:lnTo>
                  <a:lnTo>
                    <a:pt x="2837" y="3338"/>
                  </a:lnTo>
                  <a:lnTo>
                    <a:pt x="1824" y="4351"/>
                  </a:lnTo>
                  <a:cubicBezTo>
                    <a:pt x="1645" y="4515"/>
                    <a:pt x="1719" y="4813"/>
                    <a:pt x="1958" y="4872"/>
                  </a:cubicBezTo>
                  <a:cubicBezTo>
                    <a:pt x="2156" y="4925"/>
                    <a:pt x="2353" y="4950"/>
                    <a:pt x="2543" y="4950"/>
                  </a:cubicBezTo>
                  <a:cubicBezTo>
                    <a:pt x="4011" y="4950"/>
                    <a:pt x="5152" y="3474"/>
                    <a:pt x="4624" y="1997"/>
                  </a:cubicBezTo>
                  <a:lnTo>
                    <a:pt x="5280" y="1342"/>
                  </a:lnTo>
                  <a:lnTo>
                    <a:pt x="39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9"/>
            <p:cNvSpPr/>
            <p:nvPr/>
          </p:nvSpPr>
          <p:spPr>
            <a:xfrm>
              <a:off x="7585998" y="1269518"/>
              <a:ext cx="268245" cy="247750"/>
            </a:xfrm>
            <a:custGeom>
              <a:rect b="b" l="l" r="r" t="t"/>
              <a:pathLst>
                <a:path extrusionOk="0" h="10807" w="11701">
                  <a:moveTo>
                    <a:pt x="9168" y="7963"/>
                  </a:moveTo>
                  <a:lnTo>
                    <a:pt x="9540" y="8336"/>
                  </a:lnTo>
                  <a:lnTo>
                    <a:pt x="9540" y="8857"/>
                  </a:lnTo>
                  <a:lnTo>
                    <a:pt x="9168" y="9230"/>
                  </a:lnTo>
                  <a:lnTo>
                    <a:pt x="8647" y="9230"/>
                  </a:lnTo>
                  <a:lnTo>
                    <a:pt x="8274" y="8857"/>
                  </a:lnTo>
                  <a:lnTo>
                    <a:pt x="8274" y="8336"/>
                  </a:lnTo>
                  <a:lnTo>
                    <a:pt x="8647" y="7963"/>
                  </a:lnTo>
                  <a:close/>
                  <a:moveTo>
                    <a:pt x="2555" y="0"/>
                  </a:moveTo>
                  <a:cubicBezTo>
                    <a:pt x="2360" y="0"/>
                    <a:pt x="2160" y="27"/>
                    <a:pt x="1958" y="82"/>
                  </a:cubicBezTo>
                  <a:cubicBezTo>
                    <a:pt x="1719" y="142"/>
                    <a:pt x="1645" y="440"/>
                    <a:pt x="1824" y="619"/>
                  </a:cubicBezTo>
                  <a:lnTo>
                    <a:pt x="2837" y="1632"/>
                  </a:lnTo>
                  <a:lnTo>
                    <a:pt x="1943" y="2526"/>
                  </a:lnTo>
                  <a:lnTo>
                    <a:pt x="930" y="1513"/>
                  </a:lnTo>
                  <a:cubicBezTo>
                    <a:pt x="862" y="1445"/>
                    <a:pt x="777" y="1414"/>
                    <a:pt x="695" y="1414"/>
                  </a:cubicBezTo>
                  <a:cubicBezTo>
                    <a:pt x="560" y="1414"/>
                    <a:pt x="430" y="1499"/>
                    <a:pt x="393" y="1647"/>
                  </a:cubicBezTo>
                  <a:cubicBezTo>
                    <a:pt x="1" y="3115"/>
                    <a:pt x="1147" y="4444"/>
                    <a:pt x="2534" y="4444"/>
                  </a:cubicBezTo>
                  <a:cubicBezTo>
                    <a:pt x="2778" y="4444"/>
                    <a:pt x="3031" y="4403"/>
                    <a:pt x="3284" y="4313"/>
                  </a:cubicBezTo>
                  <a:lnTo>
                    <a:pt x="6814" y="7844"/>
                  </a:lnTo>
                  <a:cubicBezTo>
                    <a:pt x="6291" y="9319"/>
                    <a:pt x="7410" y="10806"/>
                    <a:pt x="8888" y="10806"/>
                  </a:cubicBezTo>
                  <a:cubicBezTo>
                    <a:pt x="9052" y="10806"/>
                    <a:pt x="9220" y="10788"/>
                    <a:pt x="9392" y="10749"/>
                  </a:cubicBezTo>
                  <a:cubicBezTo>
                    <a:pt x="11090" y="10362"/>
                    <a:pt x="11701" y="8261"/>
                    <a:pt x="10464" y="7025"/>
                  </a:cubicBezTo>
                  <a:lnTo>
                    <a:pt x="10479" y="7025"/>
                  </a:lnTo>
                  <a:cubicBezTo>
                    <a:pt x="10050" y="6606"/>
                    <a:pt x="9473" y="6378"/>
                    <a:pt x="8889" y="6378"/>
                  </a:cubicBezTo>
                  <a:cubicBezTo>
                    <a:pt x="8642" y="6378"/>
                    <a:pt x="8394" y="6419"/>
                    <a:pt x="8155" y="6503"/>
                  </a:cubicBezTo>
                  <a:lnTo>
                    <a:pt x="4624" y="2973"/>
                  </a:lnTo>
                  <a:cubicBezTo>
                    <a:pt x="5164" y="1487"/>
                    <a:pt x="4019" y="0"/>
                    <a:pt x="2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49"/>
          <p:cNvGrpSpPr/>
          <p:nvPr/>
        </p:nvGrpSpPr>
        <p:grpSpPr>
          <a:xfrm>
            <a:off x="1321512" y="2183241"/>
            <a:ext cx="188879" cy="247636"/>
            <a:chOff x="1321512" y="2003966"/>
            <a:chExt cx="188879" cy="247636"/>
          </a:xfrm>
        </p:grpSpPr>
        <p:sp>
          <p:nvSpPr>
            <p:cNvPr id="1329" name="Google Shape;1329;p49"/>
            <p:cNvSpPr/>
            <p:nvPr/>
          </p:nvSpPr>
          <p:spPr>
            <a:xfrm>
              <a:off x="1321512" y="2153551"/>
              <a:ext cx="188879" cy="98050"/>
            </a:xfrm>
            <a:custGeom>
              <a:rect b="b" l="l" r="r" t="t"/>
              <a:pathLst>
                <a:path extrusionOk="0" h="4277" w="8239">
                  <a:moveTo>
                    <a:pt x="820" y="1"/>
                  </a:moveTo>
                  <a:cubicBezTo>
                    <a:pt x="715" y="75"/>
                    <a:pt x="626" y="150"/>
                    <a:pt x="537" y="239"/>
                  </a:cubicBezTo>
                  <a:cubicBezTo>
                    <a:pt x="194" y="612"/>
                    <a:pt x="0" y="1103"/>
                    <a:pt x="0" y="1610"/>
                  </a:cubicBezTo>
                  <a:lnTo>
                    <a:pt x="0" y="3964"/>
                  </a:lnTo>
                  <a:cubicBezTo>
                    <a:pt x="0" y="4127"/>
                    <a:pt x="149" y="4276"/>
                    <a:pt x="328" y="4276"/>
                  </a:cubicBezTo>
                  <a:lnTo>
                    <a:pt x="1475" y="4276"/>
                  </a:lnTo>
                  <a:lnTo>
                    <a:pt x="1475" y="2236"/>
                  </a:lnTo>
                  <a:cubicBezTo>
                    <a:pt x="1475" y="2019"/>
                    <a:pt x="1635" y="1911"/>
                    <a:pt x="1795" y="1911"/>
                  </a:cubicBezTo>
                  <a:cubicBezTo>
                    <a:pt x="1955" y="1911"/>
                    <a:pt x="2116" y="2019"/>
                    <a:pt x="2116" y="2236"/>
                  </a:cubicBezTo>
                  <a:lnTo>
                    <a:pt x="2116" y="4276"/>
                  </a:lnTo>
                  <a:lnTo>
                    <a:pt x="6123" y="4276"/>
                  </a:lnTo>
                  <a:lnTo>
                    <a:pt x="6123" y="2236"/>
                  </a:lnTo>
                  <a:cubicBezTo>
                    <a:pt x="6123" y="2019"/>
                    <a:pt x="6280" y="1911"/>
                    <a:pt x="6438" y="1911"/>
                  </a:cubicBezTo>
                  <a:cubicBezTo>
                    <a:pt x="6596" y="1911"/>
                    <a:pt x="6756" y="2019"/>
                    <a:pt x="6764" y="2236"/>
                  </a:cubicBezTo>
                  <a:lnTo>
                    <a:pt x="6764" y="4276"/>
                  </a:lnTo>
                  <a:lnTo>
                    <a:pt x="7911" y="4276"/>
                  </a:lnTo>
                  <a:cubicBezTo>
                    <a:pt x="8090" y="4276"/>
                    <a:pt x="8239" y="4127"/>
                    <a:pt x="8239" y="3964"/>
                  </a:cubicBezTo>
                  <a:lnTo>
                    <a:pt x="8239" y="1595"/>
                  </a:lnTo>
                  <a:cubicBezTo>
                    <a:pt x="8239" y="1088"/>
                    <a:pt x="8045" y="597"/>
                    <a:pt x="7702" y="239"/>
                  </a:cubicBezTo>
                  <a:cubicBezTo>
                    <a:pt x="7613" y="150"/>
                    <a:pt x="7523" y="60"/>
                    <a:pt x="7419" y="1"/>
                  </a:cubicBezTo>
                  <a:lnTo>
                    <a:pt x="6734" y="671"/>
                  </a:lnTo>
                  <a:cubicBezTo>
                    <a:pt x="6555" y="850"/>
                    <a:pt x="6302" y="954"/>
                    <a:pt x="6049" y="954"/>
                  </a:cubicBezTo>
                  <a:cubicBezTo>
                    <a:pt x="5915" y="954"/>
                    <a:pt x="5766" y="925"/>
                    <a:pt x="5646" y="865"/>
                  </a:cubicBezTo>
                  <a:cubicBezTo>
                    <a:pt x="5512" y="1237"/>
                    <a:pt x="5155" y="1491"/>
                    <a:pt x="4753" y="1491"/>
                  </a:cubicBezTo>
                  <a:lnTo>
                    <a:pt x="3486" y="1491"/>
                  </a:lnTo>
                  <a:cubicBezTo>
                    <a:pt x="3084" y="1491"/>
                    <a:pt x="2726" y="1237"/>
                    <a:pt x="2592" y="865"/>
                  </a:cubicBezTo>
                  <a:cubicBezTo>
                    <a:pt x="2458" y="925"/>
                    <a:pt x="2324" y="954"/>
                    <a:pt x="2175" y="954"/>
                  </a:cubicBezTo>
                  <a:cubicBezTo>
                    <a:pt x="1937" y="954"/>
                    <a:pt x="1684" y="850"/>
                    <a:pt x="1520" y="671"/>
                  </a:cubicBezTo>
                  <a:lnTo>
                    <a:pt x="8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9"/>
            <p:cNvSpPr/>
            <p:nvPr/>
          </p:nvSpPr>
          <p:spPr>
            <a:xfrm>
              <a:off x="1331416" y="2003966"/>
              <a:ext cx="169072" cy="169416"/>
            </a:xfrm>
            <a:custGeom>
              <a:rect b="b" l="l" r="r" t="t"/>
              <a:pathLst>
                <a:path extrusionOk="0" h="7390" w="7375">
                  <a:moveTo>
                    <a:pt x="3668" y="1907"/>
                  </a:moveTo>
                  <a:cubicBezTo>
                    <a:pt x="3677" y="1907"/>
                    <a:pt x="3686" y="1907"/>
                    <a:pt x="3695" y="1908"/>
                  </a:cubicBezTo>
                  <a:cubicBezTo>
                    <a:pt x="5289" y="1908"/>
                    <a:pt x="6078" y="3829"/>
                    <a:pt x="4961" y="4962"/>
                  </a:cubicBezTo>
                  <a:cubicBezTo>
                    <a:pt x="4595" y="5328"/>
                    <a:pt x="4145" y="5491"/>
                    <a:pt x="3704" y="5491"/>
                  </a:cubicBezTo>
                  <a:cubicBezTo>
                    <a:pt x="2779" y="5491"/>
                    <a:pt x="1892" y="4774"/>
                    <a:pt x="1892" y="3695"/>
                  </a:cubicBezTo>
                  <a:cubicBezTo>
                    <a:pt x="1892" y="2706"/>
                    <a:pt x="2682" y="1907"/>
                    <a:pt x="3668" y="1907"/>
                  </a:cubicBezTo>
                  <a:close/>
                  <a:moveTo>
                    <a:pt x="3054" y="1"/>
                  </a:moveTo>
                  <a:cubicBezTo>
                    <a:pt x="2875" y="1"/>
                    <a:pt x="2741" y="150"/>
                    <a:pt x="2741" y="314"/>
                  </a:cubicBezTo>
                  <a:lnTo>
                    <a:pt x="2741" y="671"/>
                  </a:lnTo>
                  <a:cubicBezTo>
                    <a:pt x="2563" y="731"/>
                    <a:pt x="2384" y="805"/>
                    <a:pt x="2220" y="895"/>
                  </a:cubicBezTo>
                  <a:lnTo>
                    <a:pt x="1967" y="626"/>
                  </a:lnTo>
                  <a:cubicBezTo>
                    <a:pt x="1907" y="567"/>
                    <a:pt x="1829" y="537"/>
                    <a:pt x="1749" y="537"/>
                  </a:cubicBezTo>
                  <a:cubicBezTo>
                    <a:pt x="1669" y="537"/>
                    <a:pt x="1587" y="567"/>
                    <a:pt x="1520" y="626"/>
                  </a:cubicBezTo>
                  <a:lnTo>
                    <a:pt x="626" y="1535"/>
                  </a:lnTo>
                  <a:cubicBezTo>
                    <a:pt x="507" y="1654"/>
                    <a:pt x="507" y="1848"/>
                    <a:pt x="626" y="1982"/>
                  </a:cubicBezTo>
                  <a:lnTo>
                    <a:pt x="879" y="2235"/>
                  </a:lnTo>
                  <a:cubicBezTo>
                    <a:pt x="805" y="2399"/>
                    <a:pt x="730" y="2578"/>
                    <a:pt x="671" y="2742"/>
                  </a:cubicBezTo>
                  <a:lnTo>
                    <a:pt x="313" y="2742"/>
                  </a:lnTo>
                  <a:cubicBezTo>
                    <a:pt x="134" y="2742"/>
                    <a:pt x="0" y="2891"/>
                    <a:pt x="0" y="3070"/>
                  </a:cubicBezTo>
                  <a:lnTo>
                    <a:pt x="0" y="4321"/>
                  </a:lnTo>
                  <a:cubicBezTo>
                    <a:pt x="0" y="4500"/>
                    <a:pt x="134" y="4649"/>
                    <a:pt x="313" y="4649"/>
                  </a:cubicBezTo>
                  <a:lnTo>
                    <a:pt x="671" y="4649"/>
                  </a:lnTo>
                  <a:cubicBezTo>
                    <a:pt x="730" y="4813"/>
                    <a:pt x="805" y="4991"/>
                    <a:pt x="879" y="5155"/>
                  </a:cubicBezTo>
                  <a:lnTo>
                    <a:pt x="626" y="5409"/>
                  </a:lnTo>
                  <a:cubicBezTo>
                    <a:pt x="507" y="5528"/>
                    <a:pt x="507" y="5721"/>
                    <a:pt x="626" y="5855"/>
                  </a:cubicBezTo>
                  <a:lnTo>
                    <a:pt x="1520" y="6749"/>
                  </a:lnTo>
                  <a:cubicBezTo>
                    <a:pt x="1587" y="6809"/>
                    <a:pt x="1669" y="6839"/>
                    <a:pt x="1749" y="6839"/>
                  </a:cubicBezTo>
                  <a:cubicBezTo>
                    <a:pt x="1829" y="6839"/>
                    <a:pt x="1907" y="6809"/>
                    <a:pt x="1967" y="6749"/>
                  </a:cubicBezTo>
                  <a:lnTo>
                    <a:pt x="2220" y="6496"/>
                  </a:lnTo>
                  <a:cubicBezTo>
                    <a:pt x="2384" y="6571"/>
                    <a:pt x="2563" y="6645"/>
                    <a:pt x="2741" y="6705"/>
                  </a:cubicBezTo>
                  <a:lnTo>
                    <a:pt x="2741" y="7077"/>
                  </a:lnTo>
                  <a:cubicBezTo>
                    <a:pt x="2741" y="7256"/>
                    <a:pt x="2875" y="7390"/>
                    <a:pt x="3054" y="7390"/>
                  </a:cubicBezTo>
                  <a:lnTo>
                    <a:pt x="4321" y="7390"/>
                  </a:lnTo>
                  <a:cubicBezTo>
                    <a:pt x="4499" y="7390"/>
                    <a:pt x="4633" y="7256"/>
                    <a:pt x="4633" y="7077"/>
                  </a:cubicBezTo>
                  <a:lnTo>
                    <a:pt x="4633" y="6705"/>
                  </a:lnTo>
                  <a:cubicBezTo>
                    <a:pt x="4812" y="6645"/>
                    <a:pt x="4991" y="6585"/>
                    <a:pt x="5155" y="6496"/>
                  </a:cubicBezTo>
                  <a:lnTo>
                    <a:pt x="5408" y="6749"/>
                  </a:lnTo>
                  <a:cubicBezTo>
                    <a:pt x="5468" y="6809"/>
                    <a:pt x="5546" y="6839"/>
                    <a:pt x="5626" y="6839"/>
                  </a:cubicBezTo>
                  <a:cubicBezTo>
                    <a:pt x="5706" y="6839"/>
                    <a:pt x="5788" y="6809"/>
                    <a:pt x="5855" y="6749"/>
                  </a:cubicBezTo>
                  <a:lnTo>
                    <a:pt x="6749" y="5855"/>
                  </a:lnTo>
                  <a:cubicBezTo>
                    <a:pt x="6868" y="5721"/>
                    <a:pt x="6868" y="5528"/>
                    <a:pt x="6749" y="5409"/>
                  </a:cubicBezTo>
                  <a:lnTo>
                    <a:pt x="6496" y="5155"/>
                  </a:lnTo>
                  <a:cubicBezTo>
                    <a:pt x="6570" y="4991"/>
                    <a:pt x="6645" y="4813"/>
                    <a:pt x="6704" y="4634"/>
                  </a:cubicBezTo>
                  <a:lnTo>
                    <a:pt x="7062" y="4634"/>
                  </a:lnTo>
                  <a:cubicBezTo>
                    <a:pt x="7240" y="4634"/>
                    <a:pt x="7375" y="4500"/>
                    <a:pt x="7375" y="4321"/>
                  </a:cubicBezTo>
                  <a:lnTo>
                    <a:pt x="7375" y="3055"/>
                  </a:lnTo>
                  <a:cubicBezTo>
                    <a:pt x="7375" y="2876"/>
                    <a:pt x="7240" y="2742"/>
                    <a:pt x="7062" y="2742"/>
                  </a:cubicBezTo>
                  <a:lnTo>
                    <a:pt x="6704" y="2742"/>
                  </a:lnTo>
                  <a:cubicBezTo>
                    <a:pt x="6645" y="2563"/>
                    <a:pt x="6570" y="2399"/>
                    <a:pt x="6496" y="2235"/>
                  </a:cubicBezTo>
                  <a:lnTo>
                    <a:pt x="6749" y="1982"/>
                  </a:lnTo>
                  <a:cubicBezTo>
                    <a:pt x="6868" y="1863"/>
                    <a:pt x="6868" y="1654"/>
                    <a:pt x="6749" y="1535"/>
                  </a:cubicBezTo>
                  <a:lnTo>
                    <a:pt x="5855" y="641"/>
                  </a:lnTo>
                  <a:cubicBezTo>
                    <a:pt x="5788" y="574"/>
                    <a:pt x="5706" y="541"/>
                    <a:pt x="5626" y="541"/>
                  </a:cubicBezTo>
                  <a:cubicBezTo>
                    <a:pt x="5546" y="541"/>
                    <a:pt x="5468" y="574"/>
                    <a:pt x="5408" y="641"/>
                  </a:cubicBezTo>
                  <a:lnTo>
                    <a:pt x="5155" y="895"/>
                  </a:lnTo>
                  <a:cubicBezTo>
                    <a:pt x="4991" y="805"/>
                    <a:pt x="4812" y="731"/>
                    <a:pt x="4633" y="686"/>
                  </a:cubicBezTo>
                  <a:lnTo>
                    <a:pt x="4633" y="314"/>
                  </a:lnTo>
                  <a:cubicBezTo>
                    <a:pt x="4633" y="150"/>
                    <a:pt x="4499" y="1"/>
                    <a:pt x="4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 name="Google Shape;1331;p49"/>
          <p:cNvGrpSpPr/>
          <p:nvPr/>
        </p:nvGrpSpPr>
        <p:grpSpPr>
          <a:xfrm>
            <a:off x="2013779" y="2183241"/>
            <a:ext cx="247636" cy="247636"/>
            <a:chOff x="2013779" y="2003966"/>
            <a:chExt cx="247636" cy="247636"/>
          </a:xfrm>
        </p:grpSpPr>
        <p:sp>
          <p:nvSpPr>
            <p:cNvPr id="1332" name="Google Shape;1332;p49"/>
            <p:cNvSpPr/>
            <p:nvPr/>
          </p:nvSpPr>
          <p:spPr>
            <a:xfrm>
              <a:off x="2056580" y="2067491"/>
              <a:ext cx="141310" cy="120884"/>
            </a:xfrm>
            <a:custGeom>
              <a:rect b="b" l="l" r="r" t="t"/>
              <a:pathLst>
                <a:path extrusionOk="0" h="5273" w="6164">
                  <a:moveTo>
                    <a:pt x="2469" y="1058"/>
                  </a:moveTo>
                  <a:cubicBezTo>
                    <a:pt x="2551" y="1058"/>
                    <a:pt x="2633" y="1088"/>
                    <a:pt x="2692" y="1148"/>
                  </a:cubicBezTo>
                  <a:lnTo>
                    <a:pt x="3333" y="1788"/>
                  </a:lnTo>
                  <a:cubicBezTo>
                    <a:pt x="3452" y="1908"/>
                    <a:pt x="3452" y="2101"/>
                    <a:pt x="3333" y="2235"/>
                  </a:cubicBezTo>
                  <a:cubicBezTo>
                    <a:pt x="3266" y="2295"/>
                    <a:pt x="3184" y="2325"/>
                    <a:pt x="3104" y="2325"/>
                  </a:cubicBezTo>
                  <a:cubicBezTo>
                    <a:pt x="3024" y="2325"/>
                    <a:pt x="2945" y="2295"/>
                    <a:pt x="2886" y="2235"/>
                  </a:cubicBezTo>
                  <a:lnTo>
                    <a:pt x="2796" y="2131"/>
                  </a:lnTo>
                  <a:lnTo>
                    <a:pt x="2796" y="3904"/>
                  </a:lnTo>
                  <a:cubicBezTo>
                    <a:pt x="2796" y="4112"/>
                    <a:pt x="2636" y="4217"/>
                    <a:pt x="2476" y="4217"/>
                  </a:cubicBezTo>
                  <a:cubicBezTo>
                    <a:pt x="2316" y="4217"/>
                    <a:pt x="2156" y="4112"/>
                    <a:pt x="2156" y="3904"/>
                  </a:cubicBezTo>
                  <a:lnTo>
                    <a:pt x="2156" y="2131"/>
                  </a:lnTo>
                  <a:lnTo>
                    <a:pt x="2066" y="2235"/>
                  </a:lnTo>
                  <a:cubicBezTo>
                    <a:pt x="1997" y="2312"/>
                    <a:pt x="1916" y="2344"/>
                    <a:pt x="1838" y="2344"/>
                  </a:cubicBezTo>
                  <a:cubicBezTo>
                    <a:pt x="1584" y="2344"/>
                    <a:pt x="1357" y="2005"/>
                    <a:pt x="1620" y="1788"/>
                  </a:cubicBezTo>
                  <a:lnTo>
                    <a:pt x="2245" y="1148"/>
                  </a:lnTo>
                  <a:cubicBezTo>
                    <a:pt x="2305" y="1088"/>
                    <a:pt x="2387" y="1058"/>
                    <a:pt x="2469" y="1058"/>
                  </a:cubicBezTo>
                  <a:close/>
                  <a:moveTo>
                    <a:pt x="4584" y="1047"/>
                  </a:moveTo>
                  <a:cubicBezTo>
                    <a:pt x="4741" y="1047"/>
                    <a:pt x="4897" y="1155"/>
                    <a:pt x="4897" y="1371"/>
                  </a:cubicBezTo>
                  <a:lnTo>
                    <a:pt x="4897" y="3129"/>
                  </a:lnTo>
                  <a:lnTo>
                    <a:pt x="4986" y="3040"/>
                  </a:lnTo>
                  <a:cubicBezTo>
                    <a:pt x="5057" y="2962"/>
                    <a:pt x="5140" y="2929"/>
                    <a:pt x="5219" y="2929"/>
                  </a:cubicBezTo>
                  <a:cubicBezTo>
                    <a:pt x="5471" y="2929"/>
                    <a:pt x="5694" y="3260"/>
                    <a:pt x="5433" y="3487"/>
                  </a:cubicBezTo>
                  <a:lnTo>
                    <a:pt x="5433" y="3502"/>
                  </a:lnTo>
                  <a:lnTo>
                    <a:pt x="4808" y="4127"/>
                  </a:lnTo>
                  <a:cubicBezTo>
                    <a:pt x="4748" y="4187"/>
                    <a:pt x="4659" y="4217"/>
                    <a:pt x="4584" y="4217"/>
                  </a:cubicBezTo>
                  <a:cubicBezTo>
                    <a:pt x="4495" y="4217"/>
                    <a:pt x="4420" y="4187"/>
                    <a:pt x="4361" y="4127"/>
                  </a:cubicBezTo>
                  <a:lnTo>
                    <a:pt x="3720" y="3502"/>
                  </a:lnTo>
                  <a:cubicBezTo>
                    <a:pt x="3494" y="3264"/>
                    <a:pt x="3698" y="2948"/>
                    <a:pt x="3939" y="2948"/>
                  </a:cubicBezTo>
                  <a:cubicBezTo>
                    <a:pt x="4016" y="2948"/>
                    <a:pt x="4096" y="2980"/>
                    <a:pt x="4167" y="3055"/>
                  </a:cubicBezTo>
                  <a:lnTo>
                    <a:pt x="4271" y="3144"/>
                  </a:lnTo>
                  <a:lnTo>
                    <a:pt x="4271" y="1371"/>
                  </a:lnTo>
                  <a:cubicBezTo>
                    <a:pt x="4271" y="1155"/>
                    <a:pt x="4428" y="1047"/>
                    <a:pt x="4584" y="1047"/>
                  </a:cubicBezTo>
                  <a:close/>
                  <a:moveTo>
                    <a:pt x="3508" y="1"/>
                  </a:moveTo>
                  <a:cubicBezTo>
                    <a:pt x="1167" y="1"/>
                    <a:pt x="0" y="2836"/>
                    <a:pt x="1664" y="4500"/>
                  </a:cubicBezTo>
                  <a:cubicBezTo>
                    <a:pt x="2198" y="5034"/>
                    <a:pt x="2856" y="5272"/>
                    <a:pt x="3503" y="5272"/>
                  </a:cubicBezTo>
                  <a:cubicBezTo>
                    <a:pt x="4858" y="5272"/>
                    <a:pt x="6163" y="4221"/>
                    <a:pt x="6163" y="2638"/>
                  </a:cubicBezTo>
                  <a:cubicBezTo>
                    <a:pt x="6163" y="1178"/>
                    <a:pt x="4986" y="1"/>
                    <a:pt x="3526" y="1"/>
                  </a:cubicBezTo>
                  <a:cubicBezTo>
                    <a:pt x="3520" y="1"/>
                    <a:pt x="3514" y="1"/>
                    <a:pt x="35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9"/>
            <p:cNvSpPr/>
            <p:nvPr/>
          </p:nvSpPr>
          <p:spPr>
            <a:xfrm>
              <a:off x="2013779" y="2003966"/>
              <a:ext cx="247636" cy="247636"/>
            </a:xfrm>
            <a:custGeom>
              <a:rect b="b" l="l" r="r" t="t"/>
              <a:pathLst>
                <a:path extrusionOk="0" h="10802" w="10802">
                  <a:moveTo>
                    <a:pt x="5368" y="2124"/>
                  </a:moveTo>
                  <a:cubicBezTo>
                    <a:pt x="7052" y="2124"/>
                    <a:pt x="8671" y="3431"/>
                    <a:pt x="8671" y="5409"/>
                  </a:cubicBezTo>
                  <a:cubicBezTo>
                    <a:pt x="8656" y="7211"/>
                    <a:pt x="7196" y="8671"/>
                    <a:pt x="5393" y="8671"/>
                  </a:cubicBezTo>
                  <a:cubicBezTo>
                    <a:pt x="2474" y="8671"/>
                    <a:pt x="1028" y="5155"/>
                    <a:pt x="3084" y="3085"/>
                  </a:cubicBezTo>
                  <a:cubicBezTo>
                    <a:pt x="3748" y="2421"/>
                    <a:pt x="4566" y="2124"/>
                    <a:pt x="5368" y="2124"/>
                  </a:cubicBezTo>
                  <a:close/>
                  <a:moveTo>
                    <a:pt x="4544" y="1"/>
                  </a:moveTo>
                  <a:cubicBezTo>
                    <a:pt x="4380" y="1"/>
                    <a:pt x="4231" y="150"/>
                    <a:pt x="4231" y="314"/>
                  </a:cubicBezTo>
                  <a:lnTo>
                    <a:pt x="4231" y="805"/>
                  </a:lnTo>
                  <a:cubicBezTo>
                    <a:pt x="3785" y="909"/>
                    <a:pt x="3352" y="1088"/>
                    <a:pt x="2965" y="1327"/>
                  </a:cubicBezTo>
                  <a:lnTo>
                    <a:pt x="2623" y="984"/>
                  </a:lnTo>
                  <a:cubicBezTo>
                    <a:pt x="2555" y="924"/>
                    <a:pt x="2474" y="895"/>
                    <a:pt x="2393" y="895"/>
                  </a:cubicBezTo>
                  <a:cubicBezTo>
                    <a:pt x="2313" y="895"/>
                    <a:pt x="2235" y="924"/>
                    <a:pt x="2176" y="984"/>
                  </a:cubicBezTo>
                  <a:lnTo>
                    <a:pt x="984" y="2176"/>
                  </a:lnTo>
                  <a:cubicBezTo>
                    <a:pt x="850" y="2310"/>
                    <a:pt x="850" y="2504"/>
                    <a:pt x="984" y="2623"/>
                  </a:cubicBezTo>
                  <a:lnTo>
                    <a:pt x="1326" y="2965"/>
                  </a:lnTo>
                  <a:cubicBezTo>
                    <a:pt x="1073" y="3368"/>
                    <a:pt x="909" y="3800"/>
                    <a:pt x="790" y="4247"/>
                  </a:cubicBezTo>
                  <a:lnTo>
                    <a:pt x="313" y="4247"/>
                  </a:lnTo>
                  <a:cubicBezTo>
                    <a:pt x="135" y="4247"/>
                    <a:pt x="1" y="4381"/>
                    <a:pt x="1" y="4559"/>
                  </a:cubicBezTo>
                  <a:lnTo>
                    <a:pt x="1" y="6243"/>
                  </a:lnTo>
                  <a:cubicBezTo>
                    <a:pt x="1" y="6422"/>
                    <a:pt x="135" y="6556"/>
                    <a:pt x="313" y="6556"/>
                  </a:cubicBezTo>
                  <a:lnTo>
                    <a:pt x="790" y="6556"/>
                  </a:lnTo>
                  <a:cubicBezTo>
                    <a:pt x="909" y="7003"/>
                    <a:pt x="1073" y="7435"/>
                    <a:pt x="1326" y="7837"/>
                  </a:cubicBezTo>
                  <a:lnTo>
                    <a:pt x="984" y="8180"/>
                  </a:lnTo>
                  <a:cubicBezTo>
                    <a:pt x="850" y="8299"/>
                    <a:pt x="850" y="8492"/>
                    <a:pt x="984" y="8626"/>
                  </a:cubicBezTo>
                  <a:lnTo>
                    <a:pt x="2176" y="9818"/>
                  </a:lnTo>
                  <a:cubicBezTo>
                    <a:pt x="2235" y="9878"/>
                    <a:pt x="2313" y="9908"/>
                    <a:pt x="2393" y="9908"/>
                  </a:cubicBezTo>
                  <a:cubicBezTo>
                    <a:pt x="2474" y="9908"/>
                    <a:pt x="2555" y="9878"/>
                    <a:pt x="2623" y="9818"/>
                  </a:cubicBezTo>
                  <a:lnTo>
                    <a:pt x="2965" y="9476"/>
                  </a:lnTo>
                  <a:cubicBezTo>
                    <a:pt x="3352" y="9714"/>
                    <a:pt x="3785" y="9893"/>
                    <a:pt x="4231" y="10012"/>
                  </a:cubicBezTo>
                  <a:lnTo>
                    <a:pt x="4231" y="10489"/>
                  </a:lnTo>
                  <a:cubicBezTo>
                    <a:pt x="4231" y="10652"/>
                    <a:pt x="4380" y="10801"/>
                    <a:pt x="4544" y="10801"/>
                  </a:cubicBezTo>
                  <a:lnTo>
                    <a:pt x="6243" y="10801"/>
                  </a:lnTo>
                  <a:cubicBezTo>
                    <a:pt x="6406" y="10801"/>
                    <a:pt x="6555" y="10652"/>
                    <a:pt x="6555" y="10489"/>
                  </a:cubicBezTo>
                  <a:lnTo>
                    <a:pt x="6555" y="10012"/>
                  </a:lnTo>
                  <a:cubicBezTo>
                    <a:pt x="7002" y="9893"/>
                    <a:pt x="7434" y="9714"/>
                    <a:pt x="7822" y="9476"/>
                  </a:cubicBezTo>
                  <a:lnTo>
                    <a:pt x="8164" y="9818"/>
                  </a:lnTo>
                  <a:cubicBezTo>
                    <a:pt x="8231" y="9878"/>
                    <a:pt x="8313" y="9908"/>
                    <a:pt x="8393" y="9908"/>
                  </a:cubicBezTo>
                  <a:cubicBezTo>
                    <a:pt x="8474" y="9908"/>
                    <a:pt x="8552" y="9878"/>
                    <a:pt x="8611" y="9818"/>
                  </a:cubicBezTo>
                  <a:lnTo>
                    <a:pt x="9803" y="8626"/>
                  </a:lnTo>
                  <a:cubicBezTo>
                    <a:pt x="9937" y="8492"/>
                    <a:pt x="9937" y="8299"/>
                    <a:pt x="9803" y="8180"/>
                  </a:cubicBezTo>
                  <a:lnTo>
                    <a:pt x="9475" y="7837"/>
                  </a:lnTo>
                  <a:cubicBezTo>
                    <a:pt x="9699" y="7435"/>
                    <a:pt x="9878" y="7003"/>
                    <a:pt x="9997" y="6556"/>
                  </a:cubicBezTo>
                  <a:lnTo>
                    <a:pt x="10474" y="6556"/>
                  </a:lnTo>
                  <a:cubicBezTo>
                    <a:pt x="10652" y="6556"/>
                    <a:pt x="10801" y="6422"/>
                    <a:pt x="10801" y="6243"/>
                  </a:cubicBezTo>
                  <a:lnTo>
                    <a:pt x="10801" y="4559"/>
                  </a:lnTo>
                  <a:cubicBezTo>
                    <a:pt x="10801" y="4381"/>
                    <a:pt x="10652" y="4247"/>
                    <a:pt x="10474" y="4247"/>
                  </a:cubicBezTo>
                  <a:lnTo>
                    <a:pt x="9997" y="4247"/>
                  </a:lnTo>
                  <a:cubicBezTo>
                    <a:pt x="9878" y="3800"/>
                    <a:pt x="9714" y="3368"/>
                    <a:pt x="9475" y="2965"/>
                  </a:cubicBezTo>
                  <a:lnTo>
                    <a:pt x="9803" y="2623"/>
                  </a:lnTo>
                  <a:cubicBezTo>
                    <a:pt x="9937" y="2504"/>
                    <a:pt x="9937" y="2310"/>
                    <a:pt x="9803" y="2176"/>
                  </a:cubicBezTo>
                  <a:lnTo>
                    <a:pt x="8611" y="984"/>
                  </a:lnTo>
                  <a:cubicBezTo>
                    <a:pt x="8552" y="924"/>
                    <a:pt x="8474" y="895"/>
                    <a:pt x="8393" y="895"/>
                  </a:cubicBezTo>
                  <a:cubicBezTo>
                    <a:pt x="8313" y="895"/>
                    <a:pt x="8231" y="924"/>
                    <a:pt x="8164" y="984"/>
                  </a:cubicBezTo>
                  <a:lnTo>
                    <a:pt x="7822" y="1327"/>
                  </a:lnTo>
                  <a:cubicBezTo>
                    <a:pt x="7434" y="1088"/>
                    <a:pt x="7002" y="909"/>
                    <a:pt x="6555" y="805"/>
                  </a:cubicBezTo>
                  <a:lnTo>
                    <a:pt x="6555" y="314"/>
                  </a:lnTo>
                  <a:cubicBezTo>
                    <a:pt x="6555" y="150"/>
                    <a:pt x="6406" y="1"/>
                    <a:pt x="62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 name="Google Shape;1334;p49"/>
          <p:cNvGrpSpPr/>
          <p:nvPr/>
        </p:nvGrpSpPr>
        <p:grpSpPr>
          <a:xfrm>
            <a:off x="2709461" y="2183241"/>
            <a:ext cx="247636" cy="247636"/>
            <a:chOff x="2709461" y="2003966"/>
            <a:chExt cx="247636" cy="247636"/>
          </a:xfrm>
        </p:grpSpPr>
        <p:sp>
          <p:nvSpPr>
            <p:cNvPr id="1335" name="Google Shape;1335;p49"/>
            <p:cNvSpPr/>
            <p:nvPr/>
          </p:nvSpPr>
          <p:spPr>
            <a:xfrm>
              <a:off x="2792128" y="2086610"/>
              <a:ext cx="82324" cy="82347"/>
            </a:xfrm>
            <a:custGeom>
              <a:rect b="b" l="l" r="r" t="t"/>
              <a:pathLst>
                <a:path extrusionOk="0" h="3592" w="3591">
                  <a:moveTo>
                    <a:pt x="1803" y="1476"/>
                  </a:moveTo>
                  <a:cubicBezTo>
                    <a:pt x="2071" y="1476"/>
                    <a:pt x="2220" y="1818"/>
                    <a:pt x="2026" y="2027"/>
                  </a:cubicBezTo>
                  <a:cubicBezTo>
                    <a:pt x="1960" y="2088"/>
                    <a:pt x="1881" y="2115"/>
                    <a:pt x="1804" y="2115"/>
                  </a:cubicBezTo>
                  <a:cubicBezTo>
                    <a:pt x="1636" y="2115"/>
                    <a:pt x="1475" y="1987"/>
                    <a:pt x="1475" y="1804"/>
                  </a:cubicBezTo>
                  <a:cubicBezTo>
                    <a:pt x="1475" y="1625"/>
                    <a:pt x="1624" y="1476"/>
                    <a:pt x="1803" y="1476"/>
                  </a:cubicBezTo>
                  <a:close/>
                  <a:moveTo>
                    <a:pt x="0" y="1"/>
                  </a:moveTo>
                  <a:lnTo>
                    <a:pt x="0" y="3591"/>
                  </a:lnTo>
                  <a:lnTo>
                    <a:pt x="3590" y="3591"/>
                  </a:lnTo>
                  <a:lnTo>
                    <a:pt x="35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9"/>
            <p:cNvSpPr/>
            <p:nvPr/>
          </p:nvSpPr>
          <p:spPr>
            <a:xfrm>
              <a:off x="2709461" y="2003966"/>
              <a:ext cx="247636" cy="247636"/>
            </a:xfrm>
            <a:custGeom>
              <a:rect b="b" l="l" r="r" t="t"/>
              <a:pathLst>
                <a:path extrusionOk="0" h="10802" w="10802">
                  <a:moveTo>
                    <a:pt x="4142" y="2340"/>
                  </a:moveTo>
                  <a:cubicBezTo>
                    <a:pt x="4299" y="2340"/>
                    <a:pt x="4455" y="2444"/>
                    <a:pt x="4455" y="2653"/>
                  </a:cubicBezTo>
                  <a:lnTo>
                    <a:pt x="4455" y="2980"/>
                  </a:lnTo>
                  <a:lnTo>
                    <a:pt x="5096" y="2980"/>
                  </a:lnTo>
                  <a:lnTo>
                    <a:pt x="5096" y="2667"/>
                  </a:lnTo>
                  <a:cubicBezTo>
                    <a:pt x="5096" y="2451"/>
                    <a:pt x="5252" y="2343"/>
                    <a:pt x="5409" y="2343"/>
                  </a:cubicBezTo>
                  <a:cubicBezTo>
                    <a:pt x="5565" y="2343"/>
                    <a:pt x="5722" y="2451"/>
                    <a:pt x="5722" y="2667"/>
                  </a:cubicBezTo>
                  <a:lnTo>
                    <a:pt x="5722" y="2980"/>
                  </a:lnTo>
                  <a:lnTo>
                    <a:pt x="6362" y="2980"/>
                  </a:lnTo>
                  <a:lnTo>
                    <a:pt x="6362" y="2667"/>
                  </a:lnTo>
                  <a:cubicBezTo>
                    <a:pt x="6362" y="2451"/>
                    <a:pt x="6519" y="2343"/>
                    <a:pt x="6675" y="2343"/>
                  </a:cubicBezTo>
                  <a:cubicBezTo>
                    <a:pt x="6831" y="2343"/>
                    <a:pt x="6988" y="2451"/>
                    <a:pt x="6988" y="2667"/>
                  </a:cubicBezTo>
                  <a:lnTo>
                    <a:pt x="6988" y="2980"/>
                  </a:lnTo>
                  <a:lnTo>
                    <a:pt x="7509" y="2980"/>
                  </a:lnTo>
                  <a:cubicBezTo>
                    <a:pt x="7688" y="2980"/>
                    <a:pt x="7837" y="3129"/>
                    <a:pt x="7837" y="3293"/>
                  </a:cubicBezTo>
                  <a:lnTo>
                    <a:pt x="7837" y="3829"/>
                  </a:lnTo>
                  <a:lnTo>
                    <a:pt x="8150" y="3829"/>
                  </a:lnTo>
                  <a:cubicBezTo>
                    <a:pt x="8567" y="3829"/>
                    <a:pt x="8567" y="4455"/>
                    <a:pt x="8150" y="4455"/>
                  </a:cubicBezTo>
                  <a:lnTo>
                    <a:pt x="7822" y="4455"/>
                  </a:lnTo>
                  <a:lnTo>
                    <a:pt x="7822" y="5096"/>
                  </a:lnTo>
                  <a:lnTo>
                    <a:pt x="8150" y="5081"/>
                  </a:lnTo>
                  <a:cubicBezTo>
                    <a:pt x="8567" y="5081"/>
                    <a:pt x="8567" y="5721"/>
                    <a:pt x="8150" y="5721"/>
                  </a:cubicBezTo>
                  <a:lnTo>
                    <a:pt x="7822" y="5721"/>
                  </a:lnTo>
                  <a:lnTo>
                    <a:pt x="7822" y="6347"/>
                  </a:lnTo>
                  <a:lnTo>
                    <a:pt x="8135" y="6347"/>
                  </a:lnTo>
                  <a:cubicBezTo>
                    <a:pt x="8567" y="6347"/>
                    <a:pt x="8567" y="6988"/>
                    <a:pt x="8135" y="6988"/>
                  </a:cubicBezTo>
                  <a:lnTo>
                    <a:pt x="7822" y="6988"/>
                  </a:lnTo>
                  <a:lnTo>
                    <a:pt x="7822" y="7509"/>
                  </a:lnTo>
                  <a:cubicBezTo>
                    <a:pt x="7822" y="7688"/>
                    <a:pt x="7673" y="7822"/>
                    <a:pt x="7509" y="7822"/>
                  </a:cubicBezTo>
                  <a:lnTo>
                    <a:pt x="6988" y="7822"/>
                  </a:lnTo>
                  <a:lnTo>
                    <a:pt x="6988" y="8150"/>
                  </a:lnTo>
                  <a:cubicBezTo>
                    <a:pt x="6988" y="8358"/>
                    <a:pt x="6828" y="8463"/>
                    <a:pt x="6668" y="8463"/>
                  </a:cubicBezTo>
                  <a:cubicBezTo>
                    <a:pt x="6507" y="8463"/>
                    <a:pt x="6347" y="8358"/>
                    <a:pt x="6347" y="8150"/>
                  </a:cubicBezTo>
                  <a:lnTo>
                    <a:pt x="6347" y="7822"/>
                  </a:lnTo>
                  <a:lnTo>
                    <a:pt x="5722" y="7822"/>
                  </a:lnTo>
                  <a:lnTo>
                    <a:pt x="5722" y="8135"/>
                  </a:lnTo>
                  <a:cubicBezTo>
                    <a:pt x="5722" y="8351"/>
                    <a:pt x="5561" y="8459"/>
                    <a:pt x="5401" y="8459"/>
                  </a:cubicBezTo>
                  <a:cubicBezTo>
                    <a:pt x="5241" y="8459"/>
                    <a:pt x="5081" y="8351"/>
                    <a:pt x="5081" y="8135"/>
                  </a:cubicBezTo>
                  <a:lnTo>
                    <a:pt x="5081" y="7822"/>
                  </a:lnTo>
                  <a:lnTo>
                    <a:pt x="4455" y="7822"/>
                  </a:lnTo>
                  <a:lnTo>
                    <a:pt x="4455" y="8135"/>
                  </a:lnTo>
                  <a:cubicBezTo>
                    <a:pt x="4455" y="8351"/>
                    <a:pt x="4295" y="8459"/>
                    <a:pt x="4135" y="8459"/>
                  </a:cubicBezTo>
                  <a:cubicBezTo>
                    <a:pt x="3975" y="8459"/>
                    <a:pt x="3815" y="8351"/>
                    <a:pt x="3815" y="8135"/>
                  </a:cubicBezTo>
                  <a:lnTo>
                    <a:pt x="3815" y="7822"/>
                  </a:lnTo>
                  <a:lnTo>
                    <a:pt x="3293" y="7822"/>
                  </a:lnTo>
                  <a:cubicBezTo>
                    <a:pt x="3114" y="7822"/>
                    <a:pt x="2980" y="7673"/>
                    <a:pt x="2980" y="7509"/>
                  </a:cubicBezTo>
                  <a:lnTo>
                    <a:pt x="2980" y="6988"/>
                  </a:lnTo>
                  <a:lnTo>
                    <a:pt x="2653" y="6988"/>
                  </a:lnTo>
                  <a:cubicBezTo>
                    <a:pt x="2235" y="6988"/>
                    <a:pt x="2235" y="6347"/>
                    <a:pt x="2653" y="6347"/>
                  </a:cubicBezTo>
                  <a:lnTo>
                    <a:pt x="2980" y="6347"/>
                  </a:lnTo>
                  <a:lnTo>
                    <a:pt x="2980" y="5721"/>
                  </a:lnTo>
                  <a:lnTo>
                    <a:pt x="2668" y="5721"/>
                  </a:lnTo>
                  <a:cubicBezTo>
                    <a:pt x="2235" y="5721"/>
                    <a:pt x="2235" y="5081"/>
                    <a:pt x="2668" y="5081"/>
                  </a:cubicBezTo>
                  <a:lnTo>
                    <a:pt x="2980" y="5081"/>
                  </a:lnTo>
                  <a:lnTo>
                    <a:pt x="2980" y="4455"/>
                  </a:lnTo>
                  <a:lnTo>
                    <a:pt x="2668" y="4455"/>
                  </a:lnTo>
                  <a:cubicBezTo>
                    <a:pt x="2235" y="4455"/>
                    <a:pt x="2235" y="3815"/>
                    <a:pt x="2668" y="3815"/>
                  </a:cubicBezTo>
                  <a:lnTo>
                    <a:pt x="2980" y="3815"/>
                  </a:lnTo>
                  <a:lnTo>
                    <a:pt x="2980" y="3293"/>
                  </a:lnTo>
                  <a:cubicBezTo>
                    <a:pt x="2980" y="3114"/>
                    <a:pt x="3129" y="2980"/>
                    <a:pt x="3293" y="2980"/>
                  </a:cubicBezTo>
                  <a:lnTo>
                    <a:pt x="3830" y="2980"/>
                  </a:lnTo>
                  <a:lnTo>
                    <a:pt x="3830" y="2653"/>
                  </a:lnTo>
                  <a:cubicBezTo>
                    <a:pt x="3830" y="2444"/>
                    <a:pt x="3986" y="2340"/>
                    <a:pt x="4142" y="2340"/>
                  </a:cubicBezTo>
                  <a:close/>
                  <a:moveTo>
                    <a:pt x="4560" y="1"/>
                  </a:moveTo>
                  <a:cubicBezTo>
                    <a:pt x="4381" y="1"/>
                    <a:pt x="4247" y="150"/>
                    <a:pt x="4247" y="314"/>
                  </a:cubicBezTo>
                  <a:lnTo>
                    <a:pt x="4247" y="805"/>
                  </a:lnTo>
                  <a:cubicBezTo>
                    <a:pt x="3800" y="909"/>
                    <a:pt x="3368" y="1088"/>
                    <a:pt x="2965" y="1327"/>
                  </a:cubicBezTo>
                  <a:lnTo>
                    <a:pt x="2623" y="984"/>
                  </a:lnTo>
                  <a:cubicBezTo>
                    <a:pt x="2563" y="924"/>
                    <a:pt x="2485" y="895"/>
                    <a:pt x="2405" y="895"/>
                  </a:cubicBezTo>
                  <a:cubicBezTo>
                    <a:pt x="2325" y="895"/>
                    <a:pt x="2243" y="924"/>
                    <a:pt x="2176" y="984"/>
                  </a:cubicBezTo>
                  <a:lnTo>
                    <a:pt x="984" y="2176"/>
                  </a:lnTo>
                  <a:cubicBezTo>
                    <a:pt x="865" y="2310"/>
                    <a:pt x="865" y="2504"/>
                    <a:pt x="984" y="2623"/>
                  </a:cubicBezTo>
                  <a:lnTo>
                    <a:pt x="1327" y="2965"/>
                  </a:lnTo>
                  <a:cubicBezTo>
                    <a:pt x="1088" y="3368"/>
                    <a:pt x="910" y="3800"/>
                    <a:pt x="805" y="4247"/>
                  </a:cubicBezTo>
                  <a:lnTo>
                    <a:pt x="314" y="4247"/>
                  </a:lnTo>
                  <a:cubicBezTo>
                    <a:pt x="150" y="4247"/>
                    <a:pt x="1" y="4381"/>
                    <a:pt x="1" y="4559"/>
                  </a:cubicBezTo>
                  <a:lnTo>
                    <a:pt x="1" y="6243"/>
                  </a:lnTo>
                  <a:cubicBezTo>
                    <a:pt x="1" y="6422"/>
                    <a:pt x="150" y="6556"/>
                    <a:pt x="314" y="6556"/>
                  </a:cubicBezTo>
                  <a:lnTo>
                    <a:pt x="805" y="6556"/>
                  </a:lnTo>
                  <a:cubicBezTo>
                    <a:pt x="910" y="7003"/>
                    <a:pt x="1088" y="7435"/>
                    <a:pt x="1327" y="7837"/>
                  </a:cubicBezTo>
                  <a:lnTo>
                    <a:pt x="984" y="8180"/>
                  </a:lnTo>
                  <a:cubicBezTo>
                    <a:pt x="865" y="8299"/>
                    <a:pt x="865" y="8492"/>
                    <a:pt x="984" y="8626"/>
                  </a:cubicBezTo>
                  <a:lnTo>
                    <a:pt x="2176" y="9818"/>
                  </a:lnTo>
                  <a:cubicBezTo>
                    <a:pt x="2243" y="9878"/>
                    <a:pt x="2325" y="9908"/>
                    <a:pt x="2405" y="9908"/>
                  </a:cubicBezTo>
                  <a:cubicBezTo>
                    <a:pt x="2485" y="9908"/>
                    <a:pt x="2563" y="9878"/>
                    <a:pt x="2623" y="9818"/>
                  </a:cubicBezTo>
                  <a:lnTo>
                    <a:pt x="2965" y="9476"/>
                  </a:lnTo>
                  <a:cubicBezTo>
                    <a:pt x="3368" y="9714"/>
                    <a:pt x="3800" y="9893"/>
                    <a:pt x="4247" y="10012"/>
                  </a:cubicBezTo>
                  <a:lnTo>
                    <a:pt x="4247" y="10489"/>
                  </a:lnTo>
                  <a:cubicBezTo>
                    <a:pt x="4247" y="10652"/>
                    <a:pt x="4381" y="10801"/>
                    <a:pt x="4560" y="10801"/>
                  </a:cubicBezTo>
                  <a:lnTo>
                    <a:pt x="6243" y="10801"/>
                  </a:lnTo>
                  <a:cubicBezTo>
                    <a:pt x="6422" y="10801"/>
                    <a:pt x="6556" y="10652"/>
                    <a:pt x="6556" y="10489"/>
                  </a:cubicBezTo>
                  <a:lnTo>
                    <a:pt x="6556" y="10012"/>
                  </a:lnTo>
                  <a:cubicBezTo>
                    <a:pt x="7003" y="9893"/>
                    <a:pt x="7435" y="9714"/>
                    <a:pt x="7837" y="9476"/>
                  </a:cubicBezTo>
                  <a:lnTo>
                    <a:pt x="8180" y="9818"/>
                  </a:lnTo>
                  <a:cubicBezTo>
                    <a:pt x="8239" y="9878"/>
                    <a:pt x="8317" y="9908"/>
                    <a:pt x="8397" y="9908"/>
                  </a:cubicBezTo>
                  <a:cubicBezTo>
                    <a:pt x="8478" y="9908"/>
                    <a:pt x="8560" y="9878"/>
                    <a:pt x="8627" y="9818"/>
                  </a:cubicBezTo>
                  <a:lnTo>
                    <a:pt x="9818" y="8626"/>
                  </a:lnTo>
                  <a:cubicBezTo>
                    <a:pt x="9938" y="8492"/>
                    <a:pt x="9938" y="8299"/>
                    <a:pt x="9818" y="8180"/>
                  </a:cubicBezTo>
                  <a:lnTo>
                    <a:pt x="9476" y="7837"/>
                  </a:lnTo>
                  <a:cubicBezTo>
                    <a:pt x="9714" y="7435"/>
                    <a:pt x="9893" y="7003"/>
                    <a:pt x="9997" y="6556"/>
                  </a:cubicBezTo>
                  <a:lnTo>
                    <a:pt x="10489" y="6556"/>
                  </a:lnTo>
                  <a:cubicBezTo>
                    <a:pt x="10653" y="6556"/>
                    <a:pt x="10802" y="6422"/>
                    <a:pt x="10802" y="6243"/>
                  </a:cubicBezTo>
                  <a:lnTo>
                    <a:pt x="10802" y="4559"/>
                  </a:lnTo>
                  <a:cubicBezTo>
                    <a:pt x="10802" y="4381"/>
                    <a:pt x="10653" y="4247"/>
                    <a:pt x="10489" y="4247"/>
                  </a:cubicBezTo>
                  <a:lnTo>
                    <a:pt x="10012" y="4247"/>
                  </a:lnTo>
                  <a:cubicBezTo>
                    <a:pt x="9893" y="3800"/>
                    <a:pt x="9714" y="3368"/>
                    <a:pt x="9476" y="2965"/>
                  </a:cubicBezTo>
                  <a:lnTo>
                    <a:pt x="9818" y="2623"/>
                  </a:lnTo>
                  <a:cubicBezTo>
                    <a:pt x="9938" y="2504"/>
                    <a:pt x="9938" y="2310"/>
                    <a:pt x="9818" y="2176"/>
                  </a:cubicBezTo>
                  <a:lnTo>
                    <a:pt x="8627" y="984"/>
                  </a:lnTo>
                  <a:cubicBezTo>
                    <a:pt x="8560" y="924"/>
                    <a:pt x="8478" y="895"/>
                    <a:pt x="8397" y="895"/>
                  </a:cubicBezTo>
                  <a:cubicBezTo>
                    <a:pt x="8317" y="895"/>
                    <a:pt x="8239" y="924"/>
                    <a:pt x="8180" y="984"/>
                  </a:cubicBezTo>
                  <a:lnTo>
                    <a:pt x="7837" y="1327"/>
                  </a:lnTo>
                  <a:cubicBezTo>
                    <a:pt x="7435" y="1088"/>
                    <a:pt x="7003" y="909"/>
                    <a:pt x="6556" y="805"/>
                  </a:cubicBezTo>
                  <a:lnTo>
                    <a:pt x="6556" y="314"/>
                  </a:lnTo>
                  <a:cubicBezTo>
                    <a:pt x="6556" y="150"/>
                    <a:pt x="6422" y="1"/>
                    <a:pt x="62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 name="Google Shape;1337;p49"/>
          <p:cNvGrpSpPr/>
          <p:nvPr/>
        </p:nvGrpSpPr>
        <p:grpSpPr>
          <a:xfrm>
            <a:off x="3405166" y="2192136"/>
            <a:ext cx="247957" cy="227462"/>
            <a:chOff x="3405166" y="2012861"/>
            <a:chExt cx="247957" cy="227462"/>
          </a:xfrm>
        </p:grpSpPr>
        <p:sp>
          <p:nvSpPr>
            <p:cNvPr id="1338" name="Google Shape;1338;p49"/>
            <p:cNvSpPr/>
            <p:nvPr/>
          </p:nvSpPr>
          <p:spPr>
            <a:xfrm>
              <a:off x="3551336" y="2056556"/>
              <a:ext cx="58069" cy="140049"/>
            </a:xfrm>
            <a:custGeom>
              <a:rect b="b" l="l" r="r" t="t"/>
              <a:pathLst>
                <a:path extrusionOk="0" h="6109" w="2533">
                  <a:moveTo>
                    <a:pt x="1267" y="630"/>
                  </a:moveTo>
                  <a:cubicBezTo>
                    <a:pt x="1423" y="630"/>
                    <a:pt x="1579" y="738"/>
                    <a:pt x="1579" y="954"/>
                  </a:cubicBezTo>
                  <a:lnTo>
                    <a:pt x="1579" y="1580"/>
                  </a:lnTo>
                  <a:cubicBezTo>
                    <a:pt x="1579" y="1789"/>
                    <a:pt x="1423" y="1893"/>
                    <a:pt x="1267" y="1893"/>
                  </a:cubicBezTo>
                  <a:cubicBezTo>
                    <a:pt x="1110" y="1893"/>
                    <a:pt x="954" y="1789"/>
                    <a:pt x="954" y="1580"/>
                  </a:cubicBezTo>
                  <a:lnTo>
                    <a:pt x="954" y="954"/>
                  </a:lnTo>
                  <a:cubicBezTo>
                    <a:pt x="954" y="738"/>
                    <a:pt x="1110" y="630"/>
                    <a:pt x="1267" y="630"/>
                  </a:cubicBezTo>
                  <a:close/>
                  <a:moveTo>
                    <a:pt x="1830" y="2741"/>
                  </a:moveTo>
                  <a:cubicBezTo>
                    <a:pt x="2236" y="2741"/>
                    <a:pt x="2241" y="3370"/>
                    <a:pt x="1843" y="3370"/>
                  </a:cubicBezTo>
                  <a:cubicBezTo>
                    <a:pt x="1830" y="3370"/>
                    <a:pt x="1817" y="3369"/>
                    <a:pt x="1803" y="3368"/>
                  </a:cubicBezTo>
                  <a:lnTo>
                    <a:pt x="745" y="3368"/>
                  </a:lnTo>
                  <a:cubicBezTo>
                    <a:pt x="731" y="3369"/>
                    <a:pt x="717" y="3370"/>
                    <a:pt x="704" y="3370"/>
                  </a:cubicBezTo>
                  <a:cubicBezTo>
                    <a:pt x="293" y="3370"/>
                    <a:pt x="297" y="2741"/>
                    <a:pt x="717" y="2741"/>
                  </a:cubicBezTo>
                  <a:cubicBezTo>
                    <a:pt x="726" y="2741"/>
                    <a:pt x="736" y="2741"/>
                    <a:pt x="745" y="2742"/>
                  </a:cubicBezTo>
                  <a:lnTo>
                    <a:pt x="1803" y="2742"/>
                  </a:lnTo>
                  <a:cubicBezTo>
                    <a:pt x="1812" y="2741"/>
                    <a:pt x="1821" y="2741"/>
                    <a:pt x="1830" y="2741"/>
                  </a:cubicBezTo>
                  <a:close/>
                  <a:moveTo>
                    <a:pt x="1267" y="4217"/>
                  </a:moveTo>
                  <a:cubicBezTo>
                    <a:pt x="1423" y="4217"/>
                    <a:pt x="1579" y="4321"/>
                    <a:pt x="1579" y="4530"/>
                  </a:cubicBezTo>
                  <a:lnTo>
                    <a:pt x="1579" y="5170"/>
                  </a:lnTo>
                  <a:cubicBezTo>
                    <a:pt x="1579" y="5379"/>
                    <a:pt x="1423" y="5483"/>
                    <a:pt x="1267" y="5483"/>
                  </a:cubicBezTo>
                  <a:cubicBezTo>
                    <a:pt x="1110" y="5483"/>
                    <a:pt x="954" y="5379"/>
                    <a:pt x="954" y="5170"/>
                  </a:cubicBezTo>
                  <a:lnTo>
                    <a:pt x="954" y="4530"/>
                  </a:lnTo>
                  <a:cubicBezTo>
                    <a:pt x="954" y="4321"/>
                    <a:pt x="1110" y="4217"/>
                    <a:pt x="1267" y="4217"/>
                  </a:cubicBezTo>
                  <a:close/>
                  <a:moveTo>
                    <a:pt x="313" y="1"/>
                  </a:moveTo>
                  <a:cubicBezTo>
                    <a:pt x="149" y="1"/>
                    <a:pt x="0" y="135"/>
                    <a:pt x="0" y="314"/>
                  </a:cubicBezTo>
                  <a:lnTo>
                    <a:pt x="0" y="5796"/>
                  </a:lnTo>
                  <a:cubicBezTo>
                    <a:pt x="0" y="5975"/>
                    <a:pt x="149" y="6109"/>
                    <a:pt x="313" y="6109"/>
                  </a:cubicBezTo>
                  <a:lnTo>
                    <a:pt x="2220" y="6109"/>
                  </a:lnTo>
                  <a:cubicBezTo>
                    <a:pt x="2399" y="6109"/>
                    <a:pt x="2533" y="5975"/>
                    <a:pt x="2533" y="5796"/>
                  </a:cubicBezTo>
                  <a:lnTo>
                    <a:pt x="2533" y="314"/>
                  </a:lnTo>
                  <a:cubicBezTo>
                    <a:pt x="2533" y="135"/>
                    <a:pt x="2399" y="1"/>
                    <a:pt x="2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9"/>
            <p:cNvSpPr/>
            <p:nvPr/>
          </p:nvSpPr>
          <p:spPr>
            <a:xfrm>
              <a:off x="3448884" y="2056556"/>
              <a:ext cx="58069" cy="140049"/>
            </a:xfrm>
            <a:custGeom>
              <a:rect b="b" l="l" r="r" t="t"/>
              <a:pathLst>
                <a:path extrusionOk="0" h="6109" w="2533">
                  <a:moveTo>
                    <a:pt x="1266" y="630"/>
                  </a:moveTo>
                  <a:cubicBezTo>
                    <a:pt x="1423" y="630"/>
                    <a:pt x="1579" y="738"/>
                    <a:pt x="1579" y="954"/>
                  </a:cubicBezTo>
                  <a:lnTo>
                    <a:pt x="1579" y="1580"/>
                  </a:lnTo>
                  <a:cubicBezTo>
                    <a:pt x="1579" y="1789"/>
                    <a:pt x="1423" y="1893"/>
                    <a:pt x="1266" y="1893"/>
                  </a:cubicBezTo>
                  <a:cubicBezTo>
                    <a:pt x="1110" y="1893"/>
                    <a:pt x="954" y="1789"/>
                    <a:pt x="954" y="1580"/>
                  </a:cubicBezTo>
                  <a:lnTo>
                    <a:pt x="954" y="954"/>
                  </a:lnTo>
                  <a:cubicBezTo>
                    <a:pt x="954" y="738"/>
                    <a:pt x="1110" y="630"/>
                    <a:pt x="1266" y="630"/>
                  </a:cubicBezTo>
                  <a:close/>
                  <a:moveTo>
                    <a:pt x="1816" y="2741"/>
                  </a:moveTo>
                  <a:cubicBezTo>
                    <a:pt x="2236" y="2741"/>
                    <a:pt x="2240" y="3370"/>
                    <a:pt x="1829" y="3370"/>
                  </a:cubicBezTo>
                  <a:cubicBezTo>
                    <a:pt x="1816" y="3370"/>
                    <a:pt x="1802" y="3369"/>
                    <a:pt x="1788" y="3368"/>
                  </a:cubicBezTo>
                  <a:lnTo>
                    <a:pt x="745" y="3368"/>
                  </a:lnTo>
                  <a:cubicBezTo>
                    <a:pt x="731" y="3369"/>
                    <a:pt x="717" y="3370"/>
                    <a:pt x="703" y="3370"/>
                  </a:cubicBezTo>
                  <a:cubicBezTo>
                    <a:pt x="293" y="3370"/>
                    <a:pt x="297" y="2741"/>
                    <a:pt x="717" y="2741"/>
                  </a:cubicBezTo>
                  <a:cubicBezTo>
                    <a:pt x="726" y="2741"/>
                    <a:pt x="735" y="2741"/>
                    <a:pt x="745" y="2742"/>
                  </a:cubicBezTo>
                  <a:lnTo>
                    <a:pt x="1788" y="2742"/>
                  </a:lnTo>
                  <a:cubicBezTo>
                    <a:pt x="1797" y="2741"/>
                    <a:pt x="1807" y="2741"/>
                    <a:pt x="1816" y="2741"/>
                  </a:cubicBezTo>
                  <a:close/>
                  <a:moveTo>
                    <a:pt x="1266" y="4217"/>
                  </a:moveTo>
                  <a:cubicBezTo>
                    <a:pt x="1423" y="4217"/>
                    <a:pt x="1579" y="4321"/>
                    <a:pt x="1579" y="4530"/>
                  </a:cubicBezTo>
                  <a:lnTo>
                    <a:pt x="1579" y="5170"/>
                  </a:lnTo>
                  <a:cubicBezTo>
                    <a:pt x="1579" y="5379"/>
                    <a:pt x="1423" y="5483"/>
                    <a:pt x="1266" y="5483"/>
                  </a:cubicBezTo>
                  <a:cubicBezTo>
                    <a:pt x="1110" y="5483"/>
                    <a:pt x="954" y="5379"/>
                    <a:pt x="954" y="5170"/>
                  </a:cubicBezTo>
                  <a:lnTo>
                    <a:pt x="954" y="4530"/>
                  </a:lnTo>
                  <a:cubicBezTo>
                    <a:pt x="954" y="4321"/>
                    <a:pt x="1110" y="4217"/>
                    <a:pt x="1266" y="4217"/>
                  </a:cubicBezTo>
                  <a:close/>
                  <a:moveTo>
                    <a:pt x="313" y="1"/>
                  </a:moveTo>
                  <a:cubicBezTo>
                    <a:pt x="134" y="1"/>
                    <a:pt x="0" y="135"/>
                    <a:pt x="0" y="314"/>
                  </a:cubicBezTo>
                  <a:lnTo>
                    <a:pt x="0" y="5796"/>
                  </a:lnTo>
                  <a:cubicBezTo>
                    <a:pt x="0" y="5975"/>
                    <a:pt x="134" y="6109"/>
                    <a:pt x="313" y="6109"/>
                  </a:cubicBezTo>
                  <a:lnTo>
                    <a:pt x="2220" y="6109"/>
                  </a:lnTo>
                  <a:cubicBezTo>
                    <a:pt x="2384" y="6109"/>
                    <a:pt x="2533" y="5975"/>
                    <a:pt x="2533" y="5796"/>
                  </a:cubicBezTo>
                  <a:lnTo>
                    <a:pt x="2533" y="314"/>
                  </a:lnTo>
                  <a:cubicBezTo>
                    <a:pt x="2533" y="135"/>
                    <a:pt x="2384" y="1"/>
                    <a:pt x="2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9"/>
            <p:cNvSpPr/>
            <p:nvPr/>
          </p:nvSpPr>
          <p:spPr>
            <a:xfrm>
              <a:off x="3405166" y="2012861"/>
              <a:ext cx="247957" cy="227462"/>
            </a:xfrm>
            <a:custGeom>
              <a:rect b="b" l="l" r="r" t="t"/>
              <a:pathLst>
                <a:path extrusionOk="0" h="9922" w="10816">
                  <a:moveTo>
                    <a:pt x="4127" y="1266"/>
                  </a:moveTo>
                  <a:cubicBezTo>
                    <a:pt x="4648" y="1266"/>
                    <a:pt x="5065" y="1698"/>
                    <a:pt x="5065" y="2220"/>
                  </a:cubicBezTo>
                  <a:lnTo>
                    <a:pt x="5065" y="7702"/>
                  </a:lnTo>
                  <a:cubicBezTo>
                    <a:pt x="5065" y="8224"/>
                    <a:pt x="4648" y="8656"/>
                    <a:pt x="4127" y="8656"/>
                  </a:cubicBezTo>
                  <a:lnTo>
                    <a:pt x="2220" y="8656"/>
                  </a:lnTo>
                  <a:cubicBezTo>
                    <a:pt x="1698" y="8656"/>
                    <a:pt x="1266" y="8224"/>
                    <a:pt x="1266" y="7702"/>
                  </a:cubicBezTo>
                  <a:lnTo>
                    <a:pt x="1266" y="2220"/>
                  </a:lnTo>
                  <a:cubicBezTo>
                    <a:pt x="1266" y="1698"/>
                    <a:pt x="1698" y="1266"/>
                    <a:pt x="2220" y="1266"/>
                  </a:cubicBezTo>
                  <a:close/>
                  <a:moveTo>
                    <a:pt x="8596" y="1266"/>
                  </a:moveTo>
                  <a:cubicBezTo>
                    <a:pt x="9117" y="1266"/>
                    <a:pt x="9535" y="1698"/>
                    <a:pt x="9535" y="2220"/>
                  </a:cubicBezTo>
                  <a:lnTo>
                    <a:pt x="9535" y="7702"/>
                  </a:lnTo>
                  <a:cubicBezTo>
                    <a:pt x="9535" y="8224"/>
                    <a:pt x="9117" y="8656"/>
                    <a:pt x="8596" y="8656"/>
                  </a:cubicBezTo>
                  <a:lnTo>
                    <a:pt x="6689" y="8656"/>
                  </a:lnTo>
                  <a:cubicBezTo>
                    <a:pt x="6168" y="8656"/>
                    <a:pt x="5751" y="8224"/>
                    <a:pt x="5736" y="7702"/>
                  </a:cubicBezTo>
                  <a:lnTo>
                    <a:pt x="5736" y="2220"/>
                  </a:lnTo>
                  <a:cubicBezTo>
                    <a:pt x="5751" y="1698"/>
                    <a:pt x="6168" y="1266"/>
                    <a:pt x="6689" y="1266"/>
                  </a:cubicBezTo>
                  <a:close/>
                  <a:moveTo>
                    <a:pt x="1162" y="0"/>
                  </a:moveTo>
                  <a:cubicBezTo>
                    <a:pt x="522" y="0"/>
                    <a:pt x="15" y="521"/>
                    <a:pt x="15" y="1162"/>
                  </a:cubicBezTo>
                  <a:lnTo>
                    <a:pt x="15" y="8760"/>
                  </a:lnTo>
                  <a:cubicBezTo>
                    <a:pt x="0" y="9400"/>
                    <a:pt x="522" y="9922"/>
                    <a:pt x="1162" y="9922"/>
                  </a:cubicBezTo>
                  <a:lnTo>
                    <a:pt x="9654" y="9922"/>
                  </a:lnTo>
                  <a:cubicBezTo>
                    <a:pt x="10294" y="9922"/>
                    <a:pt x="10816" y="9400"/>
                    <a:pt x="10816" y="8760"/>
                  </a:cubicBezTo>
                  <a:lnTo>
                    <a:pt x="10816" y="1162"/>
                  </a:lnTo>
                  <a:cubicBezTo>
                    <a:pt x="10801" y="521"/>
                    <a:pt x="10294" y="0"/>
                    <a:pt x="9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49"/>
          <p:cNvGrpSpPr/>
          <p:nvPr/>
        </p:nvGrpSpPr>
        <p:grpSpPr>
          <a:xfrm>
            <a:off x="4126799" y="2183241"/>
            <a:ext cx="247980" cy="247636"/>
            <a:chOff x="4126799" y="2003966"/>
            <a:chExt cx="247980" cy="247636"/>
          </a:xfrm>
        </p:grpSpPr>
        <p:sp>
          <p:nvSpPr>
            <p:cNvPr id="1342" name="Google Shape;1342;p49"/>
            <p:cNvSpPr/>
            <p:nvPr/>
          </p:nvSpPr>
          <p:spPr>
            <a:xfrm>
              <a:off x="4127143" y="2003966"/>
              <a:ext cx="247636" cy="58092"/>
            </a:xfrm>
            <a:custGeom>
              <a:rect b="b" l="l" r="r" t="t"/>
              <a:pathLst>
                <a:path extrusionOk="0" h="2534" w="10802">
                  <a:moveTo>
                    <a:pt x="313" y="1"/>
                  </a:moveTo>
                  <a:cubicBezTo>
                    <a:pt x="135" y="1"/>
                    <a:pt x="1" y="150"/>
                    <a:pt x="1" y="314"/>
                  </a:cubicBezTo>
                  <a:lnTo>
                    <a:pt x="1" y="2533"/>
                  </a:lnTo>
                  <a:lnTo>
                    <a:pt x="10801" y="2533"/>
                  </a:lnTo>
                  <a:lnTo>
                    <a:pt x="10801" y="1580"/>
                  </a:lnTo>
                  <a:cubicBezTo>
                    <a:pt x="10801" y="1416"/>
                    <a:pt x="10652" y="1267"/>
                    <a:pt x="10488" y="1267"/>
                  </a:cubicBezTo>
                  <a:lnTo>
                    <a:pt x="4693" y="1267"/>
                  </a:lnTo>
                  <a:lnTo>
                    <a:pt x="3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9"/>
            <p:cNvSpPr/>
            <p:nvPr/>
          </p:nvSpPr>
          <p:spPr>
            <a:xfrm>
              <a:off x="4232667" y="2003966"/>
              <a:ext cx="31109" cy="14718"/>
            </a:xfrm>
            <a:custGeom>
              <a:rect b="b" l="l" r="r" t="t"/>
              <a:pathLst>
                <a:path extrusionOk="0" h="642" w="1357">
                  <a:moveTo>
                    <a:pt x="1" y="1"/>
                  </a:moveTo>
                  <a:lnTo>
                    <a:pt x="433" y="641"/>
                  </a:lnTo>
                  <a:lnTo>
                    <a:pt x="1357" y="641"/>
                  </a:lnTo>
                  <a:lnTo>
                    <a:pt x="1029" y="150"/>
                  </a:lnTo>
                  <a:cubicBezTo>
                    <a:pt x="969" y="60"/>
                    <a:pt x="865" y="1"/>
                    <a:pt x="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9"/>
            <p:cNvSpPr/>
            <p:nvPr/>
          </p:nvSpPr>
          <p:spPr>
            <a:xfrm>
              <a:off x="4234386" y="2151855"/>
              <a:ext cx="28358" cy="24346"/>
            </a:xfrm>
            <a:custGeom>
              <a:rect b="b" l="l" r="r" t="t"/>
              <a:pathLst>
                <a:path extrusionOk="0" h="1062" w="1237">
                  <a:moveTo>
                    <a:pt x="716" y="0"/>
                  </a:moveTo>
                  <a:cubicBezTo>
                    <a:pt x="239" y="0"/>
                    <a:pt x="0" y="566"/>
                    <a:pt x="328" y="909"/>
                  </a:cubicBezTo>
                  <a:cubicBezTo>
                    <a:pt x="438" y="1014"/>
                    <a:pt x="571" y="1061"/>
                    <a:pt x="701" y="1061"/>
                  </a:cubicBezTo>
                  <a:cubicBezTo>
                    <a:pt x="976" y="1061"/>
                    <a:pt x="1237" y="850"/>
                    <a:pt x="1237" y="537"/>
                  </a:cubicBezTo>
                  <a:cubicBezTo>
                    <a:pt x="1237" y="239"/>
                    <a:pt x="999"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9"/>
            <p:cNvSpPr/>
            <p:nvPr/>
          </p:nvSpPr>
          <p:spPr>
            <a:xfrm>
              <a:off x="4202956" y="2113249"/>
              <a:ext cx="95666" cy="101466"/>
            </a:xfrm>
            <a:custGeom>
              <a:rect b="b" l="l" r="r" t="t"/>
              <a:pathLst>
                <a:path extrusionOk="0" h="4426" w="4173">
                  <a:moveTo>
                    <a:pt x="2087" y="1059"/>
                  </a:moveTo>
                  <a:cubicBezTo>
                    <a:pt x="3114" y="1059"/>
                    <a:pt x="3636" y="2310"/>
                    <a:pt x="2906" y="3040"/>
                  </a:cubicBezTo>
                  <a:cubicBezTo>
                    <a:pt x="2670" y="3276"/>
                    <a:pt x="2381" y="3381"/>
                    <a:pt x="2096" y="3381"/>
                  </a:cubicBezTo>
                  <a:cubicBezTo>
                    <a:pt x="1499" y="3381"/>
                    <a:pt x="925" y="2917"/>
                    <a:pt x="925" y="2221"/>
                  </a:cubicBezTo>
                  <a:cubicBezTo>
                    <a:pt x="925" y="1580"/>
                    <a:pt x="1431" y="1059"/>
                    <a:pt x="2087" y="1059"/>
                  </a:cubicBezTo>
                  <a:close/>
                  <a:moveTo>
                    <a:pt x="1774" y="1"/>
                  </a:moveTo>
                  <a:lnTo>
                    <a:pt x="1774" y="210"/>
                  </a:lnTo>
                  <a:cubicBezTo>
                    <a:pt x="1774" y="344"/>
                    <a:pt x="1684" y="463"/>
                    <a:pt x="1550" y="507"/>
                  </a:cubicBezTo>
                  <a:cubicBezTo>
                    <a:pt x="1297" y="582"/>
                    <a:pt x="1073" y="716"/>
                    <a:pt x="880" y="895"/>
                  </a:cubicBezTo>
                  <a:cubicBezTo>
                    <a:pt x="817" y="948"/>
                    <a:pt x="739" y="975"/>
                    <a:pt x="660" y="975"/>
                  </a:cubicBezTo>
                  <a:cubicBezTo>
                    <a:pt x="607" y="975"/>
                    <a:pt x="555" y="963"/>
                    <a:pt x="507" y="940"/>
                  </a:cubicBezTo>
                  <a:lnTo>
                    <a:pt x="314" y="835"/>
                  </a:lnTo>
                  <a:lnTo>
                    <a:pt x="1" y="1386"/>
                  </a:lnTo>
                  <a:lnTo>
                    <a:pt x="180" y="1491"/>
                  </a:lnTo>
                  <a:cubicBezTo>
                    <a:pt x="299" y="1550"/>
                    <a:pt x="358" y="1699"/>
                    <a:pt x="329" y="1833"/>
                  </a:cubicBezTo>
                  <a:cubicBezTo>
                    <a:pt x="299" y="1953"/>
                    <a:pt x="284" y="2087"/>
                    <a:pt x="284" y="2221"/>
                  </a:cubicBezTo>
                  <a:cubicBezTo>
                    <a:pt x="284" y="2355"/>
                    <a:pt x="299" y="2474"/>
                    <a:pt x="329" y="2608"/>
                  </a:cubicBezTo>
                  <a:cubicBezTo>
                    <a:pt x="358" y="2742"/>
                    <a:pt x="299" y="2876"/>
                    <a:pt x="180" y="2951"/>
                  </a:cubicBezTo>
                  <a:lnTo>
                    <a:pt x="1" y="3055"/>
                  </a:lnTo>
                  <a:lnTo>
                    <a:pt x="314" y="3591"/>
                  </a:lnTo>
                  <a:lnTo>
                    <a:pt x="507" y="3502"/>
                  </a:lnTo>
                  <a:cubicBezTo>
                    <a:pt x="559" y="3470"/>
                    <a:pt x="616" y="3454"/>
                    <a:pt x="673" y="3454"/>
                  </a:cubicBezTo>
                  <a:cubicBezTo>
                    <a:pt x="747" y="3454"/>
                    <a:pt x="821" y="3481"/>
                    <a:pt x="880" y="3532"/>
                  </a:cubicBezTo>
                  <a:cubicBezTo>
                    <a:pt x="1073" y="3710"/>
                    <a:pt x="1297" y="3845"/>
                    <a:pt x="1550" y="3919"/>
                  </a:cubicBezTo>
                  <a:cubicBezTo>
                    <a:pt x="1684" y="3964"/>
                    <a:pt x="1774" y="4083"/>
                    <a:pt x="1774" y="4232"/>
                  </a:cubicBezTo>
                  <a:lnTo>
                    <a:pt x="1774" y="4426"/>
                  </a:lnTo>
                  <a:lnTo>
                    <a:pt x="2399" y="4426"/>
                  </a:lnTo>
                  <a:lnTo>
                    <a:pt x="2399" y="4232"/>
                  </a:lnTo>
                  <a:cubicBezTo>
                    <a:pt x="2399" y="4083"/>
                    <a:pt x="2489" y="3964"/>
                    <a:pt x="2623" y="3934"/>
                  </a:cubicBezTo>
                  <a:cubicBezTo>
                    <a:pt x="2876" y="3845"/>
                    <a:pt x="3100" y="3710"/>
                    <a:pt x="3293" y="3532"/>
                  </a:cubicBezTo>
                  <a:cubicBezTo>
                    <a:pt x="3352" y="3481"/>
                    <a:pt x="3426" y="3454"/>
                    <a:pt x="3500" y="3454"/>
                  </a:cubicBezTo>
                  <a:cubicBezTo>
                    <a:pt x="3557" y="3454"/>
                    <a:pt x="3614" y="3470"/>
                    <a:pt x="3666" y="3502"/>
                  </a:cubicBezTo>
                  <a:lnTo>
                    <a:pt x="3859" y="3591"/>
                  </a:lnTo>
                  <a:lnTo>
                    <a:pt x="4172" y="3055"/>
                  </a:lnTo>
                  <a:lnTo>
                    <a:pt x="3993" y="2951"/>
                  </a:lnTo>
                  <a:cubicBezTo>
                    <a:pt x="3874" y="2876"/>
                    <a:pt x="3815" y="2742"/>
                    <a:pt x="3844" y="2608"/>
                  </a:cubicBezTo>
                  <a:cubicBezTo>
                    <a:pt x="3874" y="2474"/>
                    <a:pt x="3889" y="2355"/>
                    <a:pt x="3889" y="2221"/>
                  </a:cubicBezTo>
                  <a:cubicBezTo>
                    <a:pt x="3889" y="2087"/>
                    <a:pt x="3874" y="1953"/>
                    <a:pt x="3844" y="1833"/>
                  </a:cubicBezTo>
                  <a:cubicBezTo>
                    <a:pt x="3815" y="1699"/>
                    <a:pt x="3874" y="1550"/>
                    <a:pt x="3993" y="1491"/>
                  </a:cubicBezTo>
                  <a:lnTo>
                    <a:pt x="4172" y="1386"/>
                  </a:lnTo>
                  <a:lnTo>
                    <a:pt x="3859" y="835"/>
                  </a:lnTo>
                  <a:lnTo>
                    <a:pt x="3666" y="940"/>
                  </a:lnTo>
                  <a:cubicBezTo>
                    <a:pt x="3618" y="963"/>
                    <a:pt x="3566" y="975"/>
                    <a:pt x="3513" y="975"/>
                  </a:cubicBezTo>
                  <a:cubicBezTo>
                    <a:pt x="3434" y="975"/>
                    <a:pt x="3356" y="948"/>
                    <a:pt x="3293" y="895"/>
                  </a:cubicBezTo>
                  <a:cubicBezTo>
                    <a:pt x="3100" y="716"/>
                    <a:pt x="2876" y="582"/>
                    <a:pt x="2623" y="507"/>
                  </a:cubicBezTo>
                  <a:cubicBezTo>
                    <a:pt x="2489" y="463"/>
                    <a:pt x="2399" y="344"/>
                    <a:pt x="2399" y="210"/>
                  </a:cubicBezTo>
                  <a:lnTo>
                    <a:pt x="23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9"/>
            <p:cNvSpPr/>
            <p:nvPr/>
          </p:nvSpPr>
          <p:spPr>
            <a:xfrm>
              <a:off x="4126799" y="2076707"/>
              <a:ext cx="247636" cy="174895"/>
            </a:xfrm>
            <a:custGeom>
              <a:rect b="b" l="l" r="r" t="t"/>
              <a:pathLst>
                <a:path extrusionOk="0" h="7629" w="10802">
                  <a:moveTo>
                    <a:pt x="6034" y="969"/>
                  </a:moveTo>
                  <a:cubicBezTo>
                    <a:pt x="6213" y="969"/>
                    <a:pt x="6362" y="1103"/>
                    <a:pt x="6362" y="1282"/>
                  </a:cubicBezTo>
                  <a:lnTo>
                    <a:pt x="6362" y="1580"/>
                  </a:lnTo>
                  <a:cubicBezTo>
                    <a:pt x="6541" y="1655"/>
                    <a:pt x="6705" y="1759"/>
                    <a:pt x="6868" y="1878"/>
                  </a:cubicBezTo>
                  <a:lnTo>
                    <a:pt x="7122" y="1729"/>
                  </a:lnTo>
                  <a:cubicBezTo>
                    <a:pt x="7173" y="1698"/>
                    <a:pt x="7230" y="1683"/>
                    <a:pt x="7287" y="1683"/>
                  </a:cubicBezTo>
                  <a:cubicBezTo>
                    <a:pt x="7392" y="1683"/>
                    <a:pt x="7495" y="1736"/>
                    <a:pt x="7554" y="1833"/>
                  </a:cubicBezTo>
                  <a:lnTo>
                    <a:pt x="8194" y="2936"/>
                  </a:lnTo>
                  <a:cubicBezTo>
                    <a:pt x="8269" y="3085"/>
                    <a:pt x="8224" y="3278"/>
                    <a:pt x="8075" y="3368"/>
                  </a:cubicBezTo>
                  <a:lnTo>
                    <a:pt x="7822" y="3517"/>
                  </a:lnTo>
                  <a:cubicBezTo>
                    <a:pt x="7822" y="3621"/>
                    <a:pt x="7837" y="3710"/>
                    <a:pt x="7837" y="3815"/>
                  </a:cubicBezTo>
                  <a:cubicBezTo>
                    <a:pt x="7837" y="3904"/>
                    <a:pt x="7822" y="4008"/>
                    <a:pt x="7822" y="4098"/>
                  </a:cubicBezTo>
                  <a:lnTo>
                    <a:pt x="8075" y="4262"/>
                  </a:lnTo>
                  <a:cubicBezTo>
                    <a:pt x="8224" y="4336"/>
                    <a:pt x="8269" y="4530"/>
                    <a:pt x="8194" y="4694"/>
                  </a:cubicBezTo>
                  <a:lnTo>
                    <a:pt x="7554" y="5781"/>
                  </a:lnTo>
                  <a:cubicBezTo>
                    <a:pt x="7493" y="5882"/>
                    <a:pt x="7384" y="5942"/>
                    <a:pt x="7274" y="5942"/>
                  </a:cubicBezTo>
                  <a:cubicBezTo>
                    <a:pt x="7222" y="5942"/>
                    <a:pt x="7169" y="5929"/>
                    <a:pt x="7122" y="5900"/>
                  </a:cubicBezTo>
                  <a:lnTo>
                    <a:pt x="6868" y="5751"/>
                  </a:lnTo>
                  <a:cubicBezTo>
                    <a:pt x="6705" y="5871"/>
                    <a:pt x="6541" y="5960"/>
                    <a:pt x="6362" y="6049"/>
                  </a:cubicBezTo>
                  <a:lnTo>
                    <a:pt x="6362" y="6347"/>
                  </a:lnTo>
                  <a:cubicBezTo>
                    <a:pt x="6362" y="6511"/>
                    <a:pt x="6213" y="6660"/>
                    <a:pt x="6034" y="6660"/>
                  </a:cubicBezTo>
                  <a:lnTo>
                    <a:pt x="4768" y="6660"/>
                  </a:lnTo>
                  <a:cubicBezTo>
                    <a:pt x="4604" y="6660"/>
                    <a:pt x="4455" y="6511"/>
                    <a:pt x="4455" y="6347"/>
                  </a:cubicBezTo>
                  <a:lnTo>
                    <a:pt x="4455" y="6049"/>
                  </a:lnTo>
                  <a:cubicBezTo>
                    <a:pt x="4276" y="5960"/>
                    <a:pt x="4112" y="5871"/>
                    <a:pt x="3949" y="5751"/>
                  </a:cubicBezTo>
                  <a:lnTo>
                    <a:pt x="3695" y="5900"/>
                  </a:lnTo>
                  <a:cubicBezTo>
                    <a:pt x="3643" y="5929"/>
                    <a:pt x="3589" y="5942"/>
                    <a:pt x="3537" y="5942"/>
                  </a:cubicBezTo>
                  <a:cubicBezTo>
                    <a:pt x="3426" y="5942"/>
                    <a:pt x="3324" y="5882"/>
                    <a:pt x="3263" y="5781"/>
                  </a:cubicBezTo>
                  <a:lnTo>
                    <a:pt x="2623" y="4694"/>
                  </a:lnTo>
                  <a:cubicBezTo>
                    <a:pt x="2533" y="4530"/>
                    <a:pt x="2593" y="4336"/>
                    <a:pt x="2742" y="4262"/>
                  </a:cubicBezTo>
                  <a:lnTo>
                    <a:pt x="2995" y="4098"/>
                  </a:lnTo>
                  <a:cubicBezTo>
                    <a:pt x="2980" y="4008"/>
                    <a:pt x="2980" y="3904"/>
                    <a:pt x="2980" y="3815"/>
                  </a:cubicBezTo>
                  <a:cubicBezTo>
                    <a:pt x="2980" y="3710"/>
                    <a:pt x="2980" y="3621"/>
                    <a:pt x="2995" y="3517"/>
                  </a:cubicBezTo>
                  <a:lnTo>
                    <a:pt x="2742" y="3368"/>
                  </a:lnTo>
                  <a:cubicBezTo>
                    <a:pt x="2593" y="3278"/>
                    <a:pt x="2533" y="3085"/>
                    <a:pt x="2623" y="2936"/>
                  </a:cubicBezTo>
                  <a:lnTo>
                    <a:pt x="3263" y="1833"/>
                  </a:lnTo>
                  <a:cubicBezTo>
                    <a:pt x="3312" y="1736"/>
                    <a:pt x="3411" y="1683"/>
                    <a:pt x="3520" y="1683"/>
                  </a:cubicBezTo>
                  <a:cubicBezTo>
                    <a:pt x="3578" y="1683"/>
                    <a:pt x="3638" y="1698"/>
                    <a:pt x="3695" y="1729"/>
                  </a:cubicBezTo>
                  <a:lnTo>
                    <a:pt x="3949" y="1878"/>
                  </a:lnTo>
                  <a:cubicBezTo>
                    <a:pt x="4112" y="1759"/>
                    <a:pt x="4276" y="1655"/>
                    <a:pt x="4455" y="1580"/>
                  </a:cubicBezTo>
                  <a:lnTo>
                    <a:pt x="4455" y="1282"/>
                  </a:lnTo>
                  <a:cubicBezTo>
                    <a:pt x="4455" y="1103"/>
                    <a:pt x="4604" y="969"/>
                    <a:pt x="4768" y="969"/>
                  </a:cubicBezTo>
                  <a:close/>
                  <a:moveTo>
                    <a:pt x="1" y="1"/>
                  </a:moveTo>
                  <a:lnTo>
                    <a:pt x="1" y="7316"/>
                  </a:lnTo>
                  <a:cubicBezTo>
                    <a:pt x="1" y="7479"/>
                    <a:pt x="150" y="7628"/>
                    <a:pt x="314" y="7628"/>
                  </a:cubicBezTo>
                  <a:lnTo>
                    <a:pt x="10489" y="7628"/>
                  </a:lnTo>
                  <a:cubicBezTo>
                    <a:pt x="10652" y="7628"/>
                    <a:pt x="10801" y="7479"/>
                    <a:pt x="10801" y="7316"/>
                  </a:cubicBezTo>
                  <a:lnTo>
                    <a:pt x="108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49"/>
          <p:cNvGrpSpPr/>
          <p:nvPr/>
        </p:nvGrpSpPr>
        <p:grpSpPr>
          <a:xfrm>
            <a:off x="4831032" y="2183241"/>
            <a:ext cx="251717" cy="248140"/>
            <a:chOff x="4831032" y="2003966"/>
            <a:chExt cx="251717" cy="248140"/>
          </a:xfrm>
        </p:grpSpPr>
        <p:sp>
          <p:nvSpPr>
            <p:cNvPr id="1348" name="Google Shape;1348;p49"/>
            <p:cNvSpPr/>
            <p:nvPr/>
          </p:nvSpPr>
          <p:spPr>
            <a:xfrm>
              <a:off x="4881925" y="2120356"/>
              <a:ext cx="53301" cy="131750"/>
            </a:xfrm>
            <a:custGeom>
              <a:rect b="b" l="l" r="r" t="t"/>
              <a:pathLst>
                <a:path extrusionOk="0" h="5747" w="2325">
                  <a:moveTo>
                    <a:pt x="1157" y="0"/>
                  </a:moveTo>
                  <a:cubicBezTo>
                    <a:pt x="991" y="0"/>
                    <a:pt x="827" y="116"/>
                    <a:pt x="849" y="346"/>
                  </a:cubicBezTo>
                  <a:lnTo>
                    <a:pt x="849" y="3043"/>
                  </a:lnTo>
                  <a:cubicBezTo>
                    <a:pt x="0" y="3341"/>
                    <a:pt x="0" y="4533"/>
                    <a:pt x="849" y="4831"/>
                  </a:cubicBezTo>
                  <a:lnTo>
                    <a:pt x="849" y="5412"/>
                  </a:lnTo>
                  <a:cubicBezTo>
                    <a:pt x="827" y="5635"/>
                    <a:pt x="991" y="5747"/>
                    <a:pt x="1157" y="5747"/>
                  </a:cubicBezTo>
                  <a:cubicBezTo>
                    <a:pt x="1322" y="5747"/>
                    <a:pt x="1490" y="5635"/>
                    <a:pt x="1475" y="5412"/>
                  </a:cubicBezTo>
                  <a:lnTo>
                    <a:pt x="1475" y="4831"/>
                  </a:lnTo>
                  <a:cubicBezTo>
                    <a:pt x="2324" y="4533"/>
                    <a:pt x="2324" y="3341"/>
                    <a:pt x="1475" y="3043"/>
                  </a:cubicBezTo>
                  <a:lnTo>
                    <a:pt x="1475" y="346"/>
                  </a:lnTo>
                  <a:cubicBezTo>
                    <a:pt x="1490" y="116"/>
                    <a:pt x="1322" y="0"/>
                    <a:pt x="1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9"/>
            <p:cNvSpPr/>
            <p:nvPr/>
          </p:nvSpPr>
          <p:spPr>
            <a:xfrm>
              <a:off x="4932796" y="2121113"/>
              <a:ext cx="52980" cy="130489"/>
            </a:xfrm>
            <a:custGeom>
              <a:rect b="b" l="l" r="r" t="t"/>
              <a:pathLst>
                <a:path extrusionOk="0" h="5692" w="2311">
                  <a:moveTo>
                    <a:pt x="1156" y="1"/>
                  </a:moveTo>
                  <a:cubicBezTo>
                    <a:pt x="995" y="1"/>
                    <a:pt x="835" y="105"/>
                    <a:pt x="835" y="313"/>
                  </a:cubicBezTo>
                  <a:lnTo>
                    <a:pt x="835" y="894"/>
                  </a:lnTo>
                  <a:cubicBezTo>
                    <a:pt x="1" y="1192"/>
                    <a:pt x="1" y="2384"/>
                    <a:pt x="835" y="2682"/>
                  </a:cubicBezTo>
                  <a:lnTo>
                    <a:pt x="835" y="5379"/>
                  </a:lnTo>
                  <a:cubicBezTo>
                    <a:pt x="835" y="5587"/>
                    <a:pt x="995" y="5691"/>
                    <a:pt x="1156" y="5691"/>
                  </a:cubicBezTo>
                  <a:cubicBezTo>
                    <a:pt x="1316" y="5691"/>
                    <a:pt x="1476" y="5587"/>
                    <a:pt x="1476" y="5379"/>
                  </a:cubicBezTo>
                  <a:lnTo>
                    <a:pt x="1476" y="2682"/>
                  </a:lnTo>
                  <a:cubicBezTo>
                    <a:pt x="2310" y="2384"/>
                    <a:pt x="2310" y="1192"/>
                    <a:pt x="1476" y="894"/>
                  </a:cubicBezTo>
                  <a:lnTo>
                    <a:pt x="1476" y="313"/>
                  </a:lnTo>
                  <a:cubicBezTo>
                    <a:pt x="1476" y="105"/>
                    <a:pt x="1316" y="1"/>
                    <a:pt x="1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9"/>
            <p:cNvSpPr/>
            <p:nvPr/>
          </p:nvSpPr>
          <p:spPr>
            <a:xfrm>
              <a:off x="4831032" y="2121113"/>
              <a:ext cx="53301" cy="130489"/>
            </a:xfrm>
            <a:custGeom>
              <a:rect b="b" l="l" r="r" t="t"/>
              <a:pathLst>
                <a:path extrusionOk="0" h="5692" w="2325">
                  <a:moveTo>
                    <a:pt x="1162" y="1"/>
                  </a:moveTo>
                  <a:cubicBezTo>
                    <a:pt x="1006" y="1"/>
                    <a:pt x="850" y="105"/>
                    <a:pt x="850" y="313"/>
                  </a:cubicBezTo>
                  <a:lnTo>
                    <a:pt x="850" y="894"/>
                  </a:lnTo>
                  <a:cubicBezTo>
                    <a:pt x="0" y="1192"/>
                    <a:pt x="0" y="2384"/>
                    <a:pt x="850" y="2682"/>
                  </a:cubicBezTo>
                  <a:lnTo>
                    <a:pt x="850" y="5379"/>
                  </a:lnTo>
                  <a:cubicBezTo>
                    <a:pt x="850" y="5587"/>
                    <a:pt x="1006" y="5691"/>
                    <a:pt x="1162" y="5691"/>
                  </a:cubicBezTo>
                  <a:cubicBezTo>
                    <a:pt x="1319" y="5691"/>
                    <a:pt x="1475" y="5587"/>
                    <a:pt x="1475" y="5379"/>
                  </a:cubicBezTo>
                  <a:lnTo>
                    <a:pt x="1475" y="2682"/>
                  </a:lnTo>
                  <a:cubicBezTo>
                    <a:pt x="2324" y="2384"/>
                    <a:pt x="2324" y="1192"/>
                    <a:pt x="1475" y="894"/>
                  </a:cubicBezTo>
                  <a:lnTo>
                    <a:pt x="1475" y="313"/>
                  </a:lnTo>
                  <a:cubicBezTo>
                    <a:pt x="1475" y="105"/>
                    <a:pt x="1319" y="1"/>
                    <a:pt x="1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9"/>
            <p:cNvSpPr/>
            <p:nvPr/>
          </p:nvSpPr>
          <p:spPr>
            <a:xfrm>
              <a:off x="4983346" y="2120356"/>
              <a:ext cx="53301" cy="131750"/>
            </a:xfrm>
            <a:custGeom>
              <a:rect b="b" l="l" r="r" t="t"/>
              <a:pathLst>
                <a:path extrusionOk="0" h="5747" w="2325">
                  <a:moveTo>
                    <a:pt x="1168" y="0"/>
                  </a:moveTo>
                  <a:cubicBezTo>
                    <a:pt x="1003" y="0"/>
                    <a:pt x="835" y="116"/>
                    <a:pt x="850" y="346"/>
                  </a:cubicBezTo>
                  <a:lnTo>
                    <a:pt x="850" y="3043"/>
                  </a:lnTo>
                  <a:cubicBezTo>
                    <a:pt x="1" y="3341"/>
                    <a:pt x="1" y="4533"/>
                    <a:pt x="850" y="4831"/>
                  </a:cubicBezTo>
                  <a:lnTo>
                    <a:pt x="850" y="5412"/>
                  </a:lnTo>
                  <a:cubicBezTo>
                    <a:pt x="835" y="5635"/>
                    <a:pt x="1003" y="5747"/>
                    <a:pt x="1168" y="5747"/>
                  </a:cubicBezTo>
                  <a:cubicBezTo>
                    <a:pt x="1334" y="5747"/>
                    <a:pt x="1498" y="5635"/>
                    <a:pt x="1476" y="5412"/>
                  </a:cubicBezTo>
                  <a:lnTo>
                    <a:pt x="1476" y="4831"/>
                  </a:lnTo>
                  <a:cubicBezTo>
                    <a:pt x="2325" y="4533"/>
                    <a:pt x="2325" y="3341"/>
                    <a:pt x="1476" y="3043"/>
                  </a:cubicBezTo>
                  <a:lnTo>
                    <a:pt x="1476" y="346"/>
                  </a:lnTo>
                  <a:cubicBezTo>
                    <a:pt x="1498" y="116"/>
                    <a:pt x="1334" y="0"/>
                    <a:pt x="1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9"/>
            <p:cNvSpPr/>
            <p:nvPr/>
          </p:nvSpPr>
          <p:spPr>
            <a:xfrm>
              <a:off x="5034239" y="2120769"/>
              <a:ext cx="48509" cy="130833"/>
            </a:xfrm>
            <a:custGeom>
              <a:rect b="b" l="l" r="r" t="t"/>
              <a:pathLst>
                <a:path extrusionOk="0" h="5707" w="2116">
                  <a:moveTo>
                    <a:pt x="1163" y="1"/>
                  </a:moveTo>
                  <a:cubicBezTo>
                    <a:pt x="1006" y="1"/>
                    <a:pt x="850" y="105"/>
                    <a:pt x="850" y="314"/>
                  </a:cubicBezTo>
                  <a:lnTo>
                    <a:pt x="850" y="909"/>
                  </a:lnTo>
                  <a:cubicBezTo>
                    <a:pt x="1" y="1207"/>
                    <a:pt x="1" y="2399"/>
                    <a:pt x="850" y="2697"/>
                  </a:cubicBezTo>
                  <a:lnTo>
                    <a:pt x="850" y="5394"/>
                  </a:lnTo>
                  <a:cubicBezTo>
                    <a:pt x="850" y="5602"/>
                    <a:pt x="1006" y="5706"/>
                    <a:pt x="1163" y="5706"/>
                  </a:cubicBezTo>
                  <a:cubicBezTo>
                    <a:pt x="1319" y="5706"/>
                    <a:pt x="1475" y="5602"/>
                    <a:pt x="1475" y="5394"/>
                  </a:cubicBezTo>
                  <a:lnTo>
                    <a:pt x="1475" y="2697"/>
                  </a:lnTo>
                  <a:cubicBezTo>
                    <a:pt x="1863" y="2563"/>
                    <a:pt x="2116" y="2206"/>
                    <a:pt x="2116" y="1803"/>
                  </a:cubicBezTo>
                  <a:cubicBezTo>
                    <a:pt x="2116" y="1401"/>
                    <a:pt x="1863" y="1029"/>
                    <a:pt x="1475" y="909"/>
                  </a:cubicBezTo>
                  <a:lnTo>
                    <a:pt x="1475" y="314"/>
                  </a:lnTo>
                  <a:cubicBezTo>
                    <a:pt x="1475" y="105"/>
                    <a:pt x="1319" y="1"/>
                    <a:pt x="1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9"/>
            <p:cNvSpPr/>
            <p:nvPr/>
          </p:nvSpPr>
          <p:spPr>
            <a:xfrm>
              <a:off x="4989490" y="2091058"/>
              <a:ext cx="41013" cy="14374"/>
            </a:xfrm>
            <a:custGeom>
              <a:rect b="b" l="l" r="r" t="t"/>
              <a:pathLst>
                <a:path extrusionOk="0" h="627" w="1789">
                  <a:moveTo>
                    <a:pt x="418" y="1"/>
                  </a:moveTo>
                  <a:cubicBezTo>
                    <a:pt x="1" y="1"/>
                    <a:pt x="1" y="626"/>
                    <a:pt x="418" y="626"/>
                  </a:cubicBezTo>
                  <a:lnTo>
                    <a:pt x="1372" y="626"/>
                  </a:lnTo>
                  <a:cubicBezTo>
                    <a:pt x="1789" y="626"/>
                    <a:pt x="1789" y="1"/>
                    <a:pt x="13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9"/>
            <p:cNvSpPr/>
            <p:nvPr/>
          </p:nvSpPr>
          <p:spPr>
            <a:xfrm>
              <a:off x="5040383" y="2091058"/>
              <a:ext cx="41013" cy="14374"/>
            </a:xfrm>
            <a:custGeom>
              <a:rect b="b" l="l" r="r" t="t"/>
              <a:pathLst>
                <a:path extrusionOk="0" h="627" w="1789">
                  <a:moveTo>
                    <a:pt x="418" y="1"/>
                  </a:moveTo>
                  <a:cubicBezTo>
                    <a:pt x="1" y="1"/>
                    <a:pt x="1" y="626"/>
                    <a:pt x="418" y="626"/>
                  </a:cubicBezTo>
                  <a:lnTo>
                    <a:pt x="1371" y="626"/>
                  </a:lnTo>
                  <a:cubicBezTo>
                    <a:pt x="1788" y="626"/>
                    <a:pt x="1788" y="1"/>
                    <a:pt x="1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9"/>
            <p:cNvSpPr/>
            <p:nvPr/>
          </p:nvSpPr>
          <p:spPr>
            <a:xfrm>
              <a:off x="4837176" y="2091058"/>
              <a:ext cx="41013" cy="14374"/>
            </a:xfrm>
            <a:custGeom>
              <a:rect b="b" l="l" r="r" t="t"/>
              <a:pathLst>
                <a:path extrusionOk="0" h="627" w="1789">
                  <a:moveTo>
                    <a:pt x="418" y="1"/>
                  </a:moveTo>
                  <a:cubicBezTo>
                    <a:pt x="1" y="1"/>
                    <a:pt x="1" y="626"/>
                    <a:pt x="418" y="626"/>
                  </a:cubicBezTo>
                  <a:lnTo>
                    <a:pt x="1371" y="626"/>
                  </a:lnTo>
                  <a:cubicBezTo>
                    <a:pt x="1788" y="626"/>
                    <a:pt x="1788" y="1"/>
                    <a:pt x="1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9"/>
            <p:cNvSpPr/>
            <p:nvPr/>
          </p:nvSpPr>
          <p:spPr>
            <a:xfrm>
              <a:off x="4938619" y="2091058"/>
              <a:ext cx="41334" cy="14374"/>
            </a:xfrm>
            <a:custGeom>
              <a:rect b="b" l="l" r="r" t="t"/>
              <a:pathLst>
                <a:path extrusionOk="0" h="627" w="1803">
                  <a:moveTo>
                    <a:pt x="432" y="1"/>
                  </a:moveTo>
                  <a:cubicBezTo>
                    <a:pt x="0" y="1"/>
                    <a:pt x="0" y="626"/>
                    <a:pt x="432" y="626"/>
                  </a:cubicBezTo>
                  <a:lnTo>
                    <a:pt x="1371" y="626"/>
                  </a:lnTo>
                  <a:cubicBezTo>
                    <a:pt x="1803" y="626"/>
                    <a:pt x="1803" y="1"/>
                    <a:pt x="1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9"/>
            <p:cNvSpPr/>
            <p:nvPr/>
          </p:nvSpPr>
          <p:spPr>
            <a:xfrm>
              <a:off x="4888069" y="2091058"/>
              <a:ext cx="41013" cy="14374"/>
            </a:xfrm>
            <a:custGeom>
              <a:rect b="b" l="l" r="r" t="t"/>
              <a:pathLst>
                <a:path extrusionOk="0" h="627" w="1789">
                  <a:moveTo>
                    <a:pt x="417" y="1"/>
                  </a:moveTo>
                  <a:cubicBezTo>
                    <a:pt x="0" y="1"/>
                    <a:pt x="0" y="626"/>
                    <a:pt x="417" y="626"/>
                  </a:cubicBezTo>
                  <a:lnTo>
                    <a:pt x="1371" y="626"/>
                  </a:lnTo>
                  <a:cubicBezTo>
                    <a:pt x="1788" y="626"/>
                    <a:pt x="1788" y="1"/>
                    <a:pt x="1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9"/>
            <p:cNvSpPr/>
            <p:nvPr/>
          </p:nvSpPr>
          <p:spPr>
            <a:xfrm>
              <a:off x="4989490" y="2062035"/>
              <a:ext cx="41013" cy="14695"/>
            </a:xfrm>
            <a:custGeom>
              <a:rect b="b" l="l" r="r" t="t"/>
              <a:pathLst>
                <a:path extrusionOk="0" h="641" w="1789">
                  <a:moveTo>
                    <a:pt x="418" y="0"/>
                  </a:moveTo>
                  <a:cubicBezTo>
                    <a:pt x="1" y="0"/>
                    <a:pt x="1" y="641"/>
                    <a:pt x="418" y="641"/>
                  </a:cubicBezTo>
                  <a:lnTo>
                    <a:pt x="1372" y="641"/>
                  </a:lnTo>
                  <a:cubicBezTo>
                    <a:pt x="1789" y="626"/>
                    <a:pt x="1789" y="0"/>
                    <a:pt x="1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9"/>
            <p:cNvSpPr/>
            <p:nvPr/>
          </p:nvSpPr>
          <p:spPr>
            <a:xfrm>
              <a:off x="5040383" y="2062035"/>
              <a:ext cx="41013" cy="14695"/>
            </a:xfrm>
            <a:custGeom>
              <a:rect b="b" l="l" r="r" t="t"/>
              <a:pathLst>
                <a:path extrusionOk="0" h="641" w="1789">
                  <a:moveTo>
                    <a:pt x="418" y="0"/>
                  </a:moveTo>
                  <a:cubicBezTo>
                    <a:pt x="1" y="0"/>
                    <a:pt x="1" y="641"/>
                    <a:pt x="418" y="641"/>
                  </a:cubicBezTo>
                  <a:lnTo>
                    <a:pt x="1371" y="641"/>
                  </a:lnTo>
                  <a:cubicBezTo>
                    <a:pt x="1788" y="626"/>
                    <a:pt x="1788" y="0"/>
                    <a:pt x="1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9"/>
            <p:cNvSpPr/>
            <p:nvPr/>
          </p:nvSpPr>
          <p:spPr>
            <a:xfrm>
              <a:off x="4837176" y="2062035"/>
              <a:ext cx="41013" cy="14695"/>
            </a:xfrm>
            <a:custGeom>
              <a:rect b="b" l="l" r="r" t="t"/>
              <a:pathLst>
                <a:path extrusionOk="0" h="641" w="1789">
                  <a:moveTo>
                    <a:pt x="418" y="0"/>
                  </a:moveTo>
                  <a:cubicBezTo>
                    <a:pt x="1" y="0"/>
                    <a:pt x="1" y="626"/>
                    <a:pt x="418" y="641"/>
                  </a:cubicBezTo>
                  <a:lnTo>
                    <a:pt x="1371" y="641"/>
                  </a:lnTo>
                  <a:cubicBezTo>
                    <a:pt x="1788" y="641"/>
                    <a:pt x="1788" y="0"/>
                    <a:pt x="1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9"/>
            <p:cNvSpPr/>
            <p:nvPr/>
          </p:nvSpPr>
          <p:spPr>
            <a:xfrm>
              <a:off x="4938619" y="2062035"/>
              <a:ext cx="41334" cy="14695"/>
            </a:xfrm>
            <a:custGeom>
              <a:rect b="b" l="l" r="r" t="t"/>
              <a:pathLst>
                <a:path extrusionOk="0" h="641" w="1803">
                  <a:moveTo>
                    <a:pt x="432" y="0"/>
                  </a:moveTo>
                  <a:cubicBezTo>
                    <a:pt x="0" y="0"/>
                    <a:pt x="0" y="641"/>
                    <a:pt x="432" y="641"/>
                  </a:cubicBezTo>
                  <a:lnTo>
                    <a:pt x="1371" y="641"/>
                  </a:lnTo>
                  <a:cubicBezTo>
                    <a:pt x="1803" y="641"/>
                    <a:pt x="1803" y="0"/>
                    <a:pt x="1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9"/>
            <p:cNvSpPr/>
            <p:nvPr/>
          </p:nvSpPr>
          <p:spPr>
            <a:xfrm>
              <a:off x="4888069" y="2062035"/>
              <a:ext cx="41013" cy="14695"/>
            </a:xfrm>
            <a:custGeom>
              <a:rect b="b" l="l" r="r" t="t"/>
              <a:pathLst>
                <a:path extrusionOk="0" h="641" w="1789">
                  <a:moveTo>
                    <a:pt x="417" y="0"/>
                  </a:moveTo>
                  <a:cubicBezTo>
                    <a:pt x="0" y="0"/>
                    <a:pt x="0" y="626"/>
                    <a:pt x="417" y="641"/>
                  </a:cubicBezTo>
                  <a:lnTo>
                    <a:pt x="1371" y="641"/>
                  </a:lnTo>
                  <a:cubicBezTo>
                    <a:pt x="1788" y="641"/>
                    <a:pt x="1788" y="0"/>
                    <a:pt x="1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9"/>
            <p:cNvSpPr/>
            <p:nvPr/>
          </p:nvSpPr>
          <p:spPr>
            <a:xfrm>
              <a:off x="4989490" y="2033012"/>
              <a:ext cx="41013" cy="14695"/>
            </a:xfrm>
            <a:custGeom>
              <a:rect b="b" l="l" r="r" t="t"/>
              <a:pathLst>
                <a:path extrusionOk="0" h="641" w="1789">
                  <a:moveTo>
                    <a:pt x="418" y="0"/>
                  </a:moveTo>
                  <a:cubicBezTo>
                    <a:pt x="1" y="0"/>
                    <a:pt x="1" y="641"/>
                    <a:pt x="418" y="641"/>
                  </a:cubicBezTo>
                  <a:lnTo>
                    <a:pt x="1372" y="641"/>
                  </a:lnTo>
                  <a:cubicBezTo>
                    <a:pt x="1789" y="626"/>
                    <a:pt x="1789" y="0"/>
                    <a:pt x="1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9"/>
            <p:cNvSpPr/>
            <p:nvPr/>
          </p:nvSpPr>
          <p:spPr>
            <a:xfrm>
              <a:off x="4837176" y="2033012"/>
              <a:ext cx="41013" cy="14695"/>
            </a:xfrm>
            <a:custGeom>
              <a:rect b="b" l="l" r="r" t="t"/>
              <a:pathLst>
                <a:path extrusionOk="0" h="641" w="1789">
                  <a:moveTo>
                    <a:pt x="418" y="0"/>
                  </a:moveTo>
                  <a:cubicBezTo>
                    <a:pt x="1" y="0"/>
                    <a:pt x="1" y="626"/>
                    <a:pt x="418" y="641"/>
                  </a:cubicBezTo>
                  <a:lnTo>
                    <a:pt x="1371" y="641"/>
                  </a:lnTo>
                  <a:cubicBezTo>
                    <a:pt x="1788" y="641"/>
                    <a:pt x="1788" y="0"/>
                    <a:pt x="1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9"/>
            <p:cNvSpPr/>
            <p:nvPr/>
          </p:nvSpPr>
          <p:spPr>
            <a:xfrm>
              <a:off x="4938619" y="2033012"/>
              <a:ext cx="41334" cy="14695"/>
            </a:xfrm>
            <a:custGeom>
              <a:rect b="b" l="l" r="r" t="t"/>
              <a:pathLst>
                <a:path extrusionOk="0" h="641" w="1803">
                  <a:moveTo>
                    <a:pt x="432" y="0"/>
                  </a:moveTo>
                  <a:cubicBezTo>
                    <a:pt x="0" y="0"/>
                    <a:pt x="0" y="641"/>
                    <a:pt x="432" y="641"/>
                  </a:cubicBezTo>
                  <a:lnTo>
                    <a:pt x="1371" y="641"/>
                  </a:lnTo>
                  <a:cubicBezTo>
                    <a:pt x="1803" y="641"/>
                    <a:pt x="1803" y="0"/>
                    <a:pt x="1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9"/>
            <p:cNvSpPr/>
            <p:nvPr/>
          </p:nvSpPr>
          <p:spPr>
            <a:xfrm>
              <a:off x="4938619" y="2003966"/>
              <a:ext cx="41334" cy="14718"/>
            </a:xfrm>
            <a:custGeom>
              <a:rect b="b" l="l" r="r" t="t"/>
              <a:pathLst>
                <a:path extrusionOk="0" h="642" w="1803">
                  <a:moveTo>
                    <a:pt x="432" y="1"/>
                  </a:moveTo>
                  <a:cubicBezTo>
                    <a:pt x="0" y="1"/>
                    <a:pt x="0" y="641"/>
                    <a:pt x="432" y="641"/>
                  </a:cubicBezTo>
                  <a:lnTo>
                    <a:pt x="1371" y="641"/>
                  </a:lnTo>
                  <a:cubicBezTo>
                    <a:pt x="1803" y="641"/>
                    <a:pt x="1803" y="1"/>
                    <a:pt x="1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 name="Google Shape;1367;p49"/>
          <p:cNvGrpSpPr/>
          <p:nvPr/>
        </p:nvGrpSpPr>
        <p:grpSpPr>
          <a:xfrm>
            <a:off x="5543793" y="2183585"/>
            <a:ext cx="247980" cy="246948"/>
            <a:chOff x="5543793" y="2004310"/>
            <a:chExt cx="247980" cy="246948"/>
          </a:xfrm>
        </p:grpSpPr>
        <p:sp>
          <p:nvSpPr>
            <p:cNvPr id="1368" name="Google Shape;1368;p49"/>
            <p:cNvSpPr/>
            <p:nvPr/>
          </p:nvSpPr>
          <p:spPr>
            <a:xfrm>
              <a:off x="5592646" y="2004310"/>
              <a:ext cx="81980" cy="29046"/>
            </a:xfrm>
            <a:custGeom>
              <a:rect b="b" l="l" r="r" t="t"/>
              <a:pathLst>
                <a:path extrusionOk="0" h="1267" w="3576">
                  <a:moveTo>
                    <a:pt x="417" y="1"/>
                  </a:moveTo>
                  <a:cubicBezTo>
                    <a:pt x="179" y="1"/>
                    <a:pt x="0" y="194"/>
                    <a:pt x="0" y="433"/>
                  </a:cubicBezTo>
                  <a:lnTo>
                    <a:pt x="0" y="850"/>
                  </a:lnTo>
                  <a:cubicBezTo>
                    <a:pt x="0" y="1088"/>
                    <a:pt x="179" y="1267"/>
                    <a:pt x="417" y="1267"/>
                  </a:cubicBezTo>
                  <a:lnTo>
                    <a:pt x="3158" y="1267"/>
                  </a:lnTo>
                  <a:cubicBezTo>
                    <a:pt x="3397" y="1267"/>
                    <a:pt x="3575" y="1088"/>
                    <a:pt x="3575" y="850"/>
                  </a:cubicBezTo>
                  <a:lnTo>
                    <a:pt x="3575" y="433"/>
                  </a:lnTo>
                  <a:cubicBezTo>
                    <a:pt x="3575" y="194"/>
                    <a:pt x="3397" y="1"/>
                    <a:pt x="3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9"/>
            <p:cNvSpPr/>
            <p:nvPr/>
          </p:nvSpPr>
          <p:spPr>
            <a:xfrm>
              <a:off x="5625085" y="2108481"/>
              <a:ext cx="166688" cy="142754"/>
            </a:xfrm>
            <a:custGeom>
              <a:rect b="b" l="l" r="r" t="t"/>
              <a:pathLst>
                <a:path extrusionOk="0" h="6227" w="7271">
                  <a:moveTo>
                    <a:pt x="4166" y="898"/>
                  </a:moveTo>
                  <a:cubicBezTo>
                    <a:pt x="4324" y="898"/>
                    <a:pt x="4484" y="1006"/>
                    <a:pt x="4484" y="1222"/>
                  </a:cubicBezTo>
                  <a:lnTo>
                    <a:pt x="4484" y="1565"/>
                  </a:lnTo>
                  <a:cubicBezTo>
                    <a:pt x="4678" y="1609"/>
                    <a:pt x="4872" y="1684"/>
                    <a:pt x="5051" y="1788"/>
                  </a:cubicBezTo>
                  <a:lnTo>
                    <a:pt x="5289" y="1550"/>
                  </a:lnTo>
                  <a:cubicBezTo>
                    <a:pt x="5356" y="1489"/>
                    <a:pt x="5429" y="1464"/>
                    <a:pt x="5499" y="1464"/>
                  </a:cubicBezTo>
                  <a:cubicBezTo>
                    <a:pt x="5740" y="1464"/>
                    <a:pt x="5944" y="1766"/>
                    <a:pt x="5736" y="1997"/>
                  </a:cubicBezTo>
                  <a:lnTo>
                    <a:pt x="5497" y="2250"/>
                  </a:lnTo>
                  <a:cubicBezTo>
                    <a:pt x="5602" y="2414"/>
                    <a:pt x="5676" y="2607"/>
                    <a:pt x="5721" y="2801"/>
                  </a:cubicBezTo>
                  <a:lnTo>
                    <a:pt x="6078" y="2801"/>
                  </a:lnTo>
                  <a:cubicBezTo>
                    <a:pt x="6496" y="2801"/>
                    <a:pt x="6496" y="3427"/>
                    <a:pt x="6078" y="3442"/>
                  </a:cubicBezTo>
                  <a:lnTo>
                    <a:pt x="6064" y="3427"/>
                  </a:lnTo>
                  <a:lnTo>
                    <a:pt x="5706" y="3427"/>
                  </a:lnTo>
                  <a:cubicBezTo>
                    <a:pt x="5676" y="3621"/>
                    <a:pt x="5587" y="3814"/>
                    <a:pt x="5483" y="3993"/>
                  </a:cubicBezTo>
                  <a:lnTo>
                    <a:pt x="5721" y="4231"/>
                  </a:lnTo>
                  <a:cubicBezTo>
                    <a:pt x="5855" y="4350"/>
                    <a:pt x="5855" y="4559"/>
                    <a:pt x="5721" y="4678"/>
                  </a:cubicBezTo>
                  <a:cubicBezTo>
                    <a:pt x="5661" y="4738"/>
                    <a:pt x="5583" y="4768"/>
                    <a:pt x="5503" y="4768"/>
                  </a:cubicBezTo>
                  <a:cubicBezTo>
                    <a:pt x="5423" y="4768"/>
                    <a:pt x="5341" y="4738"/>
                    <a:pt x="5274" y="4678"/>
                  </a:cubicBezTo>
                  <a:lnTo>
                    <a:pt x="5036" y="4440"/>
                  </a:lnTo>
                  <a:cubicBezTo>
                    <a:pt x="4857" y="4544"/>
                    <a:pt x="4678" y="4619"/>
                    <a:pt x="4470" y="4663"/>
                  </a:cubicBezTo>
                  <a:lnTo>
                    <a:pt x="4470" y="5006"/>
                  </a:lnTo>
                  <a:cubicBezTo>
                    <a:pt x="4470" y="5222"/>
                    <a:pt x="4313" y="5330"/>
                    <a:pt x="4157" y="5330"/>
                  </a:cubicBezTo>
                  <a:cubicBezTo>
                    <a:pt x="4000" y="5330"/>
                    <a:pt x="3844" y="5222"/>
                    <a:pt x="3844" y="5006"/>
                  </a:cubicBezTo>
                  <a:lnTo>
                    <a:pt x="3844" y="4663"/>
                  </a:lnTo>
                  <a:cubicBezTo>
                    <a:pt x="3635" y="4619"/>
                    <a:pt x="3457" y="4544"/>
                    <a:pt x="3278" y="4425"/>
                  </a:cubicBezTo>
                  <a:lnTo>
                    <a:pt x="3039" y="4678"/>
                  </a:lnTo>
                  <a:cubicBezTo>
                    <a:pt x="2968" y="4756"/>
                    <a:pt x="2886" y="4789"/>
                    <a:pt x="2807" y="4789"/>
                  </a:cubicBezTo>
                  <a:cubicBezTo>
                    <a:pt x="2554" y="4789"/>
                    <a:pt x="2328" y="4458"/>
                    <a:pt x="2578" y="4231"/>
                  </a:cubicBezTo>
                  <a:lnTo>
                    <a:pt x="2831" y="3978"/>
                  </a:lnTo>
                  <a:cubicBezTo>
                    <a:pt x="2727" y="3814"/>
                    <a:pt x="2637" y="3621"/>
                    <a:pt x="2607" y="3427"/>
                  </a:cubicBezTo>
                  <a:lnTo>
                    <a:pt x="2250" y="3427"/>
                  </a:lnTo>
                  <a:cubicBezTo>
                    <a:pt x="1833" y="3427"/>
                    <a:pt x="1833" y="2786"/>
                    <a:pt x="2250" y="2786"/>
                  </a:cubicBezTo>
                  <a:lnTo>
                    <a:pt x="2622" y="2786"/>
                  </a:lnTo>
                  <a:cubicBezTo>
                    <a:pt x="2652" y="2593"/>
                    <a:pt x="2727" y="2399"/>
                    <a:pt x="2846" y="2235"/>
                  </a:cubicBezTo>
                  <a:lnTo>
                    <a:pt x="2592" y="1982"/>
                  </a:lnTo>
                  <a:cubicBezTo>
                    <a:pt x="2473" y="1863"/>
                    <a:pt x="2473" y="1654"/>
                    <a:pt x="2592" y="1535"/>
                  </a:cubicBezTo>
                  <a:cubicBezTo>
                    <a:pt x="2660" y="1475"/>
                    <a:pt x="2741" y="1445"/>
                    <a:pt x="2822" y="1445"/>
                  </a:cubicBezTo>
                  <a:cubicBezTo>
                    <a:pt x="2902" y="1445"/>
                    <a:pt x="2980" y="1475"/>
                    <a:pt x="3039" y="1535"/>
                  </a:cubicBezTo>
                  <a:lnTo>
                    <a:pt x="3293" y="1788"/>
                  </a:lnTo>
                  <a:cubicBezTo>
                    <a:pt x="3457" y="1669"/>
                    <a:pt x="3650" y="1594"/>
                    <a:pt x="3859" y="1550"/>
                  </a:cubicBezTo>
                  <a:lnTo>
                    <a:pt x="3859" y="1222"/>
                  </a:lnTo>
                  <a:cubicBezTo>
                    <a:pt x="3851" y="1006"/>
                    <a:pt x="4008" y="898"/>
                    <a:pt x="4166" y="898"/>
                  </a:cubicBezTo>
                  <a:close/>
                  <a:moveTo>
                    <a:pt x="4157" y="0"/>
                  </a:moveTo>
                  <a:cubicBezTo>
                    <a:pt x="1386" y="0"/>
                    <a:pt x="0" y="3352"/>
                    <a:pt x="1952" y="5304"/>
                  </a:cubicBezTo>
                  <a:cubicBezTo>
                    <a:pt x="2589" y="5941"/>
                    <a:pt x="3372" y="6227"/>
                    <a:pt x="4140" y="6227"/>
                  </a:cubicBezTo>
                  <a:cubicBezTo>
                    <a:pt x="5739" y="6227"/>
                    <a:pt x="7270" y="4987"/>
                    <a:pt x="7270" y="3114"/>
                  </a:cubicBezTo>
                  <a:cubicBezTo>
                    <a:pt x="7270" y="1386"/>
                    <a:pt x="5870" y="0"/>
                    <a:pt x="4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9"/>
            <p:cNvSpPr/>
            <p:nvPr/>
          </p:nvSpPr>
          <p:spPr>
            <a:xfrm>
              <a:off x="5691338" y="2157999"/>
              <a:ext cx="50916" cy="43672"/>
            </a:xfrm>
            <a:custGeom>
              <a:rect b="b" l="l" r="r" t="t"/>
              <a:pathLst>
                <a:path extrusionOk="0" h="1905" w="2221">
                  <a:moveTo>
                    <a:pt x="1262" y="633"/>
                  </a:moveTo>
                  <a:cubicBezTo>
                    <a:pt x="1423" y="633"/>
                    <a:pt x="1580" y="763"/>
                    <a:pt x="1580" y="954"/>
                  </a:cubicBezTo>
                  <a:cubicBezTo>
                    <a:pt x="1580" y="1118"/>
                    <a:pt x="1445" y="1267"/>
                    <a:pt x="1267" y="1267"/>
                  </a:cubicBezTo>
                  <a:cubicBezTo>
                    <a:pt x="984" y="1267"/>
                    <a:pt x="850" y="924"/>
                    <a:pt x="1043" y="731"/>
                  </a:cubicBezTo>
                  <a:cubicBezTo>
                    <a:pt x="1106" y="663"/>
                    <a:pt x="1185" y="633"/>
                    <a:pt x="1262" y="633"/>
                  </a:cubicBezTo>
                  <a:close/>
                  <a:moveTo>
                    <a:pt x="1267" y="1"/>
                  </a:moveTo>
                  <a:cubicBezTo>
                    <a:pt x="418" y="1"/>
                    <a:pt x="0" y="1028"/>
                    <a:pt x="596" y="1624"/>
                  </a:cubicBezTo>
                  <a:cubicBezTo>
                    <a:pt x="790" y="1818"/>
                    <a:pt x="1028" y="1904"/>
                    <a:pt x="1263" y="1904"/>
                  </a:cubicBezTo>
                  <a:cubicBezTo>
                    <a:pt x="1751" y="1904"/>
                    <a:pt x="2220" y="1528"/>
                    <a:pt x="2220" y="954"/>
                  </a:cubicBezTo>
                  <a:cubicBezTo>
                    <a:pt x="2220" y="433"/>
                    <a:pt x="1788" y="1"/>
                    <a:pt x="1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9"/>
            <p:cNvSpPr/>
            <p:nvPr/>
          </p:nvSpPr>
          <p:spPr>
            <a:xfrm>
              <a:off x="5543793" y="2019005"/>
              <a:ext cx="179319" cy="232253"/>
            </a:xfrm>
            <a:custGeom>
              <a:rect b="b" l="l" r="r" t="t"/>
              <a:pathLst>
                <a:path extrusionOk="0" h="10131" w="7822">
                  <a:moveTo>
                    <a:pt x="2903" y="3135"/>
                  </a:moveTo>
                  <a:cubicBezTo>
                    <a:pt x="3148" y="3135"/>
                    <a:pt x="3358" y="3451"/>
                    <a:pt x="3129" y="3680"/>
                  </a:cubicBezTo>
                  <a:lnTo>
                    <a:pt x="2235" y="4574"/>
                  </a:lnTo>
                  <a:cubicBezTo>
                    <a:pt x="2168" y="4633"/>
                    <a:pt x="2086" y="4663"/>
                    <a:pt x="2006" y="4663"/>
                  </a:cubicBezTo>
                  <a:cubicBezTo>
                    <a:pt x="1926" y="4663"/>
                    <a:pt x="1848" y="4633"/>
                    <a:pt x="1788" y="4574"/>
                  </a:cubicBezTo>
                  <a:lnTo>
                    <a:pt x="1341" y="4127"/>
                  </a:lnTo>
                  <a:cubicBezTo>
                    <a:pt x="1207" y="3993"/>
                    <a:pt x="1207" y="3784"/>
                    <a:pt x="1341" y="3665"/>
                  </a:cubicBezTo>
                  <a:cubicBezTo>
                    <a:pt x="1406" y="3615"/>
                    <a:pt x="1485" y="3589"/>
                    <a:pt x="1562" y="3589"/>
                  </a:cubicBezTo>
                  <a:cubicBezTo>
                    <a:pt x="1645" y="3589"/>
                    <a:pt x="1727" y="3618"/>
                    <a:pt x="1788" y="3680"/>
                  </a:cubicBezTo>
                  <a:lnTo>
                    <a:pt x="2012" y="3903"/>
                  </a:lnTo>
                  <a:lnTo>
                    <a:pt x="2682" y="3233"/>
                  </a:lnTo>
                  <a:cubicBezTo>
                    <a:pt x="2751" y="3164"/>
                    <a:pt x="2829" y="3135"/>
                    <a:pt x="2903" y="3135"/>
                  </a:cubicBezTo>
                  <a:close/>
                  <a:moveTo>
                    <a:pt x="2898" y="5237"/>
                  </a:moveTo>
                  <a:cubicBezTo>
                    <a:pt x="3145" y="5237"/>
                    <a:pt x="3359" y="5565"/>
                    <a:pt x="3129" y="5795"/>
                  </a:cubicBezTo>
                  <a:lnTo>
                    <a:pt x="2235" y="6689"/>
                  </a:lnTo>
                  <a:cubicBezTo>
                    <a:pt x="2168" y="6749"/>
                    <a:pt x="2086" y="6779"/>
                    <a:pt x="2006" y="6779"/>
                  </a:cubicBezTo>
                  <a:cubicBezTo>
                    <a:pt x="1926" y="6779"/>
                    <a:pt x="1848" y="6749"/>
                    <a:pt x="1788" y="6689"/>
                  </a:cubicBezTo>
                  <a:lnTo>
                    <a:pt x="1341" y="6242"/>
                  </a:lnTo>
                  <a:cubicBezTo>
                    <a:pt x="1207" y="6108"/>
                    <a:pt x="1207" y="5900"/>
                    <a:pt x="1341" y="5780"/>
                  </a:cubicBezTo>
                  <a:cubicBezTo>
                    <a:pt x="1404" y="5725"/>
                    <a:pt x="1480" y="5698"/>
                    <a:pt x="1556" y="5698"/>
                  </a:cubicBezTo>
                  <a:cubicBezTo>
                    <a:pt x="1641" y="5698"/>
                    <a:pt x="1725" y="5732"/>
                    <a:pt x="1788" y="5795"/>
                  </a:cubicBezTo>
                  <a:lnTo>
                    <a:pt x="2012" y="6019"/>
                  </a:lnTo>
                  <a:lnTo>
                    <a:pt x="2682" y="5334"/>
                  </a:lnTo>
                  <a:cubicBezTo>
                    <a:pt x="2750" y="5266"/>
                    <a:pt x="2826" y="5237"/>
                    <a:pt x="2898" y="5237"/>
                  </a:cubicBezTo>
                  <a:close/>
                  <a:moveTo>
                    <a:pt x="2891" y="7363"/>
                  </a:moveTo>
                  <a:cubicBezTo>
                    <a:pt x="3128" y="7363"/>
                    <a:pt x="3325" y="7665"/>
                    <a:pt x="3129" y="7896"/>
                  </a:cubicBezTo>
                  <a:lnTo>
                    <a:pt x="2235" y="8790"/>
                  </a:lnTo>
                  <a:cubicBezTo>
                    <a:pt x="2168" y="8849"/>
                    <a:pt x="2086" y="8879"/>
                    <a:pt x="2006" y="8879"/>
                  </a:cubicBezTo>
                  <a:cubicBezTo>
                    <a:pt x="1926" y="8879"/>
                    <a:pt x="1848" y="8849"/>
                    <a:pt x="1788" y="8790"/>
                  </a:cubicBezTo>
                  <a:lnTo>
                    <a:pt x="1341" y="8343"/>
                  </a:lnTo>
                  <a:cubicBezTo>
                    <a:pt x="1207" y="8224"/>
                    <a:pt x="1207" y="8015"/>
                    <a:pt x="1341" y="7881"/>
                  </a:cubicBezTo>
                  <a:cubicBezTo>
                    <a:pt x="1406" y="7831"/>
                    <a:pt x="1485" y="7805"/>
                    <a:pt x="1562" y="7805"/>
                  </a:cubicBezTo>
                  <a:cubicBezTo>
                    <a:pt x="1645" y="7805"/>
                    <a:pt x="1727" y="7834"/>
                    <a:pt x="1788" y="7896"/>
                  </a:cubicBezTo>
                  <a:lnTo>
                    <a:pt x="2012" y="8119"/>
                  </a:lnTo>
                  <a:lnTo>
                    <a:pt x="2682" y="7449"/>
                  </a:lnTo>
                  <a:cubicBezTo>
                    <a:pt x="2749" y="7389"/>
                    <a:pt x="2822" y="7363"/>
                    <a:pt x="2891" y="7363"/>
                  </a:cubicBezTo>
                  <a:close/>
                  <a:moveTo>
                    <a:pt x="954" y="0"/>
                  </a:moveTo>
                  <a:cubicBezTo>
                    <a:pt x="433" y="0"/>
                    <a:pt x="1" y="417"/>
                    <a:pt x="1" y="954"/>
                  </a:cubicBezTo>
                  <a:lnTo>
                    <a:pt x="1" y="9177"/>
                  </a:lnTo>
                  <a:cubicBezTo>
                    <a:pt x="1" y="9699"/>
                    <a:pt x="433" y="10131"/>
                    <a:pt x="954" y="10131"/>
                  </a:cubicBezTo>
                  <a:lnTo>
                    <a:pt x="5617" y="10131"/>
                  </a:lnTo>
                  <a:cubicBezTo>
                    <a:pt x="4991" y="9713"/>
                    <a:pt x="4515" y="9118"/>
                    <a:pt x="4232" y="8432"/>
                  </a:cubicBezTo>
                  <a:lnTo>
                    <a:pt x="3934" y="8432"/>
                  </a:lnTo>
                  <a:cubicBezTo>
                    <a:pt x="3919" y="8434"/>
                    <a:pt x="3905" y="8434"/>
                    <a:pt x="3892" y="8434"/>
                  </a:cubicBezTo>
                  <a:cubicBezTo>
                    <a:pt x="3481" y="8434"/>
                    <a:pt x="3486" y="7806"/>
                    <a:pt x="3905" y="7806"/>
                  </a:cubicBezTo>
                  <a:cubicBezTo>
                    <a:pt x="3915" y="7806"/>
                    <a:pt x="3924" y="7806"/>
                    <a:pt x="3934" y="7807"/>
                  </a:cubicBezTo>
                  <a:lnTo>
                    <a:pt x="4053" y="7807"/>
                  </a:lnTo>
                  <a:cubicBezTo>
                    <a:pt x="3993" y="7538"/>
                    <a:pt x="3963" y="7285"/>
                    <a:pt x="3963" y="7017"/>
                  </a:cubicBezTo>
                  <a:cubicBezTo>
                    <a:pt x="3963" y="6779"/>
                    <a:pt x="3993" y="6555"/>
                    <a:pt x="4038" y="6332"/>
                  </a:cubicBezTo>
                  <a:lnTo>
                    <a:pt x="3934" y="6332"/>
                  </a:lnTo>
                  <a:cubicBezTo>
                    <a:pt x="3502" y="6332"/>
                    <a:pt x="3502" y="5691"/>
                    <a:pt x="3934" y="5691"/>
                  </a:cubicBezTo>
                  <a:lnTo>
                    <a:pt x="4202" y="5691"/>
                  </a:lnTo>
                  <a:cubicBezTo>
                    <a:pt x="4425" y="5125"/>
                    <a:pt x="4768" y="4618"/>
                    <a:pt x="5230" y="4216"/>
                  </a:cubicBezTo>
                  <a:lnTo>
                    <a:pt x="3919" y="4216"/>
                  </a:lnTo>
                  <a:cubicBezTo>
                    <a:pt x="3502" y="4216"/>
                    <a:pt x="3502" y="3591"/>
                    <a:pt x="3919" y="3591"/>
                  </a:cubicBezTo>
                  <a:lnTo>
                    <a:pt x="6198" y="3591"/>
                  </a:lnTo>
                  <a:cubicBezTo>
                    <a:pt x="6675" y="3382"/>
                    <a:pt x="7181" y="3263"/>
                    <a:pt x="7703" y="3263"/>
                  </a:cubicBezTo>
                  <a:lnTo>
                    <a:pt x="7822" y="3263"/>
                  </a:lnTo>
                  <a:lnTo>
                    <a:pt x="7822" y="954"/>
                  </a:lnTo>
                  <a:cubicBezTo>
                    <a:pt x="7822" y="417"/>
                    <a:pt x="7405" y="0"/>
                    <a:pt x="6868" y="0"/>
                  </a:cubicBezTo>
                  <a:lnTo>
                    <a:pt x="6347" y="0"/>
                  </a:lnTo>
                  <a:lnTo>
                    <a:pt x="6347" y="209"/>
                  </a:lnTo>
                  <a:cubicBezTo>
                    <a:pt x="6347" y="671"/>
                    <a:pt x="6049" y="1073"/>
                    <a:pt x="5602" y="1222"/>
                  </a:cubicBezTo>
                  <a:lnTo>
                    <a:pt x="5602" y="1475"/>
                  </a:lnTo>
                  <a:cubicBezTo>
                    <a:pt x="5602" y="2056"/>
                    <a:pt x="5125" y="2533"/>
                    <a:pt x="4544" y="2533"/>
                  </a:cubicBezTo>
                  <a:lnTo>
                    <a:pt x="3278" y="2533"/>
                  </a:lnTo>
                  <a:cubicBezTo>
                    <a:pt x="2697" y="2533"/>
                    <a:pt x="2220" y="2056"/>
                    <a:pt x="2220" y="1475"/>
                  </a:cubicBezTo>
                  <a:lnTo>
                    <a:pt x="2220" y="1222"/>
                  </a:lnTo>
                  <a:cubicBezTo>
                    <a:pt x="1788" y="1073"/>
                    <a:pt x="1476" y="671"/>
                    <a:pt x="1476" y="209"/>
                  </a:cubicBezTo>
                  <a:lnTo>
                    <a:pt x="14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9"/>
            <p:cNvSpPr/>
            <p:nvPr/>
          </p:nvSpPr>
          <p:spPr>
            <a:xfrm>
              <a:off x="5609359" y="2048028"/>
              <a:ext cx="48532" cy="14374"/>
            </a:xfrm>
            <a:custGeom>
              <a:rect b="b" l="l" r="r" t="t"/>
              <a:pathLst>
                <a:path extrusionOk="0" h="627" w="2117">
                  <a:moveTo>
                    <a:pt x="1" y="1"/>
                  </a:moveTo>
                  <a:lnTo>
                    <a:pt x="1" y="209"/>
                  </a:lnTo>
                  <a:cubicBezTo>
                    <a:pt x="1" y="447"/>
                    <a:pt x="195" y="626"/>
                    <a:pt x="433" y="626"/>
                  </a:cubicBezTo>
                  <a:lnTo>
                    <a:pt x="1684" y="626"/>
                  </a:lnTo>
                  <a:cubicBezTo>
                    <a:pt x="1923" y="626"/>
                    <a:pt x="2116" y="447"/>
                    <a:pt x="2116" y="209"/>
                  </a:cubicBezTo>
                  <a:lnTo>
                    <a:pt x="21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49"/>
          <p:cNvGrpSpPr/>
          <p:nvPr/>
        </p:nvGrpSpPr>
        <p:grpSpPr>
          <a:xfrm>
            <a:off x="6214900" y="2183241"/>
            <a:ext cx="246604" cy="247636"/>
            <a:chOff x="6214900" y="2003966"/>
            <a:chExt cx="246604" cy="247636"/>
          </a:xfrm>
        </p:grpSpPr>
        <p:sp>
          <p:nvSpPr>
            <p:cNvPr id="1374" name="Google Shape;1374;p49"/>
            <p:cNvSpPr/>
            <p:nvPr/>
          </p:nvSpPr>
          <p:spPr>
            <a:xfrm>
              <a:off x="6227187" y="2190094"/>
              <a:ext cx="221685" cy="61508"/>
            </a:xfrm>
            <a:custGeom>
              <a:rect b="b" l="l" r="r" t="t"/>
              <a:pathLst>
                <a:path extrusionOk="0" h="2683" w="9670">
                  <a:moveTo>
                    <a:pt x="3472" y="1"/>
                  </a:moveTo>
                  <a:lnTo>
                    <a:pt x="1" y="2593"/>
                  </a:lnTo>
                  <a:cubicBezTo>
                    <a:pt x="135" y="2653"/>
                    <a:pt x="269" y="2682"/>
                    <a:pt x="403" y="2682"/>
                  </a:cubicBezTo>
                  <a:lnTo>
                    <a:pt x="9267" y="2682"/>
                  </a:lnTo>
                  <a:cubicBezTo>
                    <a:pt x="9401" y="2682"/>
                    <a:pt x="9550" y="2653"/>
                    <a:pt x="9669" y="2593"/>
                  </a:cubicBezTo>
                  <a:lnTo>
                    <a:pt x="6213" y="1"/>
                  </a:lnTo>
                  <a:lnTo>
                    <a:pt x="5408" y="597"/>
                  </a:lnTo>
                  <a:cubicBezTo>
                    <a:pt x="5245" y="723"/>
                    <a:pt x="5043" y="787"/>
                    <a:pt x="4842" y="787"/>
                  </a:cubicBezTo>
                  <a:cubicBezTo>
                    <a:pt x="4641" y="787"/>
                    <a:pt x="4440" y="723"/>
                    <a:pt x="4276" y="597"/>
                  </a:cubicBezTo>
                  <a:lnTo>
                    <a:pt x="3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9"/>
            <p:cNvSpPr/>
            <p:nvPr/>
          </p:nvSpPr>
          <p:spPr>
            <a:xfrm>
              <a:off x="6381908" y="2121113"/>
              <a:ext cx="79596" cy="118201"/>
            </a:xfrm>
            <a:custGeom>
              <a:rect b="b" l="l" r="r" t="t"/>
              <a:pathLst>
                <a:path extrusionOk="0" h="5156" w="3472">
                  <a:moveTo>
                    <a:pt x="3471" y="1"/>
                  </a:moveTo>
                  <a:lnTo>
                    <a:pt x="0" y="2608"/>
                  </a:lnTo>
                  <a:lnTo>
                    <a:pt x="3382" y="5155"/>
                  </a:lnTo>
                  <a:cubicBezTo>
                    <a:pt x="3442" y="5021"/>
                    <a:pt x="3471" y="4887"/>
                    <a:pt x="3471" y="4738"/>
                  </a:cubicBezTo>
                  <a:lnTo>
                    <a:pt x="34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9"/>
            <p:cNvSpPr/>
            <p:nvPr/>
          </p:nvSpPr>
          <p:spPr>
            <a:xfrm>
              <a:off x="6214900" y="2121113"/>
              <a:ext cx="79939" cy="118201"/>
            </a:xfrm>
            <a:custGeom>
              <a:rect b="b" l="l" r="r" t="t"/>
              <a:pathLst>
                <a:path extrusionOk="0" h="5156" w="3487">
                  <a:moveTo>
                    <a:pt x="0" y="1"/>
                  </a:moveTo>
                  <a:lnTo>
                    <a:pt x="0" y="4738"/>
                  </a:lnTo>
                  <a:cubicBezTo>
                    <a:pt x="0" y="4887"/>
                    <a:pt x="30" y="5021"/>
                    <a:pt x="90" y="5155"/>
                  </a:cubicBezTo>
                  <a:lnTo>
                    <a:pt x="3486" y="260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9"/>
            <p:cNvSpPr/>
            <p:nvPr/>
          </p:nvSpPr>
          <p:spPr>
            <a:xfrm>
              <a:off x="6272281" y="2003966"/>
              <a:ext cx="131842" cy="130489"/>
            </a:xfrm>
            <a:custGeom>
              <a:rect b="b" l="l" r="r" t="t"/>
              <a:pathLst>
                <a:path extrusionOk="0" h="5692" w="5751">
                  <a:moveTo>
                    <a:pt x="2849" y="1907"/>
                  </a:moveTo>
                  <a:cubicBezTo>
                    <a:pt x="2858" y="1907"/>
                    <a:pt x="2867" y="1907"/>
                    <a:pt x="2875" y="1908"/>
                  </a:cubicBezTo>
                  <a:cubicBezTo>
                    <a:pt x="3725" y="1908"/>
                    <a:pt x="4142" y="2921"/>
                    <a:pt x="3546" y="3517"/>
                  </a:cubicBezTo>
                  <a:cubicBezTo>
                    <a:pt x="3352" y="3715"/>
                    <a:pt x="3114" y="3803"/>
                    <a:pt x="2879" y="3803"/>
                  </a:cubicBezTo>
                  <a:cubicBezTo>
                    <a:pt x="2391" y="3803"/>
                    <a:pt x="1922" y="3420"/>
                    <a:pt x="1922" y="2846"/>
                  </a:cubicBezTo>
                  <a:cubicBezTo>
                    <a:pt x="1922" y="2334"/>
                    <a:pt x="2340" y="1907"/>
                    <a:pt x="2849" y="1907"/>
                  </a:cubicBezTo>
                  <a:close/>
                  <a:moveTo>
                    <a:pt x="2250" y="1"/>
                  </a:moveTo>
                  <a:cubicBezTo>
                    <a:pt x="2071" y="1"/>
                    <a:pt x="1922" y="150"/>
                    <a:pt x="1922" y="314"/>
                  </a:cubicBezTo>
                  <a:lnTo>
                    <a:pt x="1922" y="612"/>
                  </a:lnTo>
                  <a:cubicBezTo>
                    <a:pt x="1743" y="701"/>
                    <a:pt x="1579" y="790"/>
                    <a:pt x="1415" y="909"/>
                  </a:cubicBezTo>
                  <a:lnTo>
                    <a:pt x="1162" y="761"/>
                  </a:lnTo>
                  <a:cubicBezTo>
                    <a:pt x="1114" y="732"/>
                    <a:pt x="1062" y="719"/>
                    <a:pt x="1010" y="719"/>
                  </a:cubicBezTo>
                  <a:cubicBezTo>
                    <a:pt x="900" y="719"/>
                    <a:pt x="791" y="778"/>
                    <a:pt x="730" y="880"/>
                  </a:cubicBezTo>
                  <a:lnTo>
                    <a:pt x="90" y="1967"/>
                  </a:lnTo>
                  <a:cubicBezTo>
                    <a:pt x="0" y="2131"/>
                    <a:pt x="60" y="2310"/>
                    <a:pt x="209" y="2399"/>
                  </a:cubicBezTo>
                  <a:lnTo>
                    <a:pt x="462" y="2563"/>
                  </a:lnTo>
                  <a:cubicBezTo>
                    <a:pt x="462" y="2653"/>
                    <a:pt x="447" y="2757"/>
                    <a:pt x="447" y="2846"/>
                  </a:cubicBezTo>
                  <a:cubicBezTo>
                    <a:pt x="447" y="2950"/>
                    <a:pt x="462" y="3040"/>
                    <a:pt x="462" y="3144"/>
                  </a:cubicBezTo>
                  <a:lnTo>
                    <a:pt x="209" y="3293"/>
                  </a:lnTo>
                  <a:cubicBezTo>
                    <a:pt x="60" y="3382"/>
                    <a:pt x="0" y="3576"/>
                    <a:pt x="90" y="3725"/>
                  </a:cubicBezTo>
                  <a:lnTo>
                    <a:pt x="730" y="4828"/>
                  </a:lnTo>
                  <a:cubicBezTo>
                    <a:pt x="789" y="4925"/>
                    <a:pt x="891" y="4978"/>
                    <a:pt x="997" y="4978"/>
                  </a:cubicBezTo>
                  <a:cubicBezTo>
                    <a:pt x="1053" y="4978"/>
                    <a:pt x="1111" y="4963"/>
                    <a:pt x="1162" y="4932"/>
                  </a:cubicBezTo>
                  <a:lnTo>
                    <a:pt x="1415" y="4783"/>
                  </a:lnTo>
                  <a:cubicBezTo>
                    <a:pt x="1579" y="4902"/>
                    <a:pt x="1743" y="5006"/>
                    <a:pt x="1922" y="5081"/>
                  </a:cubicBezTo>
                  <a:lnTo>
                    <a:pt x="1922" y="5379"/>
                  </a:lnTo>
                  <a:cubicBezTo>
                    <a:pt x="1922" y="5558"/>
                    <a:pt x="2071" y="5692"/>
                    <a:pt x="2250" y="5692"/>
                  </a:cubicBezTo>
                  <a:lnTo>
                    <a:pt x="3516" y="5692"/>
                  </a:lnTo>
                  <a:cubicBezTo>
                    <a:pt x="3680" y="5692"/>
                    <a:pt x="3829" y="5558"/>
                    <a:pt x="3829" y="5379"/>
                  </a:cubicBezTo>
                  <a:lnTo>
                    <a:pt x="3829" y="5081"/>
                  </a:lnTo>
                  <a:cubicBezTo>
                    <a:pt x="4008" y="5006"/>
                    <a:pt x="4171" y="4902"/>
                    <a:pt x="4335" y="4783"/>
                  </a:cubicBezTo>
                  <a:lnTo>
                    <a:pt x="4589" y="4932"/>
                  </a:lnTo>
                  <a:cubicBezTo>
                    <a:pt x="4640" y="4963"/>
                    <a:pt x="4697" y="4978"/>
                    <a:pt x="4753" y="4978"/>
                  </a:cubicBezTo>
                  <a:cubicBezTo>
                    <a:pt x="4859" y="4978"/>
                    <a:pt x="4962" y="4925"/>
                    <a:pt x="5021" y="4828"/>
                  </a:cubicBezTo>
                  <a:lnTo>
                    <a:pt x="5661" y="3725"/>
                  </a:lnTo>
                  <a:cubicBezTo>
                    <a:pt x="5751" y="3576"/>
                    <a:pt x="5691" y="3382"/>
                    <a:pt x="5542" y="3293"/>
                  </a:cubicBezTo>
                  <a:lnTo>
                    <a:pt x="5289" y="3144"/>
                  </a:lnTo>
                  <a:cubicBezTo>
                    <a:pt x="5289" y="3040"/>
                    <a:pt x="5304" y="2950"/>
                    <a:pt x="5304" y="2846"/>
                  </a:cubicBezTo>
                  <a:cubicBezTo>
                    <a:pt x="5304" y="2757"/>
                    <a:pt x="5289" y="2653"/>
                    <a:pt x="5289" y="2563"/>
                  </a:cubicBezTo>
                  <a:lnTo>
                    <a:pt x="5542" y="2399"/>
                  </a:lnTo>
                  <a:cubicBezTo>
                    <a:pt x="5691" y="2310"/>
                    <a:pt x="5751" y="2131"/>
                    <a:pt x="5661" y="1967"/>
                  </a:cubicBezTo>
                  <a:lnTo>
                    <a:pt x="5021" y="880"/>
                  </a:lnTo>
                  <a:cubicBezTo>
                    <a:pt x="4960" y="778"/>
                    <a:pt x="4851" y="719"/>
                    <a:pt x="4741" y="719"/>
                  </a:cubicBezTo>
                  <a:cubicBezTo>
                    <a:pt x="4689" y="719"/>
                    <a:pt x="4636" y="732"/>
                    <a:pt x="4589" y="761"/>
                  </a:cubicBezTo>
                  <a:lnTo>
                    <a:pt x="4335" y="909"/>
                  </a:lnTo>
                  <a:cubicBezTo>
                    <a:pt x="4171" y="790"/>
                    <a:pt x="4008" y="701"/>
                    <a:pt x="3829" y="612"/>
                  </a:cubicBezTo>
                  <a:lnTo>
                    <a:pt x="3829" y="314"/>
                  </a:lnTo>
                  <a:cubicBezTo>
                    <a:pt x="3829" y="150"/>
                    <a:pt x="3680" y="1"/>
                    <a:pt x="3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9"/>
            <p:cNvSpPr/>
            <p:nvPr/>
          </p:nvSpPr>
          <p:spPr>
            <a:xfrm>
              <a:off x="6216940" y="2092089"/>
              <a:ext cx="242501" cy="101374"/>
            </a:xfrm>
            <a:custGeom>
              <a:rect b="b" l="l" r="r" t="t"/>
              <a:pathLst>
                <a:path extrusionOk="0" h="4422" w="10578">
                  <a:moveTo>
                    <a:pt x="850" y="0"/>
                  </a:moveTo>
                  <a:cubicBezTo>
                    <a:pt x="492" y="0"/>
                    <a:pt x="150" y="209"/>
                    <a:pt x="1" y="537"/>
                  </a:cubicBezTo>
                  <a:lnTo>
                    <a:pt x="5111" y="4365"/>
                  </a:lnTo>
                  <a:cubicBezTo>
                    <a:pt x="5163" y="4403"/>
                    <a:pt x="5226" y="4421"/>
                    <a:pt x="5291" y="4421"/>
                  </a:cubicBezTo>
                  <a:cubicBezTo>
                    <a:pt x="5356" y="4421"/>
                    <a:pt x="5423" y="4403"/>
                    <a:pt x="5483" y="4365"/>
                  </a:cubicBezTo>
                  <a:lnTo>
                    <a:pt x="10578" y="537"/>
                  </a:lnTo>
                  <a:cubicBezTo>
                    <a:pt x="10414" y="209"/>
                    <a:pt x="10086" y="0"/>
                    <a:pt x="9714" y="0"/>
                  </a:cubicBezTo>
                  <a:lnTo>
                    <a:pt x="8701" y="0"/>
                  </a:lnTo>
                  <a:cubicBezTo>
                    <a:pt x="8686" y="60"/>
                    <a:pt x="8656" y="134"/>
                    <a:pt x="8612" y="194"/>
                  </a:cubicBezTo>
                  <a:lnTo>
                    <a:pt x="7986" y="1296"/>
                  </a:lnTo>
                  <a:cubicBezTo>
                    <a:pt x="7807" y="1579"/>
                    <a:pt x="7494" y="1773"/>
                    <a:pt x="7166" y="1773"/>
                  </a:cubicBezTo>
                  <a:cubicBezTo>
                    <a:pt x="7062" y="1773"/>
                    <a:pt x="6943" y="1743"/>
                    <a:pt x="6854" y="1714"/>
                  </a:cubicBezTo>
                  <a:cubicBezTo>
                    <a:pt x="6764" y="2160"/>
                    <a:pt x="6377" y="2488"/>
                    <a:pt x="5915" y="2488"/>
                  </a:cubicBezTo>
                  <a:lnTo>
                    <a:pt x="4649" y="2488"/>
                  </a:lnTo>
                  <a:cubicBezTo>
                    <a:pt x="4202" y="2488"/>
                    <a:pt x="3815" y="2160"/>
                    <a:pt x="3725" y="1714"/>
                  </a:cubicBezTo>
                  <a:cubicBezTo>
                    <a:pt x="3621" y="1743"/>
                    <a:pt x="3517" y="1773"/>
                    <a:pt x="3412" y="1773"/>
                  </a:cubicBezTo>
                  <a:cubicBezTo>
                    <a:pt x="3070" y="1773"/>
                    <a:pt x="2757" y="1579"/>
                    <a:pt x="2593" y="1296"/>
                  </a:cubicBezTo>
                  <a:lnTo>
                    <a:pt x="1952" y="194"/>
                  </a:lnTo>
                  <a:cubicBezTo>
                    <a:pt x="1923" y="134"/>
                    <a:pt x="1893" y="60"/>
                    <a:pt x="18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 name="Google Shape;1379;p49"/>
          <p:cNvGrpSpPr/>
          <p:nvPr/>
        </p:nvGrpSpPr>
        <p:grpSpPr>
          <a:xfrm>
            <a:off x="6884631" y="2183241"/>
            <a:ext cx="248645" cy="247636"/>
            <a:chOff x="6884631" y="2003966"/>
            <a:chExt cx="248645" cy="247636"/>
          </a:xfrm>
        </p:grpSpPr>
        <p:sp>
          <p:nvSpPr>
            <p:cNvPr id="1380" name="Google Shape;1380;p49"/>
            <p:cNvSpPr/>
            <p:nvPr/>
          </p:nvSpPr>
          <p:spPr>
            <a:xfrm>
              <a:off x="6884631" y="2003966"/>
              <a:ext cx="169416" cy="130489"/>
            </a:xfrm>
            <a:custGeom>
              <a:rect b="b" l="l" r="r" t="t"/>
              <a:pathLst>
                <a:path extrusionOk="0" h="5692" w="7390">
                  <a:moveTo>
                    <a:pt x="5796" y="1267"/>
                  </a:moveTo>
                  <a:cubicBezTo>
                    <a:pt x="6228" y="1267"/>
                    <a:pt x="6228" y="1893"/>
                    <a:pt x="5796" y="1893"/>
                  </a:cubicBezTo>
                  <a:lnTo>
                    <a:pt x="1580" y="1893"/>
                  </a:lnTo>
                  <a:cubicBezTo>
                    <a:pt x="1162" y="1893"/>
                    <a:pt x="1162" y="1267"/>
                    <a:pt x="1580" y="1267"/>
                  </a:cubicBezTo>
                  <a:close/>
                  <a:moveTo>
                    <a:pt x="5796" y="2533"/>
                  </a:moveTo>
                  <a:cubicBezTo>
                    <a:pt x="6228" y="2533"/>
                    <a:pt x="6228" y="3159"/>
                    <a:pt x="5796" y="3159"/>
                  </a:cubicBezTo>
                  <a:lnTo>
                    <a:pt x="1580" y="3159"/>
                  </a:lnTo>
                  <a:cubicBezTo>
                    <a:pt x="1162" y="3159"/>
                    <a:pt x="1162" y="2533"/>
                    <a:pt x="1580" y="2533"/>
                  </a:cubicBezTo>
                  <a:close/>
                  <a:moveTo>
                    <a:pt x="954" y="1"/>
                  </a:moveTo>
                  <a:cubicBezTo>
                    <a:pt x="432" y="1"/>
                    <a:pt x="0" y="433"/>
                    <a:pt x="0" y="954"/>
                  </a:cubicBezTo>
                  <a:lnTo>
                    <a:pt x="0" y="3487"/>
                  </a:lnTo>
                  <a:cubicBezTo>
                    <a:pt x="0" y="4008"/>
                    <a:pt x="432" y="4425"/>
                    <a:pt x="954" y="4425"/>
                  </a:cubicBezTo>
                  <a:lnTo>
                    <a:pt x="3978" y="4425"/>
                  </a:lnTo>
                  <a:lnTo>
                    <a:pt x="5155" y="5602"/>
                  </a:lnTo>
                  <a:cubicBezTo>
                    <a:pt x="5215" y="5662"/>
                    <a:pt x="5289" y="5692"/>
                    <a:pt x="5378" y="5692"/>
                  </a:cubicBezTo>
                  <a:cubicBezTo>
                    <a:pt x="5423" y="5692"/>
                    <a:pt x="5468" y="5692"/>
                    <a:pt x="5498" y="5677"/>
                  </a:cubicBezTo>
                  <a:cubicBezTo>
                    <a:pt x="5617" y="5617"/>
                    <a:pt x="5691" y="5513"/>
                    <a:pt x="5691" y="5379"/>
                  </a:cubicBezTo>
                  <a:lnTo>
                    <a:pt x="5691" y="4425"/>
                  </a:lnTo>
                  <a:lnTo>
                    <a:pt x="6436" y="4425"/>
                  </a:lnTo>
                  <a:cubicBezTo>
                    <a:pt x="6958" y="4425"/>
                    <a:pt x="7375" y="4008"/>
                    <a:pt x="7390" y="3487"/>
                  </a:cubicBezTo>
                  <a:lnTo>
                    <a:pt x="7390" y="954"/>
                  </a:lnTo>
                  <a:cubicBezTo>
                    <a:pt x="7375" y="433"/>
                    <a:pt x="6958" y="1"/>
                    <a:pt x="6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9"/>
            <p:cNvSpPr/>
            <p:nvPr/>
          </p:nvSpPr>
          <p:spPr>
            <a:xfrm>
              <a:off x="6886556" y="2124872"/>
              <a:ext cx="107518" cy="101718"/>
            </a:xfrm>
            <a:custGeom>
              <a:rect b="b" l="l" r="r" t="t"/>
              <a:pathLst>
                <a:path extrusionOk="0" h="4437" w="4690">
                  <a:moveTo>
                    <a:pt x="2336" y="1899"/>
                  </a:moveTo>
                  <a:cubicBezTo>
                    <a:pt x="2501" y="1899"/>
                    <a:pt x="2658" y="2029"/>
                    <a:pt x="2658" y="2220"/>
                  </a:cubicBezTo>
                  <a:cubicBezTo>
                    <a:pt x="2658" y="2384"/>
                    <a:pt x="2509" y="2533"/>
                    <a:pt x="2345" y="2533"/>
                  </a:cubicBezTo>
                  <a:cubicBezTo>
                    <a:pt x="2062" y="2533"/>
                    <a:pt x="1913" y="2190"/>
                    <a:pt x="2106" y="1997"/>
                  </a:cubicBezTo>
                  <a:cubicBezTo>
                    <a:pt x="2174" y="1929"/>
                    <a:pt x="2256" y="1899"/>
                    <a:pt x="2336" y="1899"/>
                  </a:cubicBezTo>
                  <a:close/>
                  <a:moveTo>
                    <a:pt x="2337" y="0"/>
                  </a:moveTo>
                  <a:cubicBezTo>
                    <a:pt x="2177" y="0"/>
                    <a:pt x="2017" y="105"/>
                    <a:pt x="2017" y="313"/>
                  </a:cubicBezTo>
                  <a:lnTo>
                    <a:pt x="2017" y="656"/>
                  </a:lnTo>
                  <a:cubicBezTo>
                    <a:pt x="1823" y="701"/>
                    <a:pt x="1630" y="775"/>
                    <a:pt x="1466" y="894"/>
                  </a:cubicBezTo>
                  <a:lnTo>
                    <a:pt x="1227" y="656"/>
                  </a:lnTo>
                  <a:cubicBezTo>
                    <a:pt x="1155" y="587"/>
                    <a:pt x="1075" y="558"/>
                    <a:pt x="999" y="558"/>
                  </a:cubicBezTo>
                  <a:cubicBezTo>
                    <a:pt x="748" y="558"/>
                    <a:pt x="540" y="874"/>
                    <a:pt x="781" y="1103"/>
                  </a:cubicBezTo>
                  <a:lnTo>
                    <a:pt x="1019" y="1341"/>
                  </a:lnTo>
                  <a:cubicBezTo>
                    <a:pt x="900" y="1520"/>
                    <a:pt x="825" y="1699"/>
                    <a:pt x="781" y="1907"/>
                  </a:cubicBezTo>
                  <a:lnTo>
                    <a:pt x="438" y="1907"/>
                  </a:lnTo>
                  <a:cubicBezTo>
                    <a:pt x="424" y="1906"/>
                    <a:pt x="411" y="1905"/>
                    <a:pt x="398" y="1905"/>
                  </a:cubicBezTo>
                  <a:cubicBezTo>
                    <a:pt x="0" y="1905"/>
                    <a:pt x="4" y="2534"/>
                    <a:pt x="411" y="2534"/>
                  </a:cubicBezTo>
                  <a:cubicBezTo>
                    <a:pt x="419" y="2534"/>
                    <a:pt x="429" y="2534"/>
                    <a:pt x="438" y="2533"/>
                  </a:cubicBezTo>
                  <a:lnTo>
                    <a:pt x="781" y="2533"/>
                  </a:lnTo>
                  <a:cubicBezTo>
                    <a:pt x="825" y="2727"/>
                    <a:pt x="900" y="2920"/>
                    <a:pt x="1019" y="3099"/>
                  </a:cubicBezTo>
                  <a:lnTo>
                    <a:pt x="781" y="3338"/>
                  </a:lnTo>
                  <a:cubicBezTo>
                    <a:pt x="646" y="3457"/>
                    <a:pt x="646" y="3665"/>
                    <a:pt x="781" y="3784"/>
                  </a:cubicBezTo>
                  <a:cubicBezTo>
                    <a:pt x="840" y="3844"/>
                    <a:pt x="918" y="3874"/>
                    <a:pt x="998" y="3874"/>
                  </a:cubicBezTo>
                  <a:cubicBezTo>
                    <a:pt x="1078" y="3874"/>
                    <a:pt x="1160" y="3844"/>
                    <a:pt x="1227" y="3784"/>
                  </a:cubicBezTo>
                  <a:lnTo>
                    <a:pt x="1466" y="3531"/>
                  </a:lnTo>
                  <a:cubicBezTo>
                    <a:pt x="1630" y="3650"/>
                    <a:pt x="1823" y="3725"/>
                    <a:pt x="2032" y="3770"/>
                  </a:cubicBezTo>
                  <a:lnTo>
                    <a:pt x="2032" y="4112"/>
                  </a:lnTo>
                  <a:cubicBezTo>
                    <a:pt x="2032" y="4328"/>
                    <a:pt x="2188" y="4436"/>
                    <a:pt x="2345" y="4436"/>
                  </a:cubicBezTo>
                  <a:cubicBezTo>
                    <a:pt x="2501" y="4436"/>
                    <a:pt x="2658" y="4328"/>
                    <a:pt x="2658" y="4112"/>
                  </a:cubicBezTo>
                  <a:lnTo>
                    <a:pt x="2658" y="3770"/>
                  </a:lnTo>
                  <a:cubicBezTo>
                    <a:pt x="2866" y="3725"/>
                    <a:pt x="3045" y="3650"/>
                    <a:pt x="3224" y="3531"/>
                  </a:cubicBezTo>
                  <a:lnTo>
                    <a:pt x="3462" y="3784"/>
                  </a:lnTo>
                  <a:cubicBezTo>
                    <a:pt x="3522" y="3844"/>
                    <a:pt x="3611" y="3874"/>
                    <a:pt x="3686" y="3874"/>
                  </a:cubicBezTo>
                  <a:cubicBezTo>
                    <a:pt x="3775" y="3874"/>
                    <a:pt x="3849" y="3844"/>
                    <a:pt x="3909" y="3784"/>
                  </a:cubicBezTo>
                  <a:cubicBezTo>
                    <a:pt x="4043" y="3665"/>
                    <a:pt x="4043" y="3457"/>
                    <a:pt x="3909" y="3338"/>
                  </a:cubicBezTo>
                  <a:lnTo>
                    <a:pt x="3671" y="3099"/>
                  </a:lnTo>
                  <a:cubicBezTo>
                    <a:pt x="3775" y="2920"/>
                    <a:pt x="3849" y="2727"/>
                    <a:pt x="3894" y="2533"/>
                  </a:cubicBezTo>
                  <a:lnTo>
                    <a:pt x="4252" y="2533"/>
                  </a:lnTo>
                  <a:cubicBezTo>
                    <a:pt x="4261" y="2534"/>
                    <a:pt x="4270" y="2534"/>
                    <a:pt x="4279" y="2534"/>
                  </a:cubicBezTo>
                  <a:cubicBezTo>
                    <a:pt x="4685" y="2534"/>
                    <a:pt x="4689" y="1905"/>
                    <a:pt x="4292" y="1905"/>
                  </a:cubicBezTo>
                  <a:cubicBezTo>
                    <a:pt x="4279" y="1905"/>
                    <a:pt x="4265" y="1906"/>
                    <a:pt x="4252" y="1907"/>
                  </a:cubicBezTo>
                  <a:lnTo>
                    <a:pt x="3894" y="1907"/>
                  </a:lnTo>
                  <a:cubicBezTo>
                    <a:pt x="3849" y="1699"/>
                    <a:pt x="3775" y="1505"/>
                    <a:pt x="3656" y="1341"/>
                  </a:cubicBezTo>
                  <a:lnTo>
                    <a:pt x="3909" y="1103"/>
                  </a:lnTo>
                  <a:cubicBezTo>
                    <a:pt x="4139" y="873"/>
                    <a:pt x="3925" y="545"/>
                    <a:pt x="3678" y="545"/>
                  </a:cubicBezTo>
                  <a:cubicBezTo>
                    <a:pt x="3605" y="545"/>
                    <a:pt x="3530" y="573"/>
                    <a:pt x="3462" y="641"/>
                  </a:cubicBezTo>
                  <a:lnTo>
                    <a:pt x="3209" y="894"/>
                  </a:lnTo>
                  <a:cubicBezTo>
                    <a:pt x="3045" y="775"/>
                    <a:pt x="2851" y="701"/>
                    <a:pt x="2658" y="671"/>
                  </a:cubicBezTo>
                  <a:lnTo>
                    <a:pt x="2658" y="313"/>
                  </a:lnTo>
                  <a:cubicBezTo>
                    <a:pt x="2658" y="105"/>
                    <a:pt x="2497" y="0"/>
                    <a:pt x="2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9"/>
            <p:cNvSpPr/>
            <p:nvPr/>
          </p:nvSpPr>
          <p:spPr>
            <a:xfrm>
              <a:off x="7001777" y="2121113"/>
              <a:ext cx="131498" cy="130489"/>
            </a:xfrm>
            <a:custGeom>
              <a:rect b="b" l="l" r="r" t="t"/>
              <a:pathLst>
                <a:path extrusionOk="0" h="5692" w="5736">
                  <a:moveTo>
                    <a:pt x="2863" y="1889"/>
                  </a:moveTo>
                  <a:cubicBezTo>
                    <a:pt x="3352" y="1889"/>
                    <a:pt x="3814" y="2272"/>
                    <a:pt x="3814" y="2846"/>
                  </a:cubicBezTo>
                  <a:cubicBezTo>
                    <a:pt x="3814" y="3367"/>
                    <a:pt x="3397" y="3799"/>
                    <a:pt x="2861" y="3799"/>
                  </a:cubicBezTo>
                  <a:cubicBezTo>
                    <a:pt x="2026" y="3785"/>
                    <a:pt x="1594" y="2772"/>
                    <a:pt x="2190" y="2176"/>
                  </a:cubicBezTo>
                  <a:cubicBezTo>
                    <a:pt x="2388" y="1977"/>
                    <a:pt x="2629" y="1889"/>
                    <a:pt x="2863" y="1889"/>
                  </a:cubicBezTo>
                  <a:close/>
                  <a:moveTo>
                    <a:pt x="2235" y="1"/>
                  </a:moveTo>
                  <a:cubicBezTo>
                    <a:pt x="2056" y="1"/>
                    <a:pt x="1922" y="135"/>
                    <a:pt x="1922" y="313"/>
                  </a:cubicBezTo>
                  <a:lnTo>
                    <a:pt x="1922" y="611"/>
                  </a:lnTo>
                  <a:cubicBezTo>
                    <a:pt x="1728" y="686"/>
                    <a:pt x="1565" y="790"/>
                    <a:pt x="1401" y="909"/>
                  </a:cubicBezTo>
                  <a:lnTo>
                    <a:pt x="1147" y="760"/>
                  </a:lnTo>
                  <a:cubicBezTo>
                    <a:pt x="1097" y="730"/>
                    <a:pt x="1041" y="715"/>
                    <a:pt x="986" y="715"/>
                  </a:cubicBezTo>
                  <a:cubicBezTo>
                    <a:pt x="879" y="715"/>
                    <a:pt x="774" y="771"/>
                    <a:pt x="715" y="880"/>
                  </a:cubicBezTo>
                  <a:lnTo>
                    <a:pt x="90" y="1967"/>
                  </a:lnTo>
                  <a:cubicBezTo>
                    <a:pt x="0" y="2116"/>
                    <a:pt x="45" y="2310"/>
                    <a:pt x="194" y="2399"/>
                  </a:cubicBezTo>
                  <a:lnTo>
                    <a:pt x="462" y="2548"/>
                  </a:lnTo>
                  <a:cubicBezTo>
                    <a:pt x="447" y="2652"/>
                    <a:pt x="432" y="2742"/>
                    <a:pt x="432" y="2846"/>
                  </a:cubicBezTo>
                  <a:cubicBezTo>
                    <a:pt x="432" y="2935"/>
                    <a:pt x="447" y="3040"/>
                    <a:pt x="462" y="3144"/>
                  </a:cubicBezTo>
                  <a:lnTo>
                    <a:pt x="194" y="3293"/>
                  </a:lnTo>
                  <a:cubicBezTo>
                    <a:pt x="45" y="3367"/>
                    <a:pt x="0" y="3561"/>
                    <a:pt x="90" y="3725"/>
                  </a:cubicBezTo>
                  <a:lnTo>
                    <a:pt x="715" y="4813"/>
                  </a:lnTo>
                  <a:cubicBezTo>
                    <a:pt x="776" y="4914"/>
                    <a:pt x="885" y="4974"/>
                    <a:pt x="995" y="4974"/>
                  </a:cubicBezTo>
                  <a:cubicBezTo>
                    <a:pt x="1047" y="4974"/>
                    <a:pt x="1100" y="4960"/>
                    <a:pt x="1147" y="4932"/>
                  </a:cubicBezTo>
                  <a:lnTo>
                    <a:pt x="1401" y="4783"/>
                  </a:lnTo>
                  <a:cubicBezTo>
                    <a:pt x="1565" y="4902"/>
                    <a:pt x="1743" y="5006"/>
                    <a:pt x="1922" y="5081"/>
                  </a:cubicBezTo>
                  <a:lnTo>
                    <a:pt x="1922" y="5379"/>
                  </a:lnTo>
                  <a:cubicBezTo>
                    <a:pt x="1922" y="5542"/>
                    <a:pt x="2056" y="5691"/>
                    <a:pt x="2235" y="5691"/>
                  </a:cubicBezTo>
                  <a:lnTo>
                    <a:pt x="3501" y="5691"/>
                  </a:lnTo>
                  <a:cubicBezTo>
                    <a:pt x="3680" y="5691"/>
                    <a:pt x="3814" y="5542"/>
                    <a:pt x="3814" y="5379"/>
                  </a:cubicBezTo>
                  <a:lnTo>
                    <a:pt x="3814" y="5081"/>
                  </a:lnTo>
                  <a:cubicBezTo>
                    <a:pt x="3993" y="4991"/>
                    <a:pt x="4172" y="4902"/>
                    <a:pt x="4321" y="4783"/>
                  </a:cubicBezTo>
                  <a:lnTo>
                    <a:pt x="4589" y="4932"/>
                  </a:lnTo>
                  <a:cubicBezTo>
                    <a:pt x="4637" y="4960"/>
                    <a:pt x="4689" y="4974"/>
                    <a:pt x="4741" y="4974"/>
                  </a:cubicBezTo>
                  <a:cubicBezTo>
                    <a:pt x="4851" y="4974"/>
                    <a:pt x="4960" y="4914"/>
                    <a:pt x="5021" y="4813"/>
                  </a:cubicBezTo>
                  <a:lnTo>
                    <a:pt x="5647" y="3725"/>
                  </a:lnTo>
                  <a:cubicBezTo>
                    <a:pt x="5736" y="3561"/>
                    <a:pt x="5691" y="3382"/>
                    <a:pt x="5527" y="3293"/>
                  </a:cubicBezTo>
                  <a:lnTo>
                    <a:pt x="5274" y="3144"/>
                  </a:lnTo>
                  <a:cubicBezTo>
                    <a:pt x="5289" y="3040"/>
                    <a:pt x="5289" y="2935"/>
                    <a:pt x="5289" y="2846"/>
                  </a:cubicBezTo>
                  <a:cubicBezTo>
                    <a:pt x="5289" y="2742"/>
                    <a:pt x="5289" y="2652"/>
                    <a:pt x="5274" y="2548"/>
                  </a:cubicBezTo>
                  <a:lnTo>
                    <a:pt x="5527" y="2399"/>
                  </a:lnTo>
                  <a:cubicBezTo>
                    <a:pt x="5691" y="2310"/>
                    <a:pt x="5736" y="2116"/>
                    <a:pt x="5647" y="1967"/>
                  </a:cubicBezTo>
                  <a:lnTo>
                    <a:pt x="5021" y="880"/>
                  </a:lnTo>
                  <a:cubicBezTo>
                    <a:pt x="4962" y="771"/>
                    <a:pt x="4857" y="715"/>
                    <a:pt x="4750" y="715"/>
                  </a:cubicBezTo>
                  <a:cubicBezTo>
                    <a:pt x="4695" y="715"/>
                    <a:pt x="4639" y="730"/>
                    <a:pt x="4589" y="760"/>
                  </a:cubicBezTo>
                  <a:lnTo>
                    <a:pt x="4321" y="909"/>
                  </a:lnTo>
                  <a:cubicBezTo>
                    <a:pt x="4172" y="790"/>
                    <a:pt x="3993" y="686"/>
                    <a:pt x="3814" y="611"/>
                  </a:cubicBezTo>
                  <a:lnTo>
                    <a:pt x="3814" y="313"/>
                  </a:lnTo>
                  <a:cubicBezTo>
                    <a:pt x="3814" y="135"/>
                    <a:pt x="3680" y="1"/>
                    <a:pt x="3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49"/>
          <p:cNvGrpSpPr/>
          <p:nvPr/>
        </p:nvGrpSpPr>
        <p:grpSpPr>
          <a:xfrm>
            <a:off x="7593288" y="2183241"/>
            <a:ext cx="247636" cy="247636"/>
            <a:chOff x="7593288" y="2003966"/>
            <a:chExt cx="247636" cy="247636"/>
          </a:xfrm>
        </p:grpSpPr>
        <p:sp>
          <p:nvSpPr>
            <p:cNvPr id="1384" name="Google Shape;1384;p49"/>
            <p:cNvSpPr/>
            <p:nvPr/>
          </p:nvSpPr>
          <p:spPr>
            <a:xfrm>
              <a:off x="7656469" y="2003966"/>
              <a:ext cx="121273" cy="44429"/>
            </a:xfrm>
            <a:custGeom>
              <a:rect b="b" l="l" r="r" t="t"/>
              <a:pathLst>
                <a:path extrusionOk="0" h="1938" w="5290">
                  <a:moveTo>
                    <a:pt x="1699" y="1"/>
                  </a:moveTo>
                  <a:cubicBezTo>
                    <a:pt x="1476" y="1"/>
                    <a:pt x="1267" y="120"/>
                    <a:pt x="1148" y="314"/>
                  </a:cubicBezTo>
                  <a:cubicBezTo>
                    <a:pt x="522" y="328"/>
                    <a:pt x="1" y="850"/>
                    <a:pt x="16" y="1476"/>
                  </a:cubicBezTo>
                  <a:lnTo>
                    <a:pt x="16" y="1937"/>
                  </a:lnTo>
                  <a:lnTo>
                    <a:pt x="642" y="1937"/>
                  </a:lnTo>
                  <a:lnTo>
                    <a:pt x="642" y="1476"/>
                  </a:lnTo>
                  <a:cubicBezTo>
                    <a:pt x="642" y="1193"/>
                    <a:pt x="865" y="954"/>
                    <a:pt x="1148" y="954"/>
                  </a:cubicBezTo>
                  <a:cubicBezTo>
                    <a:pt x="1267" y="1148"/>
                    <a:pt x="1476" y="1267"/>
                    <a:pt x="1699" y="1267"/>
                  </a:cubicBezTo>
                  <a:lnTo>
                    <a:pt x="3591" y="1267"/>
                  </a:lnTo>
                  <a:cubicBezTo>
                    <a:pt x="3815" y="1267"/>
                    <a:pt x="4023" y="1148"/>
                    <a:pt x="4142" y="954"/>
                  </a:cubicBezTo>
                  <a:cubicBezTo>
                    <a:pt x="4426" y="954"/>
                    <a:pt x="4649" y="1193"/>
                    <a:pt x="4649" y="1476"/>
                  </a:cubicBezTo>
                  <a:lnTo>
                    <a:pt x="4649" y="1937"/>
                  </a:lnTo>
                  <a:lnTo>
                    <a:pt x="5290" y="1937"/>
                  </a:lnTo>
                  <a:lnTo>
                    <a:pt x="5290" y="1476"/>
                  </a:lnTo>
                  <a:cubicBezTo>
                    <a:pt x="5290" y="850"/>
                    <a:pt x="4768" y="328"/>
                    <a:pt x="4142" y="314"/>
                  </a:cubicBezTo>
                  <a:cubicBezTo>
                    <a:pt x="4023" y="120"/>
                    <a:pt x="3815" y="1"/>
                    <a:pt x="3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9"/>
            <p:cNvSpPr/>
            <p:nvPr/>
          </p:nvSpPr>
          <p:spPr>
            <a:xfrm>
              <a:off x="7669468" y="2106441"/>
              <a:ext cx="95643" cy="101443"/>
            </a:xfrm>
            <a:custGeom>
              <a:rect b="b" l="l" r="r" t="t"/>
              <a:pathLst>
                <a:path extrusionOk="0" h="4425" w="4172">
                  <a:moveTo>
                    <a:pt x="2068" y="1056"/>
                  </a:moveTo>
                  <a:cubicBezTo>
                    <a:pt x="2663" y="1056"/>
                    <a:pt x="3233" y="1516"/>
                    <a:pt x="3233" y="2220"/>
                  </a:cubicBezTo>
                  <a:cubicBezTo>
                    <a:pt x="3233" y="2860"/>
                    <a:pt x="2726" y="3382"/>
                    <a:pt x="2086" y="3382"/>
                  </a:cubicBezTo>
                  <a:cubicBezTo>
                    <a:pt x="1043" y="3382"/>
                    <a:pt x="521" y="2130"/>
                    <a:pt x="1251" y="1400"/>
                  </a:cubicBezTo>
                  <a:cubicBezTo>
                    <a:pt x="1489" y="1163"/>
                    <a:pt x="1781" y="1056"/>
                    <a:pt x="2068" y="1056"/>
                  </a:cubicBezTo>
                  <a:close/>
                  <a:moveTo>
                    <a:pt x="1758" y="0"/>
                  </a:moveTo>
                  <a:lnTo>
                    <a:pt x="1758" y="209"/>
                  </a:lnTo>
                  <a:cubicBezTo>
                    <a:pt x="1758" y="343"/>
                    <a:pt x="1669" y="462"/>
                    <a:pt x="1535" y="507"/>
                  </a:cubicBezTo>
                  <a:cubicBezTo>
                    <a:pt x="1296" y="581"/>
                    <a:pt x="1058" y="715"/>
                    <a:pt x="864" y="894"/>
                  </a:cubicBezTo>
                  <a:cubicBezTo>
                    <a:pt x="802" y="947"/>
                    <a:pt x="723" y="974"/>
                    <a:pt x="644" y="974"/>
                  </a:cubicBezTo>
                  <a:cubicBezTo>
                    <a:pt x="592" y="974"/>
                    <a:pt x="539" y="962"/>
                    <a:pt x="492" y="939"/>
                  </a:cubicBezTo>
                  <a:lnTo>
                    <a:pt x="313" y="834"/>
                  </a:lnTo>
                  <a:lnTo>
                    <a:pt x="0" y="1385"/>
                  </a:lnTo>
                  <a:lnTo>
                    <a:pt x="179" y="1490"/>
                  </a:lnTo>
                  <a:cubicBezTo>
                    <a:pt x="298" y="1549"/>
                    <a:pt x="358" y="1683"/>
                    <a:pt x="328" y="1832"/>
                  </a:cubicBezTo>
                  <a:cubicBezTo>
                    <a:pt x="268" y="2086"/>
                    <a:pt x="268" y="2354"/>
                    <a:pt x="328" y="2607"/>
                  </a:cubicBezTo>
                  <a:cubicBezTo>
                    <a:pt x="358" y="2741"/>
                    <a:pt x="298" y="2875"/>
                    <a:pt x="179" y="2950"/>
                  </a:cubicBezTo>
                  <a:lnTo>
                    <a:pt x="0" y="3054"/>
                  </a:lnTo>
                  <a:lnTo>
                    <a:pt x="313" y="3590"/>
                  </a:lnTo>
                  <a:lnTo>
                    <a:pt x="492" y="3501"/>
                  </a:lnTo>
                  <a:cubicBezTo>
                    <a:pt x="543" y="3469"/>
                    <a:pt x="600" y="3453"/>
                    <a:pt x="657" y="3453"/>
                  </a:cubicBezTo>
                  <a:cubicBezTo>
                    <a:pt x="731" y="3453"/>
                    <a:pt x="805" y="3480"/>
                    <a:pt x="864" y="3531"/>
                  </a:cubicBezTo>
                  <a:cubicBezTo>
                    <a:pt x="1058" y="3710"/>
                    <a:pt x="1296" y="3844"/>
                    <a:pt x="1535" y="3933"/>
                  </a:cubicBezTo>
                  <a:cubicBezTo>
                    <a:pt x="1669" y="3963"/>
                    <a:pt x="1758" y="4082"/>
                    <a:pt x="1758" y="4231"/>
                  </a:cubicBezTo>
                  <a:lnTo>
                    <a:pt x="1758" y="4425"/>
                  </a:lnTo>
                  <a:lnTo>
                    <a:pt x="2399" y="4425"/>
                  </a:lnTo>
                  <a:lnTo>
                    <a:pt x="2399" y="4231"/>
                  </a:lnTo>
                  <a:cubicBezTo>
                    <a:pt x="2399" y="4082"/>
                    <a:pt x="2488" y="3963"/>
                    <a:pt x="2622" y="3933"/>
                  </a:cubicBezTo>
                  <a:cubicBezTo>
                    <a:pt x="2860" y="3844"/>
                    <a:pt x="3099" y="3710"/>
                    <a:pt x="3292" y="3531"/>
                  </a:cubicBezTo>
                  <a:cubicBezTo>
                    <a:pt x="3352" y="3480"/>
                    <a:pt x="3425" y="3453"/>
                    <a:pt x="3500" y="3453"/>
                  </a:cubicBezTo>
                  <a:cubicBezTo>
                    <a:pt x="3556" y="3453"/>
                    <a:pt x="3613" y="3469"/>
                    <a:pt x="3665" y="3501"/>
                  </a:cubicBezTo>
                  <a:lnTo>
                    <a:pt x="3844" y="3590"/>
                  </a:lnTo>
                  <a:lnTo>
                    <a:pt x="4171" y="3054"/>
                  </a:lnTo>
                  <a:lnTo>
                    <a:pt x="3978" y="2950"/>
                  </a:lnTo>
                  <a:cubicBezTo>
                    <a:pt x="3859" y="2875"/>
                    <a:pt x="3799" y="2741"/>
                    <a:pt x="3829" y="2607"/>
                  </a:cubicBezTo>
                  <a:cubicBezTo>
                    <a:pt x="3888" y="2354"/>
                    <a:pt x="3888" y="2086"/>
                    <a:pt x="3829" y="1832"/>
                  </a:cubicBezTo>
                  <a:cubicBezTo>
                    <a:pt x="3799" y="1683"/>
                    <a:pt x="3859" y="1549"/>
                    <a:pt x="3978" y="1490"/>
                  </a:cubicBezTo>
                  <a:lnTo>
                    <a:pt x="4171" y="1385"/>
                  </a:lnTo>
                  <a:lnTo>
                    <a:pt x="3844" y="834"/>
                  </a:lnTo>
                  <a:lnTo>
                    <a:pt x="3665" y="939"/>
                  </a:lnTo>
                  <a:cubicBezTo>
                    <a:pt x="3613" y="971"/>
                    <a:pt x="3556" y="986"/>
                    <a:pt x="3500" y="986"/>
                  </a:cubicBezTo>
                  <a:cubicBezTo>
                    <a:pt x="3425" y="986"/>
                    <a:pt x="3352" y="960"/>
                    <a:pt x="3292" y="909"/>
                  </a:cubicBezTo>
                  <a:cubicBezTo>
                    <a:pt x="3099" y="730"/>
                    <a:pt x="2860" y="596"/>
                    <a:pt x="2622" y="507"/>
                  </a:cubicBezTo>
                  <a:cubicBezTo>
                    <a:pt x="2488" y="462"/>
                    <a:pt x="2399" y="343"/>
                    <a:pt x="2399" y="209"/>
                  </a:cubicBezTo>
                  <a:lnTo>
                    <a:pt x="2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9"/>
            <p:cNvSpPr/>
            <p:nvPr/>
          </p:nvSpPr>
          <p:spPr>
            <a:xfrm>
              <a:off x="7700875" y="2145367"/>
              <a:ext cx="28381" cy="24002"/>
            </a:xfrm>
            <a:custGeom>
              <a:rect b="b" l="l" r="r" t="t"/>
              <a:pathLst>
                <a:path extrusionOk="0" h="1047" w="1238">
                  <a:moveTo>
                    <a:pt x="716" y="0"/>
                  </a:moveTo>
                  <a:cubicBezTo>
                    <a:pt x="239" y="0"/>
                    <a:pt x="1" y="566"/>
                    <a:pt x="328" y="894"/>
                  </a:cubicBezTo>
                  <a:cubicBezTo>
                    <a:pt x="438" y="999"/>
                    <a:pt x="571" y="1046"/>
                    <a:pt x="701" y="1046"/>
                  </a:cubicBezTo>
                  <a:cubicBezTo>
                    <a:pt x="976" y="1046"/>
                    <a:pt x="1237" y="836"/>
                    <a:pt x="1237" y="522"/>
                  </a:cubicBezTo>
                  <a:cubicBezTo>
                    <a:pt x="1237" y="224"/>
                    <a:pt x="999"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9"/>
            <p:cNvSpPr/>
            <p:nvPr/>
          </p:nvSpPr>
          <p:spPr>
            <a:xfrm>
              <a:off x="7593288" y="2063066"/>
              <a:ext cx="247636" cy="188535"/>
            </a:xfrm>
            <a:custGeom>
              <a:rect b="b" l="l" r="r" t="t"/>
              <a:pathLst>
                <a:path extrusionOk="0" h="8224" w="10802">
                  <a:moveTo>
                    <a:pt x="1288" y="945"/>
                  </a:moveTo>
                  <a:cubicBezTo>
                    <a:pt x="1454" y="945"/>
                    <a:pt x="1610" y="1075"/>
                    <a:pt x="1610" y="1266"/>
                  </a:cubicBezTo>
                  <a:cubicBezTo>
                    <a:pt x="1610" y="1430"/>
                    <a:pt x="1461" y="1579"/>
                    <a:pt x="1282" y="1579"/>
                  </a:cubicBezTo>
                  <a:cubicBezTo>
                    <a:pt x="999" y="1579"/>
                    <a:pt x="865" y="1237"/>
                    <a:pt x="1059" y="1043"/>
                  </a:cubicBezTo>
                  <a:cubicBezTo>
                    <a:pt x="1126" y="975"/>
                    <a:pt x="1208" y="945"/>
                    <a:pt x="1288" y="945"/>
                  </a:cubicBezTo>
                  <a:close/>
                  <a:moveTo>
                    <a:pt x="9508" y="945"/>
                  </a:moveTo>
                  <a:cubicBezTo>
                    <a:pt x="9670" y="945"/>
                    <a:pt x="9823" y="1075"/>
                    <a:pt x="9833" y="1266"/>
                  </a:cubicBezTo>
                  <a:cubicBezTo>
                    <a:pt x="9833" y="1445"/>
                    <a:pt x="9684" y="1579"/>
                    <a:pt x="9506" y="1579"/>
                  </a:cubicBezTo>
                  <a:cubicBezTo>
                    <a:pt x="9222" y="1579"/>
                    <a:pt x="9088" y="1237"/>
                    <a:pt x="9282" y="1043"/>
                  </a:cubicBezTo>
                  <a:cubicBezTo>
                    <a:pt x="9350" y="975"/>
                    <a:pt x="9430" y="945"/>
                    <a:pt x="9508" y="945"/>
                  </a:cubicBezTo>
                  <a:close/>
                  <a:moveTo>
                    <a:pt x="6034" y="1266"/>
                  </a:moveTo>
                  <a:cubicBezTo>
                    <a:pt x="6213" y="1266"/>
                    <a:pt x="6347" y="1415"/>
                    <a:pt x="6347" y="1579"/>
                  </a:cubicBezTo>
                  <a:lnTo>
                    <a:pt x="6347" y="1877"/>
                  </a:lnTo>
                  <a:cubicBezTo>
                    <a:pt x="6526" y="1966"/>
                    <a:pt x="6705" y="2056"/>
                    <a:pt x="6854" y="2175"/>
                  </a:cubicBezTo>
                  <a:lnTo>
                    <a:pt x="7122" y="2026"/>
                  </a:lnTo>
                  <a:cubicBezTo>
                    <a:pt x="7170" y="1997"/>
                    <a:pt x="7222" y="1984"/>
                    <a:pt x="7274" y="1984"/>
                  </a:cubicBezTo>
                  <a:cubicBezTo>
                    <a:pt x="7384" y="1984"/>
                    <a:pt x="7493" y="2044"/>
                    <a:pt x="7554" y="2145"/>
                  </a:cubicBezTo>
                  <a:lnTo>
                    <a:pt x="8180" y="3248"/>
                  </a:lnTo>
                  <a:cubicBezTo>
                    <a:pt x="8224" y="3307"/>
                    <a:pt x="8239" y="3397"/>
                    <a:pt x="8209" y="3486"/>
                  </a:cubicBezTo>
                  <a:cubicBezTo>
                    <a:pt x="8195" y="3561"/>
                    <a:pt x="8135" y="3620"/>
                    <a:pt x="8075" y="3665"/>
                  </a:cubicBezTo>
                  <a:lnTo>
                    <a:pt x="7807" y="3814"/>
                  </a:lnTo>
                  <a:cubicBezTo>
                    <a:pt x="7822" y="3918"/>
                    <a:pt x="7822" y="4007"/>
                    <a:pt x="7822" y="4112"/>
                  </a:cubicBezTo>
                  <a:cubicBezTo>
                    <a:pt x="7822" y="4201"/>
                    <a:pt x="7822" y="4305"/>
                    <a:pt x="7807" y="4410"/>
                  </a:cubicBezTo>
                  <a:lnTo>
                    <a:pt x="8060" y="4559"/>
                  </a:lnTo>
                  <a:cubicBezTo>
                    <a:pt x="8135" y="4588"/>
                    <a:pt x="8180" y="4663"/>
                    <a:pt x="8209" y="4737"/>
                  </a:cubicBezTo>
                  <a:cubicBezTo>
                    <a:pt x="8239" y="4827"/>
                    <a:pt x="8224" y="4901"/>
                    <a:pt x="8180" y="4976"/>
                  </a:cubicBezTo>
                  <a:lnTo>
                    <a:pt x="7539" y="6078"/>
                  </a:lnTo>
                  <a:cubicBezTo>
                    <a:pt x="7478" y="6180"/>
                    <a:pt x="7376" y="6233"/>
                    <a:pt x="7265" y="6233"/>
                  </a:cubicBezTo>
                  <a:cubicBezTo>
                    <a:pt x="7213" y="6233"/>
                    <a:pt x="7159" y="6221"/>
                    <a:pt x="7107" y="6197"/>
                  </a:cubicBezTo>
                  <a:lnTo>
                    <a:pt x="6854" y="6048"/>
                  </a:lnTo>
                  <a:cubicBezTo>
                    <a:pt x="6690" y="6168"/>
                    <a:pt x="6526" y="6257"/>
                    <a:pt x="6347" y="6331"/>
                  </a:cubicBezTo>
                  <a:lnTo>
                    <a:pt x="6347" y="6629"/>
                  </a:lnTo>
                  <a:cubicBezTo>
                    <a:pt x="6347" y="6808"/>
                    <a:pt x="6198" y="6957"/>
                    <a:pt x="6034" y="6957"/>
                  </a:cubicBezTo>
                  <a:lnTo>
                    <a:pt x="4768" y="6957"/>
                  </a:lnTo>
                  <a:cubicBezTo>
                    <a:pt x="4589" y="6957"/>
                    <a:pt x="4440" y="6808"/>
                    <a:pt x="4440" y="6629"/>
                  </a:cubicBezTo>
                  <a:lnTo>
                    <a:pt x="4440" y="6331"/>
                  </a:lnTo>
                  <a:cubicBezTo>
                    <a:pt x="4262" y="6257"/>
                    <a:pt x="4098" y="6168"/>
                    <a:pt x="3934" y="6048"/>
                  </a:cubicBezTo>
                  <a:lnTo>
                    <a:pt x="3681" y="6197"/>
                  </a:lnTo>
                  <a:cubicBezTo>
                    <a:pt x="3626" y="6219"/>
                    <a:pt x="3564" y="6233"/>
                    <a:pt x="3505" y="6233"/>
                  </a:cubicBezTo>
                  <a:cubicBezTo>
                    <a:pt x="3483" y="6233"/>
                    <a:pt x="3462" y="6231"/>
                    <a:pt x="3442" y="6227"/>
                  </a:cubicBezTo>
                  <a:cubicBezTo>
                    <a:pt x="3353" y="6197"/>
                    <a:pt x="3293" y="6153"/>
                    <a:pt x="3249" y="6078"/>
                  </a:cubicBezTo>
                  <a:lnTo>
                    <a:pt x="2623" y="4976"/>
                  </a:lnTo>
                  <a:cubicBezTo>
                    <a:pt x="2578" y="4901"/>
                    <a:pt x="2563" y="4827"/>
                    <a:pt x="2593" y="4737"/>
                  </a:cubicBezTo>
                  <a:cubicBezTo>
                    <a:pt x="2608" y="4663"/>
                    <a:pt x="2668" y="4588"/>
                    <a:pt x="2727" y="4559"/>
                  </a:cubicBezTo>
                  <a:lnTo>
                    <a:pt x="2995" y="4410"/>
                  </a:lnTo>
                  <a:cubicBezTo>
                    <a:pt x="2966" y="4216"/>
                    <a:pt x="2966" y="4007"/>
                    <a:pt x="2995" y="3814"/>
                  </a:cubicBezTo>
                  <a:lnTo>
                    <a:pt x="2727" y="3665"/>
                  </a:lnTo>
                  <a:cubicBezTo>
                    <a:pt x="2668" y="3620"/>
                    <a:pt x="2608" y="3561"/>
                    <a:pt x="2593" y="3486"/>
                  </a:cubicBezTo>
                  <a:cubicBezTo>
                    <a:pt x="2563" y="3397"/>
                    <a:pt x="2578" y="3307"/>
                    <a:pt x="2623" y="3248"/>
                  </a:cubicBezTo>
                  <a:lnTo>
                    <a:pt x="3249" y="2145"/>
                  </a:lnTo>
                  <a:cubicBezTo>
                    <a:pt x="3309" y="2044"/>
                    <a:pt x="3418" y="1984"/>
                    <a:pt x="3528" y="1984"/>
                  </a:cubicBezTo>
                  <a:cubicBezTo>
                    <a:pt x="3580" y="1984"/>
                    <a:pt x="3633" y="1997"/>
                    <a:pt x="3681" y="2026"/>
                  </a:cubicBezTo>
                  <a:lnTo>
                    <a:pt x="3949" y="2175"/>
                  </a:lnTo>
                  <a:cubicBezTo>
                    <a:pt x="4098" y="2056"/>
                    <a:pt x="4277" y="1966"/>
                    <a:pt x="4455" y="1877"/>
                  </a:cubicBezTo>
                  <a:lnTo>
                    <a:pt x="4455" y="1579"/>
                  </a:lnTo>
                  <a:cubicBezTo>
                    <a:pt x="4455" y="1415"/>
                    <a:pt x="4589" y="1266"/>
                    <a:pt x="4768" y="1266"/>
                  </a:cubicBezTo>
                  <a:close/>
                  <a:moveTo>
                    <a:pt x="1287" y="6643"/>
                  </a:moveTo>
                  <a:cubicBezTo>
                    <a:pt x="1453" y="6643"/>
                    <a:pt x="1610" y="6766"/>
                    <a:pt x="1610" y="6957"/>
                  </a:cubicBezTo>
                  <a:cubicBezTo>
                    <a:pt x="1610" y="7136"/>
                    <a:pt x="1461" y="7270"/>
                    <a:pt x="1282" y="7270"/>
                  </a:cubicBezTo>
                  <a:cubicBezTo>
                    <a:pt x="999" y="7270"/>
                    <a:pt x="865" y="6927"/>
                    <a:pt x="1059" y="6734"/>
                  </a:cubicBezTo>
                  <a:cubicBezTo>
                    <a:pt x="1126" y="6671"/>
                    <a:pt x="1208" y="6643"/>
                    <a:pt x="1287" y="6643"/>
                  </a:cubicBezTo>
                  <a:close/>
                  <a:moveTo>
                    <a:pt x="9508" y="6643"/>
                  </a:moveTo>
                  <a:cubicBezTo>
                    <a:pt x="9670" y="6643"/>
                    <a:pt x="9823" y="6766"/>
                    <a:pt x="9833" y="6957"/>
                  </a:cubicBezTo>
                  <a:cubicBezTo>
                    <a:pt x="9833" y="7136"/>
                    <a:pt x="9684" y="7270"/>
                    <a:pt x="9506" y="7270"/>
                  </a:cubicBezTo>
                  <a:cubicBezTo>
                    <a:pt x="9222" y="7270"/>
                    <a:pt x="9088" y="6927"/>
                    <a:pt x="9282" y="6734"/>
                  </a:cubicBezTo>
                  <a:cubicBezTo>
                    <a:pt x="9350" y="6671"/>
                    <a:pt x="9430" y="6643"/>
                    <a:pt x="9508" y="6643"/>
                  </a:cubicBezTo>
                  <a:close/>
                  <a:moveTo>
                    <a:pt x="1163" y="0"/>
                  </a:moveTo>
                  <a:cubicBezTo>
                    <a:pt x="522" y="0"/>
                    <a:pt x="1" y="521"/>
                    <a:pt x="1" y="1162"/>
                  </a:cubicBezTo>
                  <a:lnTo>
                    <a:pt x="1" y="7061"/>
                  </a:lnTo>
                  <a:cubicBezTo>
                    <a:pt x="1" y="7702"/>
                    <a:pt x="522" y="8223"/>
                    <a:pt x="1163" y="8223"/>
                  </a:cubicBezTo>
                  <a:lnTo>
                    <a:pt x="9640" y="8223"/>
                  </a:lnTo>
                  <a:cubicBezTo>
                    <a:pt x="10280" y="8223"/>
                    <a:pt x="10802" y="7702"/>
                    <a:pt x="10802" y="7061"/>
                  </a:cubicBezTo>
                  <a:lnTo>
                    <a:pt x="10802" y="1162"/>
                  </a:lnTo>
                  <a:cubicBezTo>
                    <a:pt x="10802" y="521"/>
                    <a:pt x="10280" y="0"/>
                    <a:pt x="9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49"/>
          <p:cNvGrpSpPr/>
          <p:nvPr/>
        </p:nvGrpSpPr>
        <p:grpSpPr>
          <a:xfrm>
            <a:off x="1292146" y="2815721"/>
            <a:ext cx="247613" cy="247613"/>
            <a:chOff x="1292146" y="2712646"/>
            <a:chExt cx="247613" cy="247613"/>
          </a:xfrm>
        </p:grpSpPr>
        <p:sp>
          <p:nvSpPr>
            <p:cNvPr id="1389" name="Google Shape;1389;p49"/>
            <p:cNvSpPr/>
            <p:nvPr/>
          </p:nvSpPr>
          <p:spPr>
            <a:xfrm>
              <a:off x="1510713" y="2712646"/>
              <a:ext cx="29046" cy="53301"/>
            </a:xfrm>
            <a:custGeom>
              <a:rect b="b" l="l" r="r" t="t"/>
              <a:pathLst>
                <a:path extrusionOk="0" h="2325" w="1267">
                  <a:moveTo>
                    <a:pt x="641" y="0"/>
                  </a:moveTo>
                  <a:cubicBezTo>
                    <a:pt x="283" y="0"/>
                    <a:pt x="0" y="283"/>
                    <a:pt x="0" y="641"/>
                  </a:cubicBezTo>
                  <a:lnTo>
                    <a:pt x="0" y="2324"/>
                  </a:lnTo>
                  <a:lnTo>
                    <a:pt x="954" y="2324"/>
                  </a:lnTo>
                  <a:cubicBezTo>
                    <a:pt x="1118" y="2324"/>
                    <a:pt x="1267" y="2175"/>
                    <a:pt x="1267" y="2011"/>
                  </a:cubicBezTo>
                  <a:lnTo>
                    <a:pt x="1267" y="641"/>
                  </a:lnTo>
                  <a:cubicBezTo>
                    <a:pt x="1267" y="283"/>
                    <a:pt x="984" y="0"/>
                    <a:pt x="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9"/>
            <p:cNvSpPr/>
            <p:nvPr/>
          </p:nvSpPr>
          <p:spPr>
            <a:xfrm>
              <a:off x="1292146" y="2906959"/>
              <a:ext cx="29046" cy="53301"/>
            </a:xfrm>
            <a:custGeom>
              <a:rect b="b" l="l" r="r" t="t"/>
              <a:pathLst>
                <a:path extrusionOk="0" h="2325" w="1267">
                  <a:moveTo>
                    <a:pt x="313" y="1"/>
                  </a:moveTo>
                  <a:cubicBezTo>
                    <a:pt x="149" y="1"/>
                    <a:pt x="0" y="150"/>
                    <a:pt x="0" y="329"/>
                  </a:cubicBezTo>
                  <a:lnTo>
                    <a:pt x="0" y="1699"/>
                  </a:lnTo>
                  <a:cubicBezTo>
                    <a:pt x="0" y="2116"/>
                    <a:pt x="317" y="2325"/>
                    <a:pt x="633" y="2325"/>
                  </a:cubicBezTo>
                  <a:cubicBezTo>
                    <a:pt x="950" y="2325"/>
                    <a:pt x="1266" y="2116"/>
                    <a:pt x="1266" y="1699"/>
                  </a:cubicBezTo>
                  <a:lnTo>
                    <a:pt x="12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9"/>
            <p:cNvSpPr/>
            <p:nvPr/>
          </p:nvSpPr>
          <p:spPr>
            <a:xfrm>
              <a:off x="1394254" y="2771105"/>
              <a:ext cx="50916" cy="43672"/>
            </a:xfrm>
            <a:custGeom>
              <a:rect b="b" l="l" r="r" t="t"/>
              <a:pathLst>
                <a:path extrusionOk="0" h="1905" w="2221">
                  <a:moveTo>
                    <a:pt x="954" y="638"/>
                  </a:moveTo>
                  <a:cubicBezTo>
                    <a:pt x="1222" y="638"/>
                    <a:pt x="1371" y="981"/>
                    <a:pt x="1162" y="1175"/>
                  </a:cubicBezTo>
                  <a:cubicBezTo>
                    <a:pt x="1100" y="1242"/>
                    <a:pt x="1021" y="1272"/>
                    <a:pt x="944" y="1272"/>
                  </a:cubicBezTo>
                  <a:cubicBezTo>
                    <a:pt x="782" y="1272"/>
                    <a:pt x="626" y="1142"/>
                    <a:pt x="626" y="951"/>
                  </a:cubicBezTo>
                  <a:cubicBezTo>
                    <a:pt x="626" y="772"/>
                    <a:pt x="775" y="638"/>
                    <a:pt x="954" y="638"/>
                  </a:cubicBezTo>
                  <a:close/>
                  <a:moveTo>
                    <a:pt x="951" y="1"/>
                  </a:moveTo>
                  <a:cubicBezTo>
                    <a:pt x="463" y="1"/>
                    <a:pt x="0" y="377"/>
                    <a:pt x="0" y="951"/>
                  </a:cubicBezTo>
                  <a:cubicBezTo>
                    <a:pt x="0" y="1473"/>
                    <a:pt x="418" y="1905"/>
                    <a:pt x="954" y="1905"/>
                  </a:cubicBezTo>
                  <a:cubicBezTo>
                    <a:pt x="1788" y="1905"/>
                    <a:pt x="2220" y="877"/>
                    <a:pt x="1624" y="281"/>
                  </a:cubicBezTo>
                  <a:cubicBezTo>
                    <a:pt x="1426" y="87"/>
                    <a:pt x="1186" y="1"/>
                    <a:pt x="9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9"/>
            <p:cNvSpPr/>
            <p:nvPr/>
          </p:nvSpPr>
          <p:spPr>
            <a:xfrm>
              <a:off x="1331760" y="2712646"/>
              <a:ext cx="168384" cy="247613"/>
            </a:xfrm>
            <a:custGeom>
              <a:rect b="b" l="l" r="r" t="t"/>
              <a:pathLst>
                <a:path extrusionOk="0" h="10801" w="7345">
                  <a:moveTo>
                    <a:pt x="3678" y="1285"/>
                  </a:moveTo>
                  <a:cubicBezTo>
                    <a:pt x="3836" y="1285"/>
                    <a:pt x="3993" y="1393"/>
                    <a:pt x="3993" y="1609"/>
                  </a:cubicBezTo>
                  <a:lnTo>
                    <a:pt x="3993" y="1952"/>
                  </a:lnTo>
                  <a:cubicBezTo>
                    <a:pt x="4186" y="1996"/>
                    <a:pt x="4380" y="2071"/>
                    <a:pt x="4544" y="2175"/>
                  </a:cubicBezTo>
                  <a:lnTo>
                    <a:pt x="4797" y="1937"/>
                  </a:lnTo>
                  <a:cubicBezTo>
                    <a:pt x="4866" y="1868"/>
                    <a:pt x="4944" y="1839"/>
                    <a:pt x="5018" y="1839"/>
                  </a:cubicBezTo>
                  <a:cubicBezTo>
                    <a:pt x="5263" y="1839"/>
                    <a:pt x="5473" y="2155"/>
                    <a:pt x="5244" y="2384"/>
                  </a:cubicBezTo>
                  <a:lnTo>
                    <a:pt x="4991" y="2637"/>
                  </a:lnTo>
                  <a:cubicBezTo>
                    <a:pt x="5095" y="2801"/>
                    <a:pt x="5184" y="2995"/>
                    <a:pt x="5214" y="3188"/>
                  </a:cubicBezTo>
                  <a:lnTo>
                    <a:pt x="5572" y="3188"/>
                  </a:lnTo>
                  <a:cubicBezTo>
                    <a:pt x="5959" y="3218"/>
                    <a:pt x="5959" y="3784"/>
                    <a:pt x="5572" y="3814"/>
                  </a:cubicBezTo>
                  <a:lnTo>
                    <a:pt x="5229" y="3814"/>
                  </a:lnTo>
                  <a:cubicBezTo>
                    <a:pt x="5184" y="4023"/>
                    <a:pt x="5110" y="4216"/>
                    <a:pt x="4991" y="4380"/>
                  </a:cubicBezTo>
                  <a:lnTo>
                    <a:pt x="5244" y="4618"/>
                  </a:lnTo>
                  <a:cubicBezTo>
                    <a:pt x="5475" y="4850"/>
                    <a:pt x="5258" y="5170"/>
                    <a:pt x="5010" y="5170"/>
                  </a:cubicBezTo>
                  <a:cubicBezTo>
                    <a:pt x="4938" y="5170"/>
                    <a:pt x="4864" y="5144"/>
                    <a:pt x="4797" y="5080"/>
                  </a:cubicBezTo>
                  <a:lnTo>
                    <a:pt x="4544" y="4827"/>
                  </a:lnTo>
                  <a:cubicBezTo>
                    <a:pt x="4380" y="4931"/>
                    <a:pt x="4186" y="5021"/>
                    <a:pt x="3993" y="5050"/>
                  </a:cubicBezTo>
                  <a:lnTo>
                    <a:pt x="3993" y="5408"/>
                  </a:lnTo>
                  <a:cubicBezTo>
                    <a:pt x="3985" y="5617"/>
                    <a:pt x="3825" y="5721"/>
                    <a:pt x="3667" y="5721"/>
                  </a:cubicBezTo>
                  <a:cubicBezTo>
                    <a:pt x="3508" y="5721"/>
                    <a:pt x="3352" y="5617"/>
                    <a:pt x="3352" y="5408"/>
                  </a:cubicBezTo>
                  <a:lnTo>
                    <a:pt x="3352" y="5050"/>
                  </a:lnTo>
                  <a:cubicBezTo>
                    <a:pt x="3158" y="5006"/>
                    <a:pt x="2965" y="4931"/>
                    <a:pt x="2801" y="4827"/>
                  </a:cubicBezTo>
                  <a:lnTo>
                    <a:pt x="2562" y="5065"/>
                  </a:lnTo>
                  <a:cubicBezTo>
                    <a:pt x="2490" y="5135"/>
                    <a:pt x="2410" y="5164"/>
                    <a:pt x="2334" y="5164"/>
                  </a:cubicBezTo>
                  <a:cubicBezTo>
                    <a:pt x="2083" y="5164"/>
                    <a:pt x="1875" y="4847"/>
                    <a:pt x="2116" y="4618"/>
                  </a:cubicBezTo>
                  <a:lnTo>
                    <a:pt x="2354" y="4380"/>
                  </a:lnTo>
                  <a:cubicBezTo>
                    <a:pt x="2250" y="4201"/>
                    <a:pt x="2160" y="4023"/>
                    <a:pt x="2130" y="3814"/>
                  </a:cubicBezTo>
                  <a:lnTo>
                    <a:pt x="1773" y="3814"/>
                  </a:lnTo>
                  <a:cubicBezTo>
                    <a:pt x="1594" y="3814"/>
                    <a:pt x="1460" y="3680"/>
                    <a:pt x="1460" y="3501"/>
                  </a:cubicBezTo>
                  <a:cubicBezTo>
                    <a:pt x="1460" y="3322"/>
                    <a:pt x="1594" y="3188"/>
                    <a:pt x="1773" y="3188"/>
                  </a:cubicBezTo>
                  <a:lnTo>
                    <a:pt x="2130" y="3188"/>
                  </a:lnTo>
                  <a:cubicBezTo>
                    <a:pt x="2160" y="2980"/>
                    <a:pt x="2235" y="2801"/>
                    <a:pt x="2354" y="2622"/>
                  </a:cubicBezTo>
                  <a:lnTo>
                    <a:pt x="2101" y="2384"/>
                  </a:lnTo>
                  <a:cubicBezTo>
                    <a:pt x="1872" y="2155"/>
                    <a:pt x="2082" y="1839"/>
                    <a:pt x="2327" y="1839"/>
                  </a:cubicBezTo>
                  <a:cubicBezTo>
                    <a:pt x="2401" y="1839"/>
                    <a:pt x="2478" y="1868"/>
                    <a:pt x="2548" y="1937"/>
                  </a:cubicBezTo>
                  <a:lnTo>
                    <a:pt x="2801" y="2175"/>
                  </a:lnTo>
                  <a:cubicBezTo>
                    <a:pt x="2965" y="2071"/>
                    <a:pt x="3158" y="1996"/>
                    <a:pt x="3352" y="1952"/>
                  </a:cubicBezTo>
                  <a:lnTo>
                    <a:pt x="3352" y="1609"/>
                  </a:lnTo>
                  <a:cubicBezTo>
                    <a:pt x="3360" y="1393"/>
                    <a:pt x="3520" y="1285"/>
                    <a:pt x="3678" y="1285"/>
                  </a:cubicBezTo>
                  <a:close/>
                  <a:moveTo>
                    <a:pt x="5780" y="6391"/>
                  </a:moveTo>
                  <a:cubicBezTo>
                    <a:pt x="5959" y="6391"/>
                    <a:pt x="6093" y="6525"/>
                    <a:pt x="6093" y="6704"/>
                  </a:cubicBezTo>
                  <a:cubicBezTo>
                    <a:pt x="6093" y="6883"/>
                    <a:pt x="5944" y="7017"/>
                    <a:pt x="5780" y="7017"/>
                  </a:cubicBezTo>
                  <a:lnTo>
                    <a:pt x="3248" y="7017"/>
                  </a:lnTo>
                  <a:cubicBezTo>
                    <a:pt x="2831" y="7017"/>
                    <a:pt x="2831" y="6391"/>
                    <a:pt x="3248" y="6391"/>
                  </a:cubicBezTo>
                  <a:close/>
                  <a:moveTo>
                    <a:pt x="1981" y="6391"/>
                  </a:moveTo>
                  <a:cubicBezTo>
                    <a:pt x="2414" y="6391"/>
                    <a:pt x="2414" y="7032"/>
                    <a:pt x="1981" y="7032"/>
                  </a:cubicBezTo>
                  <a:lnTo>
                    <a:pt x="1564" y="7032"/>
                  </a:lnTo>
                  <a:cubicBezTo>
                    <a:pt x="1147" y="7032"/>
                    <a:pt x="1147" y="6391"/>
                    <a:pt x="1564" y="6391"/>
                  </a:cubicBezTo>
                  <a:close/>
                  <a:moveTo>
                    <a:pt x="1981" y="7658"/>
                  </a:moveTo>
                  <a:cubicBezTo>
                    <a:pt x="2414" y="7658"/>
                    <a:pt x="2414" y="8283"/>
                    <a:pt x="1981" y="8298"/>
                  </a:cubicBezTo>
                  <a:lnTo>
                    <a:pt x="1564" y="8298"/>
                  </a:lnTo>
                  <a:cubicBezTo>
                    <a:pt x="1147" y="8283"/>
                    <a:pt x="1147" y="7658"/>
                    <a:pt x="1564" y="7658"/>
                  </a:cubicBezTo>
                  <a:close/>
                  <a:moveTo>
                    <a:pt x="5780" y="7658"/>
                  </a:moveTo>
                  <a:cubicBezTo>
                    <a:pt x="6198" y="7658"/>
                    <a:pt x="6198" y="8283"/>
                    <a:pt x="5780" y="8298"/>
                  </a:cubicBezTo>
                  <a:lnTo>
                    <a:pt x="3248" y="8298"/>
                  </a:lnTo>
                  <a:cubicBezTo>
                    <a:pt x="2831" y="8283"/>
                    <a:pt x="2831" y="7658"/>
                    <a:pt x="3248" y="7658"/>
                  </a:cubicBezTo>
                  <a:close/>
                  <a:moveTo>
                    <a:pt x="1981" y="8924"/>
                  </a:moveTo>
                  <a:cubicBezTo>
                    <a:pt x="2414" y="8924"/>
                    <a:pt x="2414" y="9550"/>
                    <a:pt x="1981" y="9564"/>
                  </a:cubicBezTo>
                  <a:lnTo>
                    <a:pt x="1564" y="9564"/>
                  </a:lnTo>
                  <a:cubicBezTo>
                    <a:pt x="1147" y="9550"/>
                    <a:pt x="1147" y="8924"/>
                    <a:pt x="1564" y="8924"/>
                  </a:cubicBezTo>
                  <a:close/>
                  <a:moveTo>
                    <a:pt x="5780" y="8924"/>
                  </a:moveTo>
                  <a:cubicBezTo>
                    <a:pt x="6198" y="8924"/>
                    <a:pt x="6198" y="9550"/>
                    <a:pt x="5780" y="9564"/>
                  </a:cubicBezTo>
                  <a:lnTo>
                    <a:pt x="3248" y="9564"/>
                  </a:lnTo>
                  <a:cubicBezTo>
                    <a:pt x="2831" y="9550"/>
                    <a:pt x="2831" y="8924"/>
                    <a:pt x="3248" y="8924"/>
                  </a:cubicBezTo>
                  <a:close/>
                  <a:moveTo>
                    <a:pt x="1326" y="0"/>
                  </a:moveTo>
                  <a:cubicBezTo>
                    <a:pt x="685" y="0"/>
                    <a:pt x="164" y="522"/>
                    <a:pt x="164" y="1162"/>
                  </a:cubicBezTo>
                  <a:lnTo>
                    <a:pt x="164" y="10175"/>
                  </a:lnTo>
                  <a:cubicBezTo>
                    <a:pt x="164" y="10384"/>
                    <a:pt x="119" y="10607"/>
                    <a:pt x="0" y="10801"/>
                  </a:cubicBezTo>
                  <a:lnTo>
                    <a:pt x="6019" y="10801"/>
                  </a:lnTo>
                  <a:cubicBezTo>
                    <a:pt x="6659" y="10801"/>
                    <a:pt x="7181" y="10279"/>
                    <a:pt x="7181" y="9639"/>
                  </a:cubicBezTo>
                  <a:lnTo>
                    <a:pt x="7181" y="641"/>
                  </a:lnTo>
                  <a:cubicBezTo>
                    <a:pt x="7181" y="417"/>
                    <a:pt x="7225" y="194"/>
                    <a:pt x="73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49"/>
          <p:cNvGrpSpPr/>
          <p:nvPr/>
        </p:nvGrpSpPr>
        <p:grpSpPr>
          <a:xfrm>
            <a:off x="1993513" y="2815630"/>
            <a:ext cx="262216" cy="247796"/>
            <a:chOff x="1993513" y="2712555"/>
            <a:chExt cx="262216" cy="247796"/>
          </a:xfrm>
        </p:grpSpPr>
        <p:sp>
          <p:nvSpPr>
            <p:cNvPr id="1394" name="Google Shape;1394;p49"/>
            <p:cNvSpPr/>
            <p:nvPr/>
          </p:nvSpPr>
          <p:spPr>
            <a:xfrm>
              <a:off x="1999428" y="2712715"/>
              <a:ext cx="50573" cy="49128"/>
            </a:xfrm>
            <a:custGeom>
              <a:rect b="b" l="l" r="r" t="t"/>
              <a:pathLst>
                <a:path extrusionOk="0" h="2143" w="2206">
                  <a:moveTo>
                    <a:pt x="1178" y="1"/>
                  </a:moveTo>
                  <a:cubicBezTo>
                    <a:pt x="1044" y="1"/>
                    <a:pt x="910" y="49"/>
                    <a:pt x="805" y="146"/>
                  </a:cubicBezTo>
                  <a:lnTo>
                    <a:pt x="209" y="742"/>
                  </a:lnTo>
                  <a:cubicBezTo>
                    <a:pt x="1" y="951"/>
                    <a:pt x="1" y="1293"/>
                    <a:pt x="209" y="1487"/>
                  </a:cubicBezTo>
                  <a:lnTo>
                    <a:pt x="850" y="2142"/>
                  </a:lnTo>
                  <a:lnTo>
                    <a:pt x="2206" y="787"/>
                  </a:lnTo>
                  <a:lnTo>
                    <a:pt x="1550" y="146"/>
                  </a:lnTo>
                  <a:cubicBezTo>
                    <a:pt x="1446" y="49"/>
                    <a:pt x="1312" y="1"/>
                    <a:pt x="1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9"/>
            <p:cNvSpPr/>
            <p:nvPr/>
          </p:nvSpPr>
          <p:spPr>
            <a:xfrm>
              <a:off x="2029138" y="2740982"/>
              <a:ext cx="41357" cy="41357"/>
            </a:xfrm>
            <a:custGeom>
              <a:rect b="b" l="l" r="r" t="t"/>
              <a:pathLst>
                <a:path extrusionOk="0" h="1804" w="1804">
                  <a:moveTo>
                    <a:pt x="1357" y="1"/>
                  </a:moveTo>
                  <a:lnTo>
                    <a:pt x="1" y="1356"/>
                  </a:lnTo>
                  <a:lnTo>
                    <a:pt x="448" y="1803"/>
                  </a:lnTo>
                  <a:lnTo>
                    <a:pt x="1804" y="448"/>
                  </a:lnTo>
                  <a:lnTo>
                    <a:pt x="13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9"/>
            <p:cNvSpPr/>
            <p:nvPr/>
          </p:nvSpPr>
          <p:spPr>
            <a:xfrm>
              <a:off x="2194451" y="2906294"/>
              <a:ext cx="55983" cy="53988"/>
            </a:xfrm>
            <a:custGeom>
              <a:rect b="b" l="l" r="r" t="t"/>
              <a:pathLst>
                <a:path extrusionOk="0" h="2355" w="2442">
                  <a:moveTo>
                    <a:pt x="1237" y="0"/>
                  </a:moveTo>
                  <a:lnTo>
                    <a:pt x="0" y="1237"/>
                  </a:lnTo>
                  <a:lnTo>
                    <a:pt x="1877" y="2309"/>
                  </a:lnTo>
                  <a:cubicBezTo>
                    <a:pt x="1932" y="2341"/>
                    <a:pt x="1987" y="2354"/>
                    <a:pt x="2040" y="2354"/>
                  </a:cubicBezTo>
                  <a:cubicBezTo>
                    <a:pt x="2263" y="2354"/>
                    <a:pt x="2442" y="2106"/>
                    <a:pt x="2309" y="1877"/>
                  </a:cubicBezTo>
                  <a:lnTo>
                    <a:pt x="12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9"/>
            <p:cNvSpPr/>
            <p:nvPr/>
          </p:nvSpPr>
          <p:spPr>
            <a:xfrm>
              <a:off x="2049633" y="2761820"/>
              <a:ext cx="164303" cy="163960"/>
            </a:xfrm>
            <a:custGeom>
              <a:rect b="b" l="l" r="r" t="t"/>
              <a:pathLst>
                <a:path extrusionOk="0" h="7152" w="7167">
                  <a:moveTo>
                    <a:pt x="1356" y="0"/>
                  </a:moveTo>
                  <a:lnTo>
                    <a:pt x="1" y="1341"/>
                  </a:lnTo>
                  <a:lnTo>
                    <a:pt x="5826" y="7151"/>
                  </a:lnTo>
                  <a:lnTo>
                    <a:pt x="7167" y="5810"/>
                  </a:lnTo>
                  <a:lnTo>
                    <a:pt x="13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9"/>
            <p:cNvSpPr/>
            <p:nvPr/>
          </p:nvSpPr>
          <p:spPr>
            <a:xfrm>
              <a:off x="2135029" y="2712555"/>
              <a:ext cx="120700" cy="113846"/>
            </a:xfrm>
            <a:custGeom>
              <a:rect b="b" l="l" r="r" t="t"/>
              <a:pathLst>
                <a:path extrusionOk="0" h="4966" w="5265">
                  <a:moveTo>
                    <a:pt x="2722" y="1"/>
                  </a:moveTo>
                  <a:cubicBezTo>
                    <a:pt x="1255" y="1"/>
                    <a:pt x="113" y="1479"/>
                    <a:pt x="641" y="2969"/>
                  </a:cubicBezTo>
                  <a:lnTo>
                    <a:pt x="0" y="3609"/>
                  </a:lnTo>
                  <a:lnTo>
                    <a:pt x="1341" y="4965"/>
                  </a:lnTo>
                  <a:lnTo>
                    <a:pt x="1996" y="4310"/>
                  </a:lnTo>
                  <a:cubicBezTo>
                    <a:pt x="2247" y="4399"/>
                    <a:pt x="2497" y="4440"/>
                    <a:pt x="2741" y="4440"/>
                  </a:cubicBezTo>
                  <a:cubicBezTo>
                    <a:pt x="4118" y="4440"/>
                    <a:pt x="5264" y="3112"/>
                    <a:pt x="4872" y="1643"/>
                  </a:cubicBezTo>
                  <a:cubicBezTo>
                    <a:pt x="4835" y="1495"/>
                    <a:pt x="4705" y="1410"/>
                    <a:pt x="4574" y="1410"/>
                  </a:cubicBezTo>
                  <a:cubicBezTo>
                    <a:pt x="4493" y="1410"/>
                    <a:pt x="4412" y="1441"/>
                    <a:pt x="4350" y="1509"/>
                  </a:cubicBezTo>
                  <a:lnTo>
                    <a:pt x="3337" y="2522"/>
                  </a:lnTo>
                  <a:lnTo>
                    <a:pt x="2428" y="1628"/>
                  </a:lnTo>
                  <a:lnTo>
                    <a:pt x="3442" y="615"/>
                  </a:lnTo>
                  <a:cubicBezTo>
                    <a:pt x="3620" y="436"/>
                    <a:pt x="3546" y="138"/>
                    <a:pt x="3307" y="79"/>
                  </a:cubicBezTo>
                  <a:cubicBezTo>
                    <a:pt x="3109" y="26"/>
                    <a:pt x="2913" y="1"/>
                    <a:pt x="2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9"/>
            <p:cNvSpPr/>
            <p:nvPr/>
          </p:nvSpPr>
          <p:spPr>
            <a:xfrm>
              <a:off x="1993513" y="2846849"/>
              <a:ext cx="121044" cy="113502"/>
            </a:xfrm>
            <a:custGeom>
              <a:rect b="b" l="l" r="r" t="t"/>
              <a:pathLst>
                <a:path extrusionOk="0" h="4951" w="5280">
                  <a:moveTo>
                    <a:pt x="3924" y="1"/>
                  </a:moveTo>
                  <a:lnTo>
                    <a:pt x="3283" y="642"/>
                  </a:lnTo>
                  <a:cubicBezTo>
                    <a:pt x="3030" y="552"/>
                    <a:pt x="2778" y="511"/>
                    <a:pt x="2533" y="511"/>
                  </a:cubicBezTo>
                  <a:cubicBezTo>
                    <a:pt x="1147" y="511"/>
                    <a:pt x="0" y="1839"/>
                    <a:pt x="393" y="3308"/>
                  </a:cubicBezTo>
                  <a:cubicBezTo>
                    <a:pt x="430" y="3456"/>
                    <a:pt x="559" y="3541"/>
                    <a:pt x="695" y="3541"/>
                  </a:cubicBezTo>
                  <a:cubicBezTo>
                    <a:pt x="777" y="3541"/>
                    <a:pt x="862" y="3510"/>
                    <a:pt x="929" y="3442"/>
                  </a:cubicBezTo>
                  <a:lnTo>
                    <a:pt x="1942" y="2429"/>
                  </a:lnTo>
                  <a:lnTo>
                    <a:pt x="2836" y="3338"/>
                  </a:lnTo>
                  <a:lnTo>
                    <a:pt x="1823" y="4351"/>
                  </a:lnTo>
                  <a:cubicBezTo>
                    <a:pt x="1644" y="4515"/>
                    <a:pt x="1719" y="4813"/>
                    <a:pt x="1957" y="4872"/>
                  </a:cubicBezTo>
                  <a:cubicBezTo>
                    <a:pt x="2156" y="4925"/>
                    <a:pt x="2352" y="4950"/>
                    <a:pt x="2542" y="4950"/>
                  </a:cubicBezTo>
                  <a:cubicBezTo>
                    <a:pt x="4010" y="4950"/>
                    <a:pt x="5151" y="3472"/>
                    <a:pt x="4624" y="1982"/>
                  </a:cubicBezTo>
                  <a:lnTo>
                    <a:pt x="5279" y="1342"/>
                  </a:lnTo>
                  <a:lnTo>
                    <a:pt x="39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49"/>
          <p:cNvGrpSpPr/>
          <p:nvPr/>
        </p:nvGrpSpPr>
        <p:grpSpPr>
          <a:xfrm>
            <a:off x="2706733" y="2824685"/>
            <a:ext cx="262308" cy="227393"/>
            <a:chOff x="2706733" y="2721610"/>
            <a:chExt cx="262308" cy="227393"/>
          </a:xfrm>
        </p:grpSpPr>
        <p:sp>
          <p:nvSpPr>
            <p:cNvPr id="1401" name="Google Shape;1401;p49"/>
            <p:cNvSpPr/>
            <p:nvPr/>
          </p:nvSpPr>
          <p:spPr>
            <a:xfrm>
              <a:off x="2763082" y="2765236"/>
              <a:ext cx="140393" cy="140393"/>
            </a:xfrm>
            <a:custGeom>
              <a:rect b="b" l="l" r="r" t="t"/>
              <a:pathLst>
                <a:path extrusionOk="0" h="6124" w="6124">
                  <a:moveTo>
                    <a:pt x="3047" y="1046"/>
                  </a:moveTo>
                  <a:cubicBezTo>
                    <a:pt x="4078" y="1046"/>
                    <a:pt x="5066" y="1846"/>
                    <a:pt x="5066" y="3054"/>
                  </a:cubicBezTo>
                  <a:cubicBezTo>
                    <a:pt x="5066" y="4157"/>
                    <a:pt x="4172" y="5066"/>
                    <a:pt x="3070" y="5066"/>
                  </a:cubicBezTo>
                  <a:cubicBezTo>
                    <a:pt x="1282" y="5066"/>
                    <a:pt x="373" y="2905"/>
                    <a:pt x="1640" y="1639"/>
                  </a:cubicBezTo>
                  <a:cubicBezTo>
                    <a:pt x="2050" y="1229"/>
                    <a:pt x="2553" y="1046"/>
                    <a:pt x="3047" y="1046"/>
                  </a:cubicBezTo>
                  <a:close/>
                  <a:moveTo>
                    <a:pt x="2742" y="0"/>
                  </a:moveTo>
                  <a:lnTo>
                    <a:pt x="2742" y="283"/>
                  </a:lnTo>
                  <a:cubicBezTo>
                    <a:pt x="2742" y="432"/>
                    <a:pt x="2638" y="552"/>
                    <a:pt x="2504" y="596"/>
                  </a:cubicBezTo>
                  <a:cubicBezTo>
                    <a:pt x="2221" y="656"/>
                    <a:pt x="1952" y="760"/>
                    <a:pt x="1714" y="924"/>
                  </a:cubicBezTo>
                  <a:cubicBezTo>
                    <a:pt x="1668" y="953"/>
                    <a:pt x="1614" y="966"/>
                    <a:pt x="1560" y="966"/>
                  </a:cubicBezTo>
                  <a:cubicBezTo>
                    <a:pt x="1476" y="966"/>
                    <a:pt x="1390" y="934"/>
                    <a:pt x="1327" y="879"/>
                  </a:cubicBezTo>
                  <a:lnTo>
                    <a:pt x="1118" y="671"/>
                  </a:lnTo>
                  <a:lnTo>
                    <a:pt x="671" y="1118"/>
                  </a:lnTo>
                  <a:lnTo>
                    <a:pt x="880" y="1326"/>
                  </a:lnTo>
                  <a:cubicBezTo>
                    <a:pt x="984" y="1431"/>
                    <a:pt x="999" y="1580"/>
                    <a:pt x="924" y="1714"/>
                  </a:cubicBezTo>
                  <a:cubicBezTo>
                    <a:pt x="775" y="1952"/>
                    <a:pt x="656" y="2220"/>
                    <a:pt x="597" y="2488"/>
                  </a:cubicBezTo>
                  <a:cubicBezTo>
                    <a:pt x="567" y="2637"/>
                    <a:pt x="433" y="2742"/>
                    <a:pt x="284" y="2742"/>
                  </a:cubicBezTo>
                  <a:lnTo>
                    <a:pt x="1" y="2742"/>
                  </a:lnTo>
                  <a:lnTo>
                    <a:pt x="1" y="3367"/>
                  </a:lnTo>
                  <a:lnTo>
                    <a:pt x="284" y="3367"/>
                  </a:lnTo>
                  <a:cubicBezTo>
                    <a:pt x="433" y="3367"/>
                    <a:pt x="567" y="3472"/>
                    <a:pt x="597" y="3620"/>
                  </a:cubicBezTo>
                  <a:cubicBezTo>
                    <a:pt x="656" y="3889"/>
                    <a:pt x="775" y="4157"/>
                    <a:pt x="924" y="4395"/>
                  </a:cubicBezTo>
                  <a:cubicBezTo>
                    <a:pt x="999" y="4514"/>
                    <a:pt x="984" y="4678"/>
                    <a:pt x="880" y="4783"/>
                  </a:cubicBezTo>
                  <a:lnTo>
                    <a:pt x="671" y="4991"/>
                  </a:lnTo>
                  <a:lnTo>
                    <a:pt x="1118" y="5438"/>
                  </a:lnTo>
                  <a:lnTo>
                    <a:pt x="1327" y="5229"/>
                  </a:lnTo>
                  <a:cubicBezTo>
                    <a:pt x="1387" y="5169"/>
                    <a:pt x="1469" y="5138"/>
                    <a:pt x="1549" y="5138"/>
                  </a:cubicBezTo>
                  <a:cubicBezTo>
                    <a:pt x="1607" y="5138"/>
                    <a:pt x="1664" y="5154"/>
                    <a:pt x="1714" y="5185"/>
                  </a:cubicBezTo>
                  <a:cubicBezTo>
                    <a:pt x="1952" y="5349"/>
                    <a:pt x="2221" y="5468"/>
                    <a:pt x="2504" y="5527"/>
                  </a:cubicBezTo>
                  <a:cubicBezTo>
                    <a:pt x="2653" y="5557"/>
                    <a:pt x="2757" y="5691"/>
                    <a:pt x="2757" y="5840"/>
                  </a:cubicBezTo>
                  <a:lnTo>
                    <a:pt x="2757" y="6123"/>
                  </a:lnTo>
                  <a:lnTo>
                    <a:pt x="3383" y="6123"/>
                  </a:lnTo>
                  <a:lnTo>
                    <a:pt x="3383" y="5840"/>
                  </a:lnTo>
                  <a:cubicBezTo>
                    <a:pt x="3383" y="5691"/>
                    <a:pt x="3487" y="5557"/>
                    <a:pt x="3621" y="5527"/>
                  </a:cubicBezTo>
                  <a:cubicBezTo>
                    <a:pt x="3904" y="5468"/>
                    <a:pt x="4157" y="5349"/>
                    <a:pt x="4410" y="5200"/>
                  </a:cubicBezTo>
                  <a:cubicBezTo>
                    <a:pt x="4460" y="5169"/>
                    <a:pt x="4518" y="5153"/>
                    <a:pt x="4575" y="5153"/>
                  </a:cubicBezTo>
                  <a:cubicBezTo>
                    <a:pt x="4656" y="5153"/>
                    <a:pt x="4737" y="5184"/>
                    <a:pt x="4798" y="5244"/>
                  </a:cubicBezTo>
                  <a:lnTo>
                    <a:pt x="4991" y="5453"/>
                  </a:lnTo>
                  <a:lnTo>
                    <a:pt x="5453" y="5006"/>
                  </a:lnTo>
                  <a:lnTo>
                    <a:pt x="5245" y="4797"/>
                  </a:lnTo>
                  <a:cubicBezTo>
                    <a:pt x="5140" y="4693"/>
                    <a:pt x="5126" y="4529"/>
                    <a:pt x="5200" y="4410"/>
                  </a:cubicBezTo>
                  <a:cubicBezTo>
                    <a:pt x="5349" y="4172"/>
                    <a:pt x="5468" y="3904"/>
                    <a:pt x="5528" y="3620"/>
                  </a:cubicBezTo>
                  <a:cubicBezTo>
                    <a:pt x="5558" y="3486"/>
                    <a:pt x="5692" y="3382"/>
                    <a:pt x="5841" y="3382"/>
                  </a:cubicBezTo>
                  <a:lnTo>
                    <a:pt x="6124" y="3382"/>
                  </a:lnTo>
                  <a:lnTo>
                    <a:pt x="6124" y="2742"/>
                  </a:lnTo>
                  <a:lnTo>
                    <a:pt x="5841" y="2742"/>
                  </a:lnTo>
                  <a:cubicBezTo>
                    <a:pt x="5692" y="2727"/>
                    <a:pt x="5558" y="2637"/>
                    <a:pt x="5528" y="2488"/>
                  </a:cubicBezTo>
                  <a:cubicBezTo>
                    <a:pt x="5468" y="2220"/>
                    <a:pt x="5349" y="1952"/>
                    <a:pt x="5200" y="1714"/>
                  </a:cubicBezTo>
                  <a:cubicBezTo>
                    <a:pt x="5126" y="1580"/>
                    <a:pt x="5140" y="1431"/>
                    <a:pt x="5245" y="1326"/>
                  </a:cubicBezTo>
                  <a:lnTo>
                    <a:pt x="5453" y="1118"/>
                  </a:lnTo>
                  <a:lnTo>
                    <a:pt x="5006" y="671"/>
                  </a:lnTo>
                  <a:lnTo>
                    <a:pt x="4798" y="879"/>
                  </a:lnTo>
                  <a:cubicBezTo>
                    <a:pt x="4734" y="934"/>
                    <a:pt x="4648" y="966"/>
                    <a:pt x="4564" y="966"/>
                  </a:cubicBezTo>
                  <a:cubicBezTo>
                    <a:pt x="4510" y="966"/>
                    <a:pt x="4457" y="953"/>
                    <a:pt x="4410" y="924"/>
                  </a:cubicBezTo>
                  <a:cubicBezTo>
                    <a:pt x="4172" y="760"/>
                    <a:pt x="3904" y="656"/>
                    <a:pt x="3621" y="596"/>
                  </a:cubicBezTo>
                  <a:cubicBezTo>
                    <a:pt x="3487" y="552"/>
                    <a:pt x="3383" y="432"/>
                    <a:pt x="3383" y="283"/>
                  </a:cubicBezTo>
                  <a:lnTo>
                    <a:pt x="33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9"/>
            <p:cNvSpPr/>
            <p:nvPr/>
          </p:nvSpPr>
          <p:spPr>
            <a:xfrm>
              <a:off x="2706733" y="2721610"/>
              <a:ext cx="262308" cy="227393"/>
            </a:xfrm>
            <a:custGeom>
              <a:rect b="b" l="l" r="r" t="t"/>
              <a:pathLst>
                <a:path extrusionOk="0" h="9919" w="11442">
                  <a:moveTo>
                    <a:pt x="6153" y="1263"/>
                  </a:moveTo>
                  <a:cubicBezTo>
                    <a:pt x="6332" y="1263"/>
                    <a:pt x="6466" y="1412"/>
                    <a:pt x="6466" y="1591"/>
                  </a:cubicBezTo>
                  <a:lnTo>
                    <a:pt x="6466" y="1948"/>
                  </a:lnTo>
                  <a:cubicBezTo>
                    <a:pt x="6645" y="1993"/>
                    <a:pt x="6824" y="2067"/>
                    <a:pt x="6988" y="2157"/>
                  </a:cubicBezTo>
                  <a:lnTo>
                    <a:pt x="7241" y="1903"/>
                  </a:lnTo>
                  <a:cubicBezTo>
                    <a:pt x="7300" y="1844"/>
                    <a:pt x="7379" y="1814"/>
                    <a:pt x="7459" y="1814"/>
                  </a:cubicBezTo>
                  <a:cubicBezTo>
                    <a:pt x="7539" y="1814"/>
                    <a:pt x="7621" y="1844"/>
                    <a:pt x="7688" y="1903"/>
                  </a:cubicBezTo>
                  <a:lnTo>
                    <a:pt x="8582" y="2797"/>
                  </a:lnTo>
                  <a:cubicBezTo>
                    <a:pt x="8701" y="2916"/>
                    <a:pt x="8701" y="3125"/>
                    <a:pt x="8582" y="3244"/>
                  </a:cubicBezTo>
                  <a:lnTo>
                    <a:pt x="8328" y="3497"/>
                  </a:lnTo>
                  <a:cubicBezTo>
                    <a:pt x="8403" y="3661"/>
                    <a:pt x="8477" y="3840"/>
                    <a:pt x="8537" y="4019"/>
                  </a:cubicBezTo>
                  <a:lnTo>
                    <a:pt x="8895" y="4019"/>
                  </a:lnTo>
                  <a:cubicBezTo>
                    <a:pt x="9073" y="4019"/>
                    <a:pt x="9207" y="4153"/>
                    <a:pt x="9207" y="4332"/>
                  </a:cubicBezTo>
                  <a:lnTo>
                    <a:pt x="9207" y="5598"/>
                  </a:lnTo>
                  <a:cubicBezTo>
                    <a:pt x="9207" y="5762"/>
                    <a:pt x="9073" y="5911"/>
                    <a:pt x="8895" y="5911"/>
                  </a:cubicBezTo>
                  <a:lnTo>
                    <a:pt x="8537" y="5911"/>
                  </a:lnTo>
                  <a:cubicBezTo>
                    <a:pt x="8477" y="6090"/>
                    <a:pt x="8403" y="6253"/>
                    <a:pt x="8328" y="6417"/>
                  </a:cubicBezTo>
                  <a:lnTo>
                    <a:pt x="8582" y="6671"/>
                  </a:lnTo>
                  <a:cubicBezTo>
                    <a:pt x="8641" y="6730"/>
                    <a:pt x="8671" y="6820"/>
                    <a:pt x="8671" y="6894"/>
                  </a:cubicBezTo>
                  <a:cubicBezTo>
                    <a:pt x="8671" y="6983"/>
                    <a:pt x="8641" y="7058"/>
                    <a:pt x="8582" y="7118"/>
                  </a:cubicBezTo>
                  <a:lnTo>
                    <a:pt x="7688" y="8026"/>
                  </a:lnTo>
                  <a:cubicBezTo>
                    <a:pt x="7621" y="8086"/>
                    <a:pt x="7539" y="8116"/>
                    <a:pt x="7459" y="8116"/>
                  </a:cubicBezTo>
                  <a:cubicBezTo>
                    <a:pt x="7379" y="8116"/>
                    <a:pt x="7300" y="8086"/>
                    <a:pt x="7241" y="8026"/>
                  </a:cubicBezTo>
                  <a:lnTo>
                    <a:pt x="6988" y="7758"/>
                  </a:lnTo>
                  <a:cubicBezTo>
                    <a:pt x="6824" y="7848"/>
                    <a:pt x="6645" y="7922"/>
                    <a:pt x="6466" y="7982"/>
                  </a:cubicBezTo>
                  <a:lnTo>
                    <a:pt x="6466" y="8339"/>
                  </a:lnTo>
                  <a:cubicBezTo>
                    <a:pt x="6466" y="8503"/>
                    <a:pt x="6332" y="8652"/>
                    <a:pt x="6153" y="8652"/>
                  </a:cubicBezTo>
                  <a:lnTo>
                    <a:pt x="4887" y="8652"/>
                  </a:lnTo>
                  <a:cubicBezTo>
                    <a:pt x="4708" y="8652"/>
                    <a:pt x="4574" y="8503"/>
                    <a:pt x="4574" y="8339"/>
                  </a:cubicBezTo>
                  <a:lnTo>
                    <a:pt x="4574" y="7982"/>
                  </a:lnTo>
                  <a:cubicBezTo>
                    <a:pt x="4395" y="7922"/>
                    <a:pt x="4217" y="7848"/>
                    <a:pt x="4053" y="7758"/>
                  </a:cubicBezTo>
                  <a:lnTo>
                    <a:pt x="3800" y="8026"/>
                  </a:lnTo>
                  <a:cubicBezTo>
                    <a:pt x="3740" y="8086"/>
                    <a:pt x="3662" y="8116"/>
                    <a:pt x="3582" y="8116"/>
                  </a:cubicBezTo>
                  <a:cubicBezTo>
                    <a:pt x="3502" y="8116"/>
                    <a:pt x="3420" y="8086"/>
                    <a:pt x="3353" y="8026"/>
                  </a:cubicBezTo>
                  <a:lnTo>
                    <a:pt x="2459" y="7118"/>
                  </a:lnTo>
                  <a:cubicBezTo>
                    <a:pt x="2399" y="7058"/>
                    <a:pt x="2369" y="6983"/>
                    <a:pt x="2369" y="6894"/>
                  </a:cubicBezTo>
                  <a:cubicBezTo>
                    <a:pt x="2369" y="6820"/>
                    <a:pt x="2399" y="6730"/>
                    <a:pt x="2459" y="6671"/>
                  </a:cubicBezTo>
                  <a:lnTo>
                    <a:pt x="2712" y="6417"/>
                  </a:lnTo>
                  <a:cubicBezTo>
                    <a:pt x="2638" y="6253"/>
                    <a:pt x="2563" y="6090"/>
                    <a:pt x="2503" y="5911"/>
                  </a:cubicBezTo>
                  <a:lnTo>
                    <a:pt x="2146" y="5911"/>
                  </a:lnTo>
                  <a:cubicBezTo>
                    <a:pt x="1967" y="5911"/>
                    <a:pt x="1833" y="5762"/>
                    <a:pt x="1833" y="5598"/>
                  </a:cubicBezTo>
                  <a:lnTo>
                    <a:pt x="1833" y="4332"/>
                  </a:lnTo>
                  <a:cubicBezTo>
                    <a:pt x="1833" y="4153"/>
                    <a:pt x="1967" y="4019"/>
                    <a:pt x="2146" y="4019"/>
                  </a:cubicBezTo>
                  <a:lnTo>
                    <a:pt x="2503" y="4019"/>
                  </a:lnTo>
                  <a:cubicBezTo>
                    <a:pt x="2563" y="3840"/>
                    <a:pt x="2638" y="3661"/>
                    <a:pt x="2712" y="3497"/>
                  </a:cubicBezTo>
                  <a:lnTo>
                    <a:pt x="2459" y="3244"/>
                  </a:lnTo>
                  <a:cubicBezTo>
                    <a:pt x="2340" y="3125"/>
                    <a:pt x="2340" y="2916"/>
                    <a:pt x="2459" y="2797"/>
                  </a:cubicBezTo>
                  <a:lnTo>
                    <a:pt x="3353" y="1903"/>
                  </a:lnTo>
                  <a:cubicBezTo>
                    <a:pt x="3420" y="1844"/>
                    <a:pt x="3502" y="1814"/>
                    <a:pt x="3582" y="1814"/>
                  </a:cubicBezTo>
                  <a:cubicBezTo>
                    <a:pt x="3662" y="1814"/>
                    <a:pt x="3740" y="1844"/>
                    <a:pt x="3800" y="1903"/>
                  </a:cubicBezTo>
                  <a:lnTo>
                    <a:pt x="4053" y="2157"/>
                  </a:lnTo>
                  <a:cubicBezTo>
                    <a:pt x="4217" y="2067"/>
                    <a:pt x="4395" y="1993"/>
                    <a:pt x="4574" y="1948"/>
                  </a:cubicBezTo>
                  <a:lnTo>
                    <a:pt x="4574" y="1591"/>
                  </a:lnTo>
                  <a:cubicBezTo>
                    <a:pt x="4574" y="1412"/>
                    <a:pt x="4708" y="1263"/>
                    <a:pt x="4887" y="1263"/>
                  </a:cubicBezTo>
                  <a:close/>
                  <a:moveTo>
                    <a:pt x="5537" y="0"/>
                  </a:moveTo>
                  <a:cubicBezTo>
                    <a:pt x="4179" y="0"/>
                    <a:pt x="2824" y="481"/>
                    <a:pt x="1744" y="1442"/>
                  </a:cubicBezTo>
                  <a:cubicBezTo>
                    <a:pt x="746" y="2335"/>
                    <a:pt x="165" y="3617"/>
                    <a:pt x="165" y="4957"/>
                  </a:cubicBezTo>
                  <a:cubicBezTo>
                    <a:pt x="165" y="5658"/>
                    <a:pt x="328" y="6343"/>
                    <a:pt x="641" y="6969"/>
                  </a:cubicBezTo>
                  <a:cubicBezTo>
                    <a:pt x="880" y="7460"/>
                    <a:pt x="1207" y="7922"/>
                    <a:pt x="1595" y="8309"/>
                  </a:cubicBezTo>
                  <a:lnTo>
                    <a:pt x="239" y="9352"/>
                  </a:lnTo>
                  <a:cubicBezTo>
                    <a:pt x="1" y="9531"/>
                    <a:pt x="135" y="9918"/>
                    <a:pt x="433" y="9918"/>
                  </a:cubicBezTo>
                  <a:lnTo>
                    <a:pt x="5543" y="9918"/>
                  </a:lnTo>
                  <a:cubicBezTo>
                    <a:pt x="5562" y="9918"/>
                    <a:pt x="5582" y="9919"/>
                    <a:pt x="5601" y="9919"/>
                  </a:cubicBezTo>
                  <a:cubicBezTo>
                    <a:pt x="6980" y="9919"/>
                    <a:pt x="8298" y="9399"/>
                    <a:pt x="9327" y="8473"/>
                  </a:cubicBezTo>
                  <a:cubicBezTo>
                    <a:pt x="11442" y="6611"/>
                    <a:pt x="11442" y="3319"/>
                    <a:pt x="9327" y="1442"/>
                  </a:cubicBezTo>
                  <a:lnTo>
                    <a:pt x="9341" y="1442"/>
                  </a:lnTo>
                  <a:cubicBezTo>
                    <a:pt x="8254" y="481"/>
                    <a:pt x="6895" y="0"/>
                    <a:pt x="5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9"/>
            <p:cNvSpPr/>
            <p:nvPr/>
          </p:nvSpPr>
          <p:spPr>
            <a:xfrm>
              <a:off x="2791097" y="2803819"/>
              <a:ext cx="73796" cy="62929"/>
            </a:xfrm>
            <a:custGeom>
              <a:rect b="b" l="l" r="r" t="t"/>
              <a:pathLst>
                <a:path extrusionOk="0" h="2745" w="3219">
                  <a:moveTo>
                    <a:pt x="1848" y="1"/>
                  </a:moveTo>
                  <a:cubicBezTo>
                    <a:pt x="626" y="1"/>
                    <a:pt x="0" y="1476"/>
                    <a:pt x="864" y="2340"/>
                  </a:cubicBezTo>
                  <a:cubicBezTo>
                    <a:pt x="1144" y="2619"/>
                    <a:pt x="1489" y="2745"/>
                    <a:pt x="1828" y="2745"/>
                  </a:cubicBezTo>
                  <a:cubicBezTo>
                    <a:pt x="2537" y="2745"/>
                    <a:pt x="3218" y="2198"/>
                    <a:pt x="3218" y="1371"/>
                  </a:cubicBezTo>
                  <a:cubicBezTo>
                    <a:pt x="3218" y="612"/>
                    <a:pt x="2593" y="1"/>
                    <a:pt x="1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 name="Google Shape;1404;p49"/>
          <p:cNvGrpSpPr/>
          <p:nvPr/>
        </p:nvGrpSpPr>
        <p:grpSpPr>
          <a:xfrm>
            <a:off x="3443749" y="2815721"/>
            <a:ext cx="198462" cy="247544"/>
            <a:chOff x="3443749" y="2712646"/>
            <a:chExt cx="198462" cy="247544"/>
          </a:xfrm>
        </p:grpSpPr>
        <p:sp>
          <p:nvSpPr>
            <p:cNvPr id="1405" name="Google Shape;1405;p49"/>
            <p:cNvSpPr/>
            <p:nvPr/>
          </p:nvSpPr>
          <p:spPr>
            <a:xfrm>
              <a:off x="3526737" y="2819546"/>
              <a:ext cx="28381" cy="24209"/>
            </a:xfrm>
            <a:custGeom>
              <a:rect b="b" l="l" r="r" t="t"/>
              <a:pathLst>
                <a:path extrusionOk="0" h="1056" w="1238">
                  <a:moveTo>
                    <a:pt x="716" y="0"/>
                  </a:moveTo>
                  <a:cubicBezTo>
                    <a:pt x="239" y="0"/>
                    <a:pt x="1" y="566"/>
                    <a:pt x="343" y="894"/>
                  </a:cubicBezTo>
                  <a:cubicBezTo>
                    <a:pt x="450" y="1006"/>
                    <a:pt x="583" y="1056"/>
                    <a:pt x="712" y="1056"/>
                  </a:cubicBezTo>
                  <a:cubicBezTo>
                    <a:pt x="980" y="1056"/>
                    <a:pt x="1237" y="843"/>
                    <a:pt x="1237" y="522"/>
                  </a:cubicBezTo>
                  <a:cubicBezTo>
                    <a:pt x="1237" y="238"/>
                    <a:pt x="999"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9"/>
            <p:cNvSpPr/>
            <p:nvPr/>
          </p:nvSpPr>
          <p:spPr>
            <a:xfrm>
              <a:off x="3494986" y="2780940"/>
              <a:ext cx="95987" cy="101810"/>
            </a:xfrm>
            <a:custGeom>
              <a:rect b="b" l="l" r="r" t="t"/>
              <a:pathLst>
                <a:path extrusionOk="0" h="4441" w="4187">
                  <a:moveTo>
                    <a:pt x="2091" y="1045"/>
                  </a:moveTo>
                  <a:cubicBezTo>
                    <a:pt x="2689" y="1045"/>
                    <a:pt x="3263" y="1509"/>
                    <a:pt x="3263" y="2206"/>
                  </a:cubicBezTo>
                  <a:cubicBezTo>
                    <a:pt x="3263" y="2846"/>
                    <a:pt x="2741" y="3368"/>
                    <a:pt x="2101" y="3368"/>
                  </a:cubicBezTo>
                  <a:cubicBezTo>
                    <a:pt x="1058" y="3368"/>
                    <a:pt x="551" y="2116"/>
                    <a:pt x="1281" y="1386"/>
                  </a:cubicBezTo>
                  <a:cubicBezTo>
                    <a:pt x="1517" y="1151"/>
                    <a:pt x="1807" y="1045"/>
                    <a:pt x="2091" y="1045"/>
                  </a:cubicBezTo>
                  <a:close/>
                  <a:moveTo>
                    <a:pt x="1773" y="1"/>
                  </a:moveTo>
                  <a:lnTo>
                    <a:pt x="1773" y="209"/>
                  </a:lnTo>
                  <a:cubicBezTo>
                    <a:pt x="1773" y="343"/>
                    <a:pt x="1684" y="463"/>
                    <a:pt x="1550" y="507"/>
                  </a:cubicBezTo>
                  <a:cubicBezTo>
                    <a:pt x="1296" y="582"/>
                    <a:pt x="1073" y="716"/>
                    <a:pt x="879" y="895"/>
                  </a:cubicBezTo>
                  <a:cubicBezTo>
                    <a:pt x="817" y="948"/>
                    <a:pt x="738" y="975"/>
                    <a:pt x="659" y="975"/>
                  </a:cubicBezTo>
                  <a:cubicBezTo>
                    <a:pt x="607" y="975"/>
                    <a:pt x="554" y="963"/>
                    <a:pt x="507" y="939"/>
                  </a:cubicBezTo>
                  <a:lnTo>
                    <a:pt x="313" y="835"/>
                  </a:lnTo>
                  <a:lnTo>
                    <a:pt x="0" y="1386"/>
                  </a:lnTo>
                  <a:lnTo>
                    <a:pt x="179" y="1490"/>
                  </a:lnTo>
                  <a:cubicBezTo>
                    <a:pt x="298" y="1550"/>
                    <a:pt x="358" y="1699"/>
                    <a:pt x="328" y="1833"/>
                  </a:cubicBezTo>
                  <a:cubicBezTo>
                    <a:pt x="298" y="1952"/>
                    <a:pt x="283" y="2086"/>
                    <a:pt x="283" y="2220"/>
                  </a:cubicBezTo>
                  <a:cubicBezTo>
                    <a:pt x="283" y="2354"/>
                    <a:pt x="298" y="2474"/>
                    <a:pt x="328" y="2608"/>
                  </a:cubicBezTo>
                  <a:cubicBezTo>
                    <a:pt x="358" y="2742"/>
                    <a:pt x="298" y="2876"/>
                    <a:pt x="179" y="2950"/>
                  </a:cubicBezTo>
                  <a:lnTo>
                    <a:pt x="0" y="3055"/>
                  </a:lnTo>
                  <a:lnTo>
                    <a:pt x="313" y="3606"/>
                  </a:lnTo>
                  <a:lnTo>
                    <a:pt x="507" y="3502"/>
                  </a:lnTo>
                  <a:cubicBezTo>
                    <a:pt x="554" y="3478"/>
                    <a:pt x="607" y="3466"/>
                    <a:pt x="659" y="3466"/>
                  </a:cubicBezTo>
                  <a:cubicBezTo>
                    <a:pt x="738" y="3466"/>
                    <a:pt x="817" y="3493"/>
                    <a:pt x="879" y="3546"/>
                  </a:cubicBezTo>
                  <a:cubicBezTo>
                    <a:pt x="1073" y="3725"/>
                    <a:pt x="1296" y="3859"/>
                    <a:pt x="1550" y="3934"/>
                  </a:cubicBezTo>
                  <a:cubicBezTo>
                    <a:pt x="1684" y="3978"/>
                    <a:pt x="1773" y="4098"/>
                    <a:pt x="1773" y="4232"/>
                  </a:cubicBezTo>
                  <a:lnTo>
                    <a:pt x="1773" y="4440"/>
                  </a:lnTo>
                  <a:lnTo>
                    <a:pt x="2429" y="4440"/>
                  </a:lnTo>
                  <a:lnTo>
                    <a:pt x="2429" y="4232"/>
                  </a:lnTo>
                  <a:cubicBezTo>
                    <a:pt x="2429" y="4098"/>
                    <a:pt x="2518" y="3978"/>
                    <a:pt x="2637" y="3934"/>
                  </a:cubicBezTo>
                  <a:cubicBezTo>
                    <a:pt x="2890" y="3859"/>
                    <a:pt x="3129" y="3725"/>
                    <a:pt x="3322" y="3546"/>
                  </a:cubicBezTo>
                  <a:cubicBezTo>
                    <a:pt x="3376" y="3493"/>
                    <a:pt x="3451" y="3466"/>
                    <a:pt x="3532" y="3466"/>
                  </a:cubicBezTo>
                  <a:cubicBezTo>
                    <a:pt x="3585" y="3466"/>
                    <a:pt x="3641" y="3478"/>
                    <a:pt x="3695" y="3502"/>
                  </a:cubicBezTo>
                  <a:lnTo>
                    <a:pt x="3874" y="3606"/>
                  </a:lnTo>
                  <a:lnTo>
                    <a:pt x="4186" y="3055"/>
                  </a:lnTo>
                  <a:lnTo>
                    <a:pt x="4008" y="2950"/>
                  </a:lnTo>
                  <a:cubicBezTo>
                    <a:pt x="3888" y="2876"/>
                    <a:pt x="3829" y="2742"/>
                    <a:pt x="3859" y="2608"/>
                  </a:cubicBezTo>
                  <a:cubicBezTo>
                    <a:pt x="3888" y="2474"/>
                    <a:pt x="3903" y="2354"/>
                    <a:pt x="3903" y="2220"/>
                  </a:cubicBezTo>
                  <a:cubicBezTo>
                    <a:pt x="3903" y="2086"/>
                    <a:pt x="3888" y="1952"/>
                    <a:pt x="3859" y="1833"/>
                  </a:cubicBezTo>
                  <a:cubicBezTo>
                    <a:pt x="3829" y="1699"/>
                    <a:pt x="3888" y="1550"/>
                    <a:pt x="4008" y="1490"/>
                  </a:cubicBezTo>
                  <a:lnTo>
                    <a:pt x="3993" y="1476"/>
                  </a:lnTo>
                  <a:lnTo>
                    <a:pt x="4172" y="1371"/>
                  </a:lnTo>
                  <a:lnTo>
                    <a:pt x="3859" y="835"/>
                  </a:lnTo>
                  <a:lnTo>
                    <a:pt x="3665" y="939"/>
                  </a:lnTo>
                  <a:cubicBezTo>
                    <a:pt x="3617" y="963"/>
                    <a:pt x="3565" y="975"/>
                    <a:pt x="3512" y="975"/>
                  </a:cubicBezTo>
                  <a:cubicBezTo>
                    <a:pt x="3434" y="975"/>
                    <a:pt x="3355" y="948"/>
                    <a:pt x="3293" y="895"/>
                  </a:cubicBezTo>
                  <a:cubicBezTo>
                    <a:pt x="3099" y="716"/>
                    <a:pt x="2875" y="582"/>
                    <a:pt x="2622" y="492"/>
                  </a:cubicBezTo>
                  <a:cubicBezTo>
                    <a:pt x="2488" y="463"/>
                    <a:pt x="2399" y="343"/>
                    <a:pt x="2399" y="194"/>
                  </a:cubicBezTo>
                  <a:lnTo>
                    <a:pt x="23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9"/>
            <p:cNvSpPr/>
            <p:nvPr/>
          </p:nvSpPr>
          <p:spPr>
            <a:xfrm>
              <a:off x="3443749" y="2712646"/>
              <a:ext cx="198462" cy="247544"/>
            </a:xfrm>
            <a:custGeom>
              <a:rect b="b" l="l" r="r" t="t"/>
              <a:pathLst>
                <a:path extrusionOk="0" h="10798" w="8657">
                  <a:moveTo>
                    <a:pt x="4976" y="2354"/>
                  </a:moveTo>
                  <a:cubicBezTo>
                    <a:pt x="5140" y="2354"/>
                    <a:pt x="5289" y="2488"/>
                    <a:pt x="5289" y="2667"/>
                  </a:cubicBezTo>
                  <a:lnTo>
                    <a:pt x="5289" y="2965"/>
                  </a:lnTo>
                  <a:cubicBezTo>
                    <a:pt x="5468" y="3039"/>
                    <a:pt x="5632" y="3144"/>
                    <a:pt x="5796" y="3263"/>
                  </a:cubicBezTo>
                  <a:lnTo>
                    <a:pt x="6049" y="3114"/>
                  </a:lnTo>
                  <a:cubicBezTo>
                    <a:pt x="6097" y="3085"/>
                    <a:pt x="6151" y="3068"/>
                    <a:pt x="6204" y="3068"/>
                  </a:cubicBezTo>
                  <a:cubicBezTo>
                    <a:pt x="6233" y="3068"/>
                    <a:pt x="6261" y="3073"/>
                    <a:pt x="6287" y="3084"/>
                  </a:cubicBezTo>
                  <a:cubicBezTo>
                    <a:pt x="6377" y="3099"/>
                    <a:pt x="6436" y="3158"/>
                    <a:pt x="6481" y="3218"/>
                  </a:cubicBezTo>
                  <a:lnTo>
                    <a:pt x="7107" y="4320"/>
                  </a:lnTo>
                  <a:cubicBezTo>
                    <a:pt x="7151" y="4395"/>
                    <a:pt x="7166" y="4484"/>
                    <a:pt x="7137" y="4559"/>
                  </a:cubicBezTo>
                  <a:cubicBezTo>
                    <a:pt x="7122" y="4633"/>
                    <a:pt x="7062" y="4708"/>
                    <a:pt x="7002" y="4752"/>
                  </a:cubicBezTo>
                  <a:lnTo>
                    <a:pt x="6734" y="4901"/>
                  </a:lnTo>
                  <a:cubicBezTo>
                    <a:pt x="6749" y="4991"/>
                    <a:pt x="6749" y="5095"/>
                    <a:pt x="6764" y="5185"/>
                  </a:cubicBezTo>
                  <a:cubicBezTo>
                    <a:pt x="6764" y="5289"/>
                    <a:pt x="6749" y="5378"/>
                    <a:pt x="6734" y="5482"/>
                  </a:cubicBezTo>
                  <a:lnTo>
                    <a:pt x="7002" y="5631"/>
                  </a:lnTo>
                  <a:cubicBezTo>
                    <a:pt x="7151" y="5721"/>
                    <a:pt x="7196" y="5914"/>
                    <a:pt x="7107" y="6063"/>
                  </a:cubicBezTo>
                  <a:lnTo>
                    <a:pt x="6481" y="7166"/>
                  </a:lnTo>
                  <a:cubicBezTo>
                    <a:pt x="6420" y="7267"/>
                    <a:pt x="6311" y="7320"/>
                    <a:pt x="6200" y="7320"/>
                  </a:cubicBezTo>
                  <a:cubicBezTo>
                    <a:pt x="6149" y="7320"/>
                    <a:pt x="6097" y="7309"/>
                    <a:pt x="6049" y="7285"/>
                  </a:cubicBezTo>
                  <a:lnTo>
                    <a:pt x="5781" y="7121"/>
                  </a:lnTo>
                  <a:cubicBezTo>
                    <a:pt x="5632" y="7240"/>
                    <a:pt x="5468" y="7345"/>
                    <a:pt x="5274" y="7419"/>
                  </a:cubicBezTo>
                  <a:lnTo>
                    <a:pt x="5274" y="7717"/>
                  </a:lnTo>
                  <a:cubicBezTo>
                    <a:pt x="5274" y="7896"/>
                    <a:pt x="5140" y="8030"/>
                    <a:pt x="4961" y="8045"/>
                  </a:cubicBezTo>
                  <a:lnTo>
                    <a:pt x="3695" y="8045"/>
                  </a:lnTo>
                  <a:cubicBezTo>
                    <a:pt x="3531" y="8045"/>
                    <a:pt x="3382" y="7896"/>
                    <a:pt x="3382" y="7717"/>
                  </a:cubicBezTo>
                  <a:lnTo>
                    <a:pt x="3382" y="7419"/>
                  </a:lnTo>
                  <a:cubicBezTo>
                    <a:pt x="3204" y="7345"/>
                    <a:pt x="3040" y="7240"/>
                    <a:pt x="2876" y="7121"/>
                  </a:cubicBezTo>
                  <a:lnTo>
                    <a:pt x="2608" y="7285"/>
                  </a:lnTo>
                  <a:cubicBezTo>
                    <a:pt x="2564" y="7307"/>
                    <a:pt x="2504" y="7321"/>
                    <a:pt x="2441" y="7321"/>
                  </a:cubicBezTo>
                  <a:cubicBezTo>
                    <a:pt x="2417" y="7321"/>
                    <a:pt x="2393" y="7319"/>
                    <a:pt x="2369" y="7315"/>
                  </a:cubicBezTo>
                  <a:cubicBezTo>
                    <a:pt x="2295" y="7285"/>
                    <a:pt x="2235" y="7240"/>
                    <a:pt x="2191" y="7166"/>
                  </a:cubicBezTo>
                  <a:lnTo>
                    <a:pt x="1550" y="6063"/>
                  </a:lnTo>
                  <a:cubicBezTo>
                    <a:pt x="1475" y="5914"/>
                    <a:pt x="1520" y="5721"/>
                    <a:pt x="1669" y="5631"/>
                  </a:cubicBezTo>
                  <a:lnTo>
                    <a:pt x="1922" y="5482"/>
                  </a:lnTo>
                  <a:cubicBezTo>
                    <a:pt x="1922" y="5378"/>
                    <a:pt x="1907" y="5289"/>
                    <a:pt x="1907" y="5185"/>
                  </a:cubicBezTo>
                  <a:cubicBezTo>
                    <a:pt x="1907" y="5095"/>
                    <a:pt x="1922" y="4991"/>
                    <a:pt x="1922" y="4901"/>
                  </a:cubicBezTo>
                  <a:lnTo>
                    <a:pt x="1669" y="4752"/>
                  </a:lnTo>
                  <a:cubicBezTo>
                    <a:pt x="1595" y="4708"/>
                    <a:pt x="1550" y="4633"/>
                    <a:pt x="1520" y="4559"/>
                  </a:cubicBezTo>
                  <a:cubicBezTo>
                    <a:pt x="1505" y="4484"/>
                    <a:pt x="1520" y="4395"/>
                    <a:pt x="1550" y="4320"/>
                  </a:cubicBezTo>
                  <a:lnTo>
                    <a:pt x="2191" y="3218"/>
                  </a:lnTo>
                  <a:cubicBezTo>
                    <a:pt x="2249" y="3121"/>
                    <a:pt x="2352" y="3068"/>
                    <a:pt x="2458" y="3068"/>
                  </a:cubicBezTo>
                  <a:cubicBezTo>
                    <a:pt x="2514" y="3068"/>
                    <a:pt x="2571" y="3083"/>
                    <a:pt x="2623" y="3114"/>
                  </a:cubicBezTo>
                  <a:lnTo>
                    <a:pt x="2876" y="3263"/>
                  </a:lnTo>
                  <a:cubicBezTo>
                    <a:pt x="3040" y="3144"/>
                    <a:pt x="3204" y="3039"/>
                    <a:pt x="3382" y="2965"/>
                  </a:cubicBezTo>
                  <a:lnTo>
                    <a:pt x="3382" y="2667"/>
                  </a:lnTo>
                  <a:cubicBezTo>
                    <a:pt x="3382" y="2488"/>
                    <a:pt x="3531" y="2354"/>
                    <a:pt x="3710" y="2354"/>
                  </a:cubicBezTo>
                  <a:close/>
                  <a:moveTo>
                    <a:pt x="2012" y="0"/>
                  </a:moveTo>
                  <a:cubicBezTo>
                    <a:pt x="1833" y="0"/>
                    <a:pt x="1699" y="149"/>
                    <a:pt x="1699" y="313"/>
                  </a:cubicBezTo>
                  <a:cubicBezTo>
                    <a:pt x="1699" y="1073"/>
                    <a:pt x="1088" y="1684"/>
                    <a:pt x="328" y="1684"/>
                  </a:cubicBezTo>
                  <a:cubicBezTo>
                    <a:pt x="150" y="1684"/>
                    <a:pt x="1" y="1833"/>
                    <a:pt x="1" y="2011"/>
                  </a:cubicBezTo>
                  <a:lnTo>
                    <a:pt x="1" y="4738"/>
                  </a:lnTo>
                  <a:cubicBezTo>
                    <a:pt x="15" y="7434"/>
                    <a:pt x="1684" y="9847"/>
                    <a:pt x="4217" y="10786"/>
                  </a:cubicBezTo>
                  <a:cubicBezTo>
                    <a:pt x="4254" y="10793"/>
                    <a:pt x="4291" y="10797"/>
                    <a:pt x="4328" y="10797"/>
                  </a:cubicBezTo>
                  <a:cubicBezTo>
                    <a:pt x="4366" y="10797"/>
                    <a:pt x="4403" y="10793"/>
                    <a:pt x="4440" y="10786"/>
                  </a:cubicBezTo>
                  <a:cubicBezTo>
                    <a:pt x="6973" y="9847"/>
                    <a:pt x="8656" y="7434"/>
                    <a:pt x="8656" y="4738"/>
                  </a:cubicBezTo>
                  <a:lnTo>
                    <a:pt x="8656" y="2011"/>
                  </a:lnTo>
                  <a:cubicBezTo>
                    <a:pt x="8656" y="1833"/>
                    <a:pt x="8507" y="1684"/>
                    <a:pt x="8343" y="1684"/>
                  </a:cubicBezTo>
                  <a:cubicBezTo>
                    <a:pt x="7583" y="1684"/>
                    <a:pt x="6973" y="1073"/>
                    <a:pt x="6973" y="313"/>
                  </a:cubicBezTo>
                  <a:cubicBezTo>
                    <a:pt x="6973" y="149"/>
                    <a:pt x="6824" y="0"/>
                    <a:pt x="6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49"/>
          <p:cNvGrpSpPr/>
          <p:nvPr/>
        </p:nvGrpSpPr>
        <p:grpSpPr>
          <a:xfrm>
            <a:off x="4160957" y="2815721"/>
            <a:ext cx="179319" cy="247613"/>
            <a:chOff x="4160957" y="2712646"/>
            <a:chExt cx="179319" cy="247613"/>
          </a:xfrm>
        </p:grpSpPr>
        <p:sp>
          <p:nvSpPr>
            <p:cNvPr id="1409" name="Google Shape;1409;p49"/>
            <p:cNvSpPr/>
            <p:nvPr/>
          </p:nvSpPr>
          <p:spPr>
            <a:xfrm>
              <a:off x="4160957" y="2921654"/>
              <a:ext cx="178975" cy="38606"/>
            </a:xfrm>
            <a:custGeom>
              <a:rect b="b" l="l" r="r" t="t"/>
              <a:pathLst>
                <a:path extrusionOk="0" h="1684" w="7807">
                  <a:moveTo>
                    <a:pt x="0" y="0"/>
                  </a:moveTo>
                  <a:lnTo>
                    <a:pt x="0" y="522"/>
                  </a:lnTo>
                  <a:cubicBezTo>
                    <a:pt x="0" y="1162"/>
                    <a:pt x="522" y="1684"/>
                    <a:pt x="1162" y="1684"/>
                  </a:cubicBezTo>
                  <a:lnTo>
                    <a:pt x="6645" y="1684"/>
                  </a:lnTo>
                  <a:cubicBezTo>
                    <a:pt x="7285" y="1684"/>
                    <a:pt x="7807" y="1162"/>
                    <a:pt x="7807" y="522"/>
                  </a:cubicBezTo>
                  <a:lnTo>
                    <a:pt x="78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9"/>
            <p:cNvSpPr/>
            <p:nvPr/>
          </p:nvSpPr>
          <p:spPr>
            <a:xfrm>
              <a:off x="4161301" y="2712646"/>
              <a:ext cx="178975" cy="194335"/>
            </a:xfrm>
            <a:custGeom>
              <a:rect b="b" l="l" r="r" t="t"/>
              <a:pathLst>
                <a:path extrusionOk="0" h="8477" w="7807">
                  <a:moveTo>
                    <a:pt x="4529" y="1386"/>
                  </a:moveTo>
                  <a:cubicBezTo>
                    <a:pt x="4708" y="1386"/>
                    <a:pt x="4842" y="1535"/>
                    <a:pt x="4842" y="1713"/>
                  </a:cubicBezTo>
                  <a:lnTo>
                    <a:pt x="4842" y="2011"/>
                  </a:lnTo>
                  <a:cubicBezTo>
                    <a:pt x="5021" y="2086"/>
                    <a:pt x="5200" y="2190"/>
                    <a:pt x="5349" y="2309"/>
                  </a:cubicBezTo>
                  <a:lnTo>
                    <a:pt x="5617" y="2145"/>
                  </a:lnTo>
                  <a:cubicBezTo>
                    <a:pt x="5664" y="2122"/>
                    <a:pt x="5716" y="2110"/>
                    <a:pt x="5768" y="2110"/>
                  </a:cubicBezTo>
                  <a:cubicBezTo>
                    <a:pt x="5879" y="2110"/>
                    <a:pt x="5988" y="2163"/>
                    <a:pt x="6049" y="2265"/>
                  </a:cubicBezTo>
                  <a:lnTo>
                    <a:pt x="6674" y="3367"/>
                  </a:lnTo>
                  <a:cubicBezTo>
                    <a:pt x="6764" y="3516"/>
                    <a:pt x="6719" y="3710"/>
                    <a:pt x="6570" y="3799"/>
                  </a:cubicBezTo>
                  <a:lnTo>
                    <a:pt x="6302" y="3948"/>
                  </a:lnTo>
                  <a:cubicBezTo>
                    <a:pt x="6317" y="4037"/>
                    <a:pt x="6317" y="4142"/>
                    <a:pt x="6317" y="4246"/>
                  </a:cubicBezTo>
                  <a:cubicBezTo>
                    <a:pt x="6317" y="4335"/>
                    <a:pt x="6317" y="4440"/>
                    <a:pt x="6302" y="4529"/>
                  </a:cubicBezTo>
                  <a:lnTo>
                    <a:pt x="6555" y="4678"/>
                  </a:lnTo>
                  <a:cubicBezTo>
                    <a:pt x="6704" y="4767"/>
                    <a:pt x="6764" y="4961"/>
                    <a:pt x="6674" y="5110"/>
                  </a:cubicBezTo>
                  <a:lnTo>
                    <a:pt x="6049" y="6212"/>
                  </a:lnTo>
                  <a:cubicBezTo>
                    <a:pt x="5988" y="6314"/>
                    <a:pt x="5879" y="6374"/>
                    <a:pt x="5769" y="6374"/>
                  </a:cubicBezTo>
                  <a:cubicBezTo>
                    <a:pt x="5717" y="6374"/>
                    <a:pt x="5664" y="6360"/>
                    <a:pt x="5617" y="6332"/>
                  </a:cubicBezTo>
                  <a:lnTo>
                    <a:pt x="5349" y="6183"/>
                  </a:lnTo>
                  <a:cubicBezTo>
                    <a:pt x="5200" y="6302"/>
                    <a:pt x="5021" y="6391"/>
                    <a:pt x="4842" y="6466"/>
                  </a:cubicBezTo>
                  <a:lnTo>
                    <a:pt x="4842" y="6764"/>
                  </a:lnTo>
                  <a:cubicBezTo>
                    <a:pt x="4842" y="6942"/>
                    <a:pt x="4693" y="7091"/>
                    <a:pt x="4529" y="7091"/>
                  </a:cubicBezTo>
                  <a:lnTo>
                    <a:pt x="3263" y="7091"/>
                  </a:lnTo>
                  <a:cubicBezTo>
                    <a:pt x="3084" y="7091"/>
                    <a:pt x="2950" y="6942"/>
                    <a:pt x="2950" y="6764"/>
                  </a:cubicBezTo>
                  <a:lnTo>
                    <a:pt x="2950" y="6466"/>
                  </a:lnTo>
                  <a:cubicBezTo>
                    <a:pt x="2771" y="6391"/>
                    <a:pt x="2593" y="6302"/>
                    <a:pt x="2444" y="6183"/>
                  </a:cubicBezTo>
                  <a:lnTo>
                    <a:pt x="2175" y="6332"/>
                  </a:lnTo>
                  <a:cubicBezTo>
                    <a:pt x="2128" y="6360"/>
                    <a:pt x="2075" y="6374"/>
                    <a:pt x="2023" y="6374"/>
                  </a:cubicBezTo>
                  <a:cubicBezTo>
                    <a:pt x="1913" y="6374"/>
                    <a:pt x="1804" y="6314"/>
                    <a:pt x="1743" y="6212"/>
                  </a:cubicBezTo>
                  <a:lnTo>
                    <a:pt x="1118" y="5110"/>
                  </a:lnTo>
                  <a:cubicBezTo>
                    <a:pt x="1028" y="4961"/>
                    <a:pt x="1073" y="4767"/>
                    <a:pt x="1222" y="4678"/>
                  </a:cubicBezTo>
                  <a:lnTo>
                    <a:pt x="1490" y="4529"/>
                  </a:lnTo>
                  <a:cubicBezTo>
                    <a:pt x="1460" y="4335"/>
                    <a:pt x="1460" y="4142"/>
                    <a:pt x="1490" y="3948"/>
                  </a:cubicBezTo>
                  <a:lnTo>
                    <a:pt x="1222" y="3799"/>
                  </a:lnTo>
                  <a:cubicBezTo>
                    <a:pt x="1073" y="3710"/>
                    <a:pt x="1028" y="3516"/>
                    <a:pt x="1118" y="3367"/>
                  </a:cubicBezTo>
                  <a:lnTo>
                    <a:pt x="1743" y="2265"/>
                  </a:lnTo>
                  <a:cubicBezTo>
                    <a:pt x="1804" y="2163"/>
                    <a:pt x="1914" y="2110"/>
                    <a:pt x="2024" y="2110"/>
                  </a:cubicBezTo>
                  <a:cubicBezTo>
                    <a:pt x="2076" y="2110"/>
                    <a:pt x="2128" y="2122"/>
                    <a:pt x="2175" y="2145"/>
                  </a:cubicBezTo>
                  <a:lnTo>
                    <a:pt x="2444" y="2309"/>
                  </a:lnTo>
                  <a:cubicBezTo>
                    <a:pt x="2593" y="2190"/>
                    <a:pt x="2771" y="2086"/>
                    <a:pt x="2950" y="2011"/>
                  </a:cubicBezTo>
                  <a:lnTo>
                    <a:pt x="2950" y="1713"/>
                  </a:lnTo>
                  <a:cubicBezTo>
                    <a:pt x="2950" y="1535"/>
                    <a:pt x="3084" y="1386"/>
                    <a:pt x="3263" y="1386"/>
                  </a:cubicBezTo>
                  <a:close/>
                  <a:moveTo>
                    <a:pt x="1147" y="0"/>
                  </a:moveTo>
                  <a:cubicBezTo>
                    <a:pt x="507" y="0"/>
                    <a:pt x="0" y="522"/>
                    <a:pt x="0" y="1162"/>
                  </a:cubicBezTo>
                  <a:lnTo>
                    <a:pt x="0" y="8477"/>
                  </a:lnTo>
                  <a:lnTo>
                    <a:pt x="7807" y="8477"/>
                  </a:lnTo>
                  <a:lnTo>
                    <a:pt x="7807" y="1162"/>
                  </a:lnTo>
                  <a:cubicBezTo>
                    <a:pt x="7807" y="522"/>
                    <a:pt x="7285" y="0"/>
                    <a:pt x="6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9"/>
            <p:cNvSpPr/>
            <p:nvPr/>
          </p:nvSpPr>
          <p:spPr>
            <a:xfrm>
              <a:off x="4202612" y="2759092"/>
              <a:ext cx="95666" cy="101787"/>
            </a:xfrm>
            <a:custGeom>
              <a:rect b="b" l="l" r="r" t="t"/>
              <a:pathLst>
                <a:path extrusionOk="0" h="4440" w="4173">
                  <a:moveTo>
                    <a:pt x="2095" y="1057"/>
                  </a:moveTo>
                  <a:cubicBezTo>
                    <a:pt x="2687" y="1057"/>
                    <a:pt x="3253" y="1516"/>
                    <a:pt x="3264" y="2220"/>
                  </a:cubicBezTo>
                  <a:cubicBezTo>
                    <a:pt x="3249" y="2861"/>
                    <a:pt x="2742" y="3382"/>
                    <a:pt x="2102" y="3382"/>
                  </a:cubicBezTo>
                  <a:cubicBezTo>
                    <a:pt x="1059" y="3367"/>
                    <a:pt x="552" y="2131"/>
                    <a:pt x="1282" y="1401"/>
                  </a:cubicBezTo>
                  <a:cubicBezTo>
                    <a:pt x="1519" y="1163"/>
                    <a:pt x="1810" y="1057"/>
                    <a:pt x="2095" y="1057"/>
                  </a:cubicBezTo>
                  <a:close/>
                  <a:moveTo>
                    <a:pt x="1774" y="0"/>
                  </a:moveTo>
                  <a:lnTo>
                    <a:pt x="1774" y="209"/>
                  </a:lnTo>
                  <a:cubicBezTo>
                    <a:pt x="1774" y="343"/>
                    <a:pt x="1684" y="462"/>
                    <a:pt x="1550" y="507"/>
                  </a:cubicBezTo>
                  <a:cubicBezTo>
                    <a:pt x="1312" y="596"/>
                    <a:pt x="1074" y="730"/>
                    <a:pt x="880" y="909"/>
                  </a:cubicBezTo>
                  <a:cubicBezTo>
                    <a:pt x="821" y="960"/>
                    <a:pt x="747" y="986"/>
                    <a:pt x="673" y="986"/>
                  </a:cubicBezTo>
                  <a:cubicBezTo>
                    <a:pt x="616" y="986"/>
                    <a:pt x="559" y="971"/>
                    <a:pt x="507" y="939"/>
                  </a:cubicBezTo>
                  <a:lnTo>
                    <a:pt x="329" y="835"/>
                  </a:lnTo>
                  <a:lnTo>
                    <a:pt x="1" y="1386"/>
                  </a:lnTo>
                  <a:lnTo>
                    <a:pt x="180" y="1490"/>
                  </a:lnTo>
                  <a:cubicBezTo>
                    <a:pt x="299" y="1564"/>
                    <a:pt x="359" y="1699"/>
                    <a:pt x="329" y="1833"/>
                  </a:cubicBezTo>
                  <a:cubicBezTo>
                    <a:pt x="284" y="2086"/>
                    <a:pt x="284" y="2354"/>
                    <a:pt x="329" y="2607"/>
                  </a:cubicBezTo>
                  <a:cubicBezTo>
                    <a:pt x="359" y="2741"/>
                    <a:pt x="299" y="2890"/>
                    <a:pt x="180" y="2950"/>
                  </a:cubicBezTo>
                  <a:lnTo>
                    <a:pt x="1" y="3054"/>
                  </a:lnTo>
                  <a:lnTo>
                    <a:pt x="329" y="3605"/>
                  </a:lnTo>
                  <a:lnTo>
                    <a:pt x="507" y="3501"/>
                  </a:lnTo>
                  <a:cubicBezTo>
                    <a:pt x="554" y="3472"/>
                    <a:pt x="605" y="3459"/>
                    <a:pt x="656" y="3459"/>
                  </a:cubicBezTo>
                  <a:cubicBezTo>
                    <a:pt x="736" y="3459"/>
                    <a:pt x="816" y="3491"/>
                    <a:pt x="880" y="3546"/>
                  </a:cubicBezTo>
                  <a:cubicBezTo>
                    <a:pt x="1074" y="3725"/>
                    <a:pt x="1312" y="3859"/>
                    <a:pt x="1550" y="3933"/>
                  </a:cubicBezTo>
                  <a:cubicBezTo>
                    <a:pt x="1684" y="3978"/>
                    <a:pt x="1774" y="4097"/>
                    <a:pt x="1774" y="4231"/>
                  </a:cubicBezTo>
                  <a:lnTo>
                    <a:pt x="1774" y="4440"/>
                  </a:lnTo>
                  <a:lnTo>
                    <a:pt x="2414" y="4440"/>
                  </a:lnTo>
                  <a:lnTo>
                    <a:pt x="2414" y="4231"/>
                  </a:lnTo>
                  <a:cubicBezTo>
                    <a:pt x="2414" y="4097"/>
                    <a:pt x="2504" y="3978"/>
                    <a:pt x="2638" y="3933"/>
                  </a:cubicBezTo>
                  <a:cubicBezTo>
                    <a:pt x="2876" y="3859"/>
                    <a:pt x="3115" y="3725"/>
                    <a:pt x="3308" y="3546"/>
                  </a:cubicBezTo>
                  <a:cubicBezTo>
                    <a:pt x="3363" y="3491"/>
                    <a:pt x="3445" y="3459"/>
                    <a:pt x="3528" y="3459"/>
                  </a:cubicBezTo>
                  <a:cubicBezTo>
                    <a:pt x="3581" y="3459"/>
                    <a:pt x="3634" y="3472"/>
                    <a:pt x="3681" y="3501"/>
                  </a:cubicBezTo>
                  <a:lnTo>
                    <a:pt x="3859" y="3605"/>
                  </a:lnTo>
                  <a:lnTo>
                    <a:pt x="4172" y="3054"/>
                  </a:lnTo>
                  <a:lnTo>
                    <a:pt x="4008" y="2950"/>
                  </a:lnTo>
                  <a:cubicBezTo>
                    <a:pt x="3874" y="2890"/>
                    <a:pt x="3815" y="2741"/>
                    <a:pt x="3845" y="2607"/>
                  </a:cubicBezTo>
                  <a:cubicBezTo>
                    <a:pt x="3904" y="2354"/>
                    <a:pt x="3904" y="2086"/>
                    <a:pt x="3845" y="1833"/>
                  </a:cubicBezTo>
                  <a:cubicBezTo>
                    <a:pt x="3815" y="1699"/>
                    <a:pt x="3874" y="1564"/>
                    <a:pt x="4008" y="1490"/>
                  </a:cubicBezTo>
                  <a:lnTo>
                    <a:pt x="3994" y="1490"/>
                  </a:lnTo>
                  <a:lnTo>
                    <a:pt x="4172" y="1386"/>
                  </a:lnTo>
                  <a:lnTo>
                    <a:pt x="3859" y="835"/>
                  </a:lnTo>
                  <a:lnTo>
                    <a:pt x="3666" y="939"/>
                  </a:lnTo>
                  <a:cubicBezTo>
                    <a:pt x="3618" y="963"/>
                    <a:pt x="3566" y="975"/>
                    <a:pt x="3513" y="975"/>
                  </a:cubicBezTo>
                  <a:cubicBezTo>
                    <a:pt x="3435" y="975"/>
                    <a:pt x="3356" y="948"/>
                    <a:pt x="3293" y="894"/>
                  </a:cubicBezTo>
                  <a:cubicBezTo>
                    <a:pt x="3100" y="715"/>
                    <a:pt x="2876" y="581"/>
                    <a:pt x="2623" y="507"/>
                  </a:cubicBezTo>
                  <a:cubicBezTo>
                    <a:pt x="2489" y="462"/>
                    <a:pt x="2399" y="343"/>
                    <a:pt x="2399" y="194"/>
                  </a:cubicBezTo>
                  <a:lnTo>
                    <a:pt x="2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9"/>
            <p:cNvSpPr/>
            <p:nvPr/>
          </p:nvSpPr>
          <p:spPr>
            <a:xfrm>
              <a:off x="4234386" y="2797675"/>
              <a:ext cx="28358" cy="24346"/>
            </a:xfrm>
            <a:custGeom>
              <a:rect b="b" l="l" r="r" t="t"/>
              <a:pathLst>
                <a:path extrusionOk="0" h="1062" w="1237">
                  <a:moveTo>
                    <a:pt x="701" y="1"/>
                  </a:moveTo>
                  <a:cubicBezTo>
                    <a:pt x="239" y="1"/>
                    <a:pt x="0" y="582"/>
                    <a:pt x="328" y="909"/>
                  </a:cubicBezTo>
                  <a:cubicBezTo>
                    <a:pt x="438" y="1014"/>
                    <a:pt x="571" y="1061"/>
                    <a:pt x="701" y="1061"/>
                  </a:cubicBezTo>
                  <a:cubicBezTo>
                    <a:pt x="976" y="1061"/>
                    <a:pt x="1237" y="851"/>
                    <a:pt x="1237" y="537"/>
                  </a:cubicBezTo>
                  <a:cubicBezTo>
                    <a:pt x="1237" y="239"/>
                    <a:pt x="999" y="1"/>
                    <a:pt x="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49"/>
          <p:cNvGrpSpPr/>
          <p:nvPr/>
        </p:nvGrpSpPr>
        <p:grpSpPr>
          <a:xfrm>
            <a:off x="4835823" y="2815721"/>
            <a:ext cx="246604" cy="247957"/>
            <a:chOff x="4835823" y="2712646"/>
            <a:chExt cx="246604" cy="247957"/>
          </a:xfrm>
        </p:grpSpPr>
        <p:sp>
          <p:nvSpPr>
            <p:cNvPr id="1414" name="Google Shape;1414;p49"/>
            <p:cNvSpPr/>
            <p:nvPr/>
          </p:nvSpPr>
          <p:spPr>
            <a:xfrm>
              <a:off x="4845383" y="2712646"/>
              <a:ext cx="228150" cy="209030"/>
            </a:xfrm>
            <a:custGeom>
              <a:rect b="b" l="l" r="r" t="t"/>
              <a:pathLst>
                <a:path extrusionOk="0" h="9118" w="9952">
                  <a:moveTo>
                    <a:pt x="4974" y="1895"/>
                  </a:moveTo>
                  <a:cubicBezTo>
                    <a:pt x="5208" y="1895"/>
                    <a:pt x="5448" y="1982"/>
                    <a:pt x="5646" y="2175"/>
                  </a:cubicBezTo>
                  <a:cubicBezTo>
                    <a:pt x="6242" y="2771"/>
                    <a:pt x="5810" y="3799"/>
                    <a:pt x="4976" y="3799"/>
                  </a:cubicBezTo>
                  <a:cubicBezTo>
                    <a:pt x="4440" y="3799"/>
                    <a:pt x="4023" y="3367"/>
                    <a:pt x="4023" y="2846"/>
                  </a:cubicBezTo>
                  <a:cubicBezTo>
                    <a:pt x="4023" y="2272"/>
                    <a:pt x="4485" y="1895"/>
                    <a:pt x="4974" y="1895"/>
                  </a:cubicBezTo>
                  <a:close/>
                  <a:moveTo>
                    <a:pt x="4335" y="0"/>
                  </a:moveTo>
                  <a:cubicBezTo>
                    <a:pt x="4157" y="0"/>
                    <a:pt x="4023" y="149"/>
                    <a:pt x="4023" y="313"/>
                  </a:cubicBezTo>
                  <a:lnTo>
                    <a:pt x="4023" y="611"/>
                  </a:lnTo>
                  <a:cubicBezTo>
                    <a:pt x="3844" y="700"/>
                    <a:pt x="3665" y="790"/>
                    <a:pt x="3516" y="909"/>
                  </a:cubicBezTo>
                  <a:lnTo>
                    <a:pt x="3248" y="760"/>
                  </a:lnTo>
                  <a:cubicBezTo>
                    <a:pt x="3200" y="731"/>
                    <a:pt x="3148" y="718"/>
                    <a:pt x="3096" y="718"/>
                  </a:cubicBezTo>
                  <a:cubicBezTo>
                    <a:pt x="2985" y="718"/>
                    <a:pt x="2877" y="778"/>
                    <a:pt x="2816" y="879"/>
                  </a:cubicBezTo>
                  <a:lnTo>
                    <a:pt x="2190" y="1967"/>
                  </a:lnTo>
                  <a:cubicBezTo>
                    <a:pt x="2101" y="2131"/>
                    <a:pt x="2145" y="2309"/>
                    <a:pt x="2309" y="2399"/>
                  </a:cubicBezTo>
                  <a:lnTo>
                    <a:pt x="2563" y="2563"/>
                  </a:lnTo>
                  <a:cubicBezTo>
                    <a:pt x="2548" y="2652"/>
                    <a:pt x="2548" y="2756"/>
                    <a:pt x="2548" y="2846"/>
                  </a:cubicBezTo>
                  <a:cubicBezTo>
                    <a:pt x="2548" y="2950"/>
                    <a:pt x="2548" y="3039"/>
                    <a:pt x="2563" y="3144"/>
                  </a:cubicBezTo>
                  <a:lnTo>
                    <a:pt x="2309" y="3293"/>
                  </a:lnTo>
                  <a:cubicBezTo>
                    <a:pt x="2145" y="3382"/>
                    <a:pt x="2101" y="3576"/>
                    <a:pt x="2190" y="3725"/>
                  </a:cubicBezTo>
                  <a:lnTo>
                    <a:pt x="2816" y="4827"/>
                  </a:lnTo>
                  <a:cubicBezTo>
                    <a:pt x="2874" y="4924"/>
                    <a:pt x="2977" y="4977"/>
                    <a:pt x="3083" y="4977"/>
                  </a:cubicBezTo>
                  <a:cubicBezTo>
                    <a:pt x="3139" y="4977"/>
                    <a:pt x="3196" y="4962"/>
                    <a:pt x="3248" y="4931"/>
                  </a:cubicBezTo>
                  <a:lnTo>
                    <a:pt x="3516" y="4782"/>
                  </a:lnTo>
                  <a:cubicBezTo>
                    <a:pt x="3665" y="4901"/>
                    <a:pt x="3844" y="5006"/>
                    <a:pt x="4023" y="5080"/>
                  </a:cubicBezTo>
                  <a:lnTo>
                    <a:pt x="4023" y="5378"/>
                  </a:lnTo>
                  <a:cubicBezTo>
                    <a:pt x="4023" y="5557"/>
                    <a:pt x="4157" y="5691"/>
                    <a:pt x="4335" y="5691"/>
                  </a:cubicBezTo>
                  <a:lnTo>
                    <a:pt x="4648" y="5691"/>
                  </a:lnTo>
                  <a:lnTo>
                    <a:pt x="4648" y="6332"/>
                  </a:lnTo>
                  <a:lnTo>
                    <a:pt x="1177" y="6332"/>
                  </a:lnTo>
                  <a:cubicBezTo>
                    <a:pt x="998" y="6332"/>
                    <a:pt x="849" y="6481"/>
                    <a:pt x="849" y="6644"/>
                  </a:cubicBezTo>
                  <a:lnTo>
                    <a:pt x="849" y="7494"/>
                  </a:lnTo>
                  <a:cubicBezTo>
                    <a:pt x="0" y="7836"/>
                    <a:pt x="239" y="9117"/>
                    <a:pt x="1177" y="9117"/>
                  </a:cubicBezTo>
                  <a:cubicBezTo>
                    <a:pt x="2101" y="9117"/>
                    <a:pt x="2354" y="7836"/>
                    <a:pt x="1490" y="7494"/>
                  </a:cubicBezTo>
                  <a:lnTo>
                    <a:pt x="1490" y="6957"/>
                  </a:lnTo>
                  <a:lnTo>
                    <a:pt x="4648" y="6957"/>
                  </a:lnTo>
                  <a:lnTo>
                    <a:pt x="4648" y="7494"/>
                  </a:lnTo>
                  <a:cubicBezTo>
                    <a:pt x="3799" y="7836"/>
                    <a:pt x="4037" y="9117"/>
                    <a:pt x="4976" y="9117"/>
                  </a:cubicBezTo>
                  <a:cubicBezTo>
                    <a:pt x="5900" y="9117"/>
                    <a:pt x="6153" y="7836"/>
                    <a:pt x="5289" y="7494"/>
                  </a:cubicBezTo>
                  <a:lnTo>
                    <a:pt x="5289" y="6957"/>
                  </a:lnTo>
                  <a:lnTo>
                    <a:pt x="8447" y="6957"/>
                  </a:lnTo>
                  <a:lnTo>
                    <a:pt x="8447" y="7494"/>
                  </a:lnTo>
                  <a:cubicBezTo>
                    <a:pt x="7598" y="7836"/>
                    <a:pt x="7836" y="9117"/>
                    <a:pt x="8775" y="9117"/>
                  </a:cubicBezTo>
                  <a:cubicBezTo>
                    <a:pt x="9698" y="9117"/>
                    <a:pt x="9952" y="7836"/>
                    <a:pt x="9088" y="7494"/>
                  </a:cubicBezTo>
                  <a:lnTo>
                    <a:pt x="9088" y="6644"/>
                  </a:lnTo>
                  <a:cubicBezTo>
                    <a:pt x="9088" y="6466"/>
                    <a:pt x="8939" y="6332"/>
                    <a:pt x="8775" y="6332"/>
                  </a:cubicBezTo>
                  <a:lnTo>
                    <a:pt x="5289" y="6332"/>
                  </a:lnTo>
                  <a:lnTo>
                    <a:pt x="5289" y="5691"/>
                  </a:lnTo>
                  <a:lnTo>
                    <a:pt x="5602" y="5691"/>
                  </a:lnTo>
                  <a:cubicBezTo>
                    <a:pt x="5780" y="5691"/>
                    <a:pt x="5914" y="5557"/>
                    <a:pt x="5914" y="5378"/>
                  </a:cubicBezTo>
                  <a:lnTo>
                    <a:pt x="5914" y="5080"/>
                  </a:lnTo>
                  <a:cubicBezTo>
                    <a:pt x="6093" y="5006"/>
                    <a:pt x="6272" y="4901"/>
                    <a:pt x="6421" y="4782"/>
                  </a:cubicBezTo>
                  <a:lnTo>
                    <a:pt x="6689" y="4931"/>
                  </a:lnTo>
                  <a:cubicBezTo>
                    <a:pt x="6741" y="4962"/>
                    <a:pt x="6798" y="4977"/>
                    <a:pt x="6854" y="4977"/>
                  </a:cubicBezTo>
                  <a:cubicBezTo>
                    <a:pt x="6960" y="4977"/>
                    <a:pt x="7063" y="4924"/>
                    <a:pt x="7121" y="4827"/>
                  </a:cubicBezTo>
                  <a:lnTo>
                    <a:pt x="7747" y="3725"/>
                  </a:lnTo>
                  <a:cubicBezTo>
                    <a:pt x="7836" y="3576"/>
                    <a:pt x="7792" y="3382"/>
                    <a:pt x="7643" y="3293"/>
                  </a:cubicBezTo>
                  <a:lnTo>
                    <a:pt x="7374" y="3144"/>
                  </a:lnTo>
                  <a:cubicBezTo>
                    <a:pt x="7389" y="3039"/>
                    <a:pt x="7389" y="2950"/>
                    <a:pt x="7389" y="2846"/>
                  </a:cubicBezTo>
                  <a:cubicBezTo>
                    <a:pt x="7389" y="2756"/>
                    <a:pt x="7389" y="2652"/>
                    <a:pt x="7374" y="2563"/>
                  </a:cubicBezTo>
                  <a:lnTo>
                    <a:pt x="7643" y="2399"/>
                  </a:lnTo>
                  <a:cubicBezTo>
                    <a:pt x="7792" y="2309"/>
                    <a:pt x="7836" y="2131"/>
                    <a:pt x="7747" y="1967"/>
                  </a:cubicBezTo>
                  <a:lnTo>
                    <a:pt x="7121" y="879"/>
                  </a:lnTo>
                  <a:cubicBezTo>
                    <a:pt x="7060" y="778"/>
                    <a:pt x="6952" y="718"/>
                    <a:pt x="6841" y="718"/>
                  </a:cubicBezTo>
                  <a:cubicBezTo>
                    <a:pt x="6789" y="718"/>
                    <a:pt x="6737" y="731"/>
                    <a:pt x="6689" y="760"/>
                  </a:cubicBezTo>
                  <a:lnTo>
                    <a:pt x="6421" y="909"/>
                  </a:lnTo>
                  <a:cubicBezTo>
                    <a:pt x="6272" y="790"/>
                    <a:pt x="6093" y="700"/>
                    <a:pt x="5914" y="611"/>
                  </a:cubicBezTo>
                  <a:lnTo>
                    <a:pt x="5914" y="313"/>
                  </a:lnTo>
                  <a:cubicBezTo>
                    <a:pt x="5914" y="149"/>
                    <a:pt x="5780" y="0"/>
                    <a:pt x="5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9"/>
            <p:cNvSpPr/>
            <p:nvPr/>
          </p:nvSpPr>
          <p:spPr>
            <a:xfrm>
              <a:off x="5009985" y="2926101"/>
              <a:ext cx="72443" cy="34502"/>
            </a:xfrm>
            <a:custGeom>
              <a:rect b="b" l="l" r="r" t="t"/>
              <a:pathLst>
                <a:path extrusionOk="0" h="1505" w="3160">
                  <a:moveTo>
                    <a:pt x="522" y="0"/>
                  </a:moveTo>
                  <a:cubicBezTo>
                    <a:pt x="194" y="298"/>
                    <a:pt x="1" y="730"/>
                    <a:pt x="1" y="1177"/>
                  </a:cubicBezTo>
                  <a:cubicBezTo>
                    <a:pt x="1" y="1356"/>
                    <a:pt x="135" y="1490"/>
                    <a:pt x="314" y="1505"/>
                  </a:cubicBezTo>
                  <a:lnTo>
                    <a:pt x="2846" y="1505"/>
                  </a:lnTo>
                  <a:cubicBezTo>
                    <a:pt x="3025" y="1505"/>
                    <a:pt x="3159" y="1356"/>
                    <a:pt x="3159" y="1177"/>
                  </a:cubicBezTo>
                  <a:cubicBezTo>
                    <a:pt x="3159" y="730"/>
                    <a:pt x="2965" y="298"/>
                    <a:pt x="2638" y="0"/>
                  </a:cubicBezTo>
                  <a:cubicBezTo>
                    <a:pt x="2347" y="298"/>
                    <a:pt x="1964" y="447"/>
                    <a:pt x="1580" y="447"/>
                  </a:cubicBezTo>
                  <a:cubicBezTo>
                    <a:pt x="1196" y="447"/>
                    <a:pt x="813" y="298"/>
                    <a:pt x="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9"/>
            <p:cNvSpPr/>
            <p:nvPr/>
          </p:nvSpPr>
          <p:spPr>
            <a:xfrm>
              <a:off x="4922892" y="2926101"/>
              <a:ext cx="72787" cy="34502"/>
            </a:xfrm>
            <a:custGeom>
              <a:rect b="b" l="l" r="r" t="t"/>
              <a:pathLst>
                <a:path extrusionOk="0" h="1505" w="3175">
                  <a:moveTo>
                    <a:pt x="537" y="0"/>
                  </a:moveTo>
                  <a:cubicBezTo>
                    <a:pt x="195" y="298"/>
                    <a:pt x="1" y="730"/>
                    <a:pt x="1" y="1177"/>
                  </a:cubicBezTo>
                  <a:cubicBezTo>
                    <a:pt x="1" y="1356"/>
                    <a:pt x="150" y="1490"/>
                    <a:pt x="329" y="1505"/>
                  </a:cubicBezTo>
                  <a:lnTo>
                    <a:pt x="2861" y="1505"/>
                  </a:lnTo>
                  <a:cubicBezTo>
                    <a:pt x="3025" y="1505"/>
                    <a:pt x="3174" y="1356"/>
                    <a:pt x="3174" y="1177"/>
                  </a:cubicBezTo>
                  <a:cubicBezTo>
                    <a:pt x="3174" y="730"/>
                    <a:pt x="2980" y="298"/>
                    <a:pt x="2638" y="0"/>
                  </a:cubicBezTo>
                  <a:cubicBezTo>
                    <a:pt x="2347" y="298"/>
                    <a:pt x="1967" y="447"/>
                    <a:pt x="1588" y="447"/>
                  </a:cubicBezTo>
                  <a:cubicBezTo>
                    <a:pt x="1208" y="447"/>
                    <a:pt x="828" y="298"/>
                    <a:pt x="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9"/>
            <p:cNvSpPr/>
            <p:nvPr/>
          </p:nvSpPr>
          <p:spPr>
            <a:xfrm>
              <a:off x="4835823" y="2926101"/>
              <a:ext cx="72764" cy="34502"/>
            </a:xfrm>
            <a:custGeom>
              <a:rect b="b" l="l" r="r" t="t"/>
              <a:pathLst>
                <a:path extrusionOk="0" h="1505" w="3174">
                  <a:moveTo>
                    <a:pt x="536" y="0"/>
                  </a:moveTo>
                  <a:cubicBezTo>
                    <a:pt x="194" y="298"/>
                    <a:pt x="0" y="730"/>
                    <a:pt x="0" y="1177"/>
                  </a:cubicBezTo>
                  <a:cubicBezTo>
                    <a:pt x="0" y="1356"/>
                    <a:pt x="149" y="1490"/>
                    <a:pt x="328" y="1505"/>
                  </a:cubicBezTo>
                  <a:lnTo>
                    <a:pt x="2860" y="1505"/>
                  </a:lnTo>
                  <a:cubicBezTo>
                    <a:pt x="3024" y="1505"/>
                    <a:pt x="3173" y="1356"/>
                    <a:pt x="3173" y="1177"/>
                  </a:cubicBezTo>
                  <a:cubicBezTo>
                    <a:pt x="3173" y="730"/>
                    <a:pt x="2980" y="298"/>
                    <a:pt x="2637" y="0"/>
                  </a:cubicBezTo>
                  <a:cubicBezTo>
                    <a:pt x="2354" y="298"/>
                    <a:pt x="1974" y="447"/>
                    <a:pt x="1592" y="447"/>
                  </a:cubicBezTo>
                  <a:cubicBezTo>
                    <a:pt x="1210" y="447"/>
                    <a:pt x="827" y="298"/>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 name="Google Shape;1418;p49"/>
          <p:cNvGrpSpPr/>
          <p:nvPr/>
        </p:nvGrpSpPr>
        <p:grpSpPr>
          <a:xfrm>
            <a:off x="5544137" y="2815721"/>
            <a:ext cx="247636" cy="247613"/>
            <a:chOff x="5544137" y="2712646"/>
            <a:chExt cx="247636" cy="247613"/>
          </a:xfrm>
        </p:grpSpPr>
        <p:sp>
          <p:nvSpPr>
            <p:cNvPr id="1419" name="Google Shape;1419;p49"/>
            <p:cNvSpPr/>
            <p:nvPr/>
          </p:nvSpPr>
          <p:spPr>
            <a:xfrm>
              <a:off x="5607662" y="2931213"/>
              <a:ext cx="120929" cy="29046"/>
            </a:xfrm>
            <a:custGeom>
              <a:rect b="b" l="l" r="r" t="t"/>
              <a:pathLst>
                <a:path extrusionOk="0" h="1267" w="5275">
                  <a:moveTo>
                    <a:pt x="835" y="1"/>
                  </a:moveTo>
                  <a:cubicBezTo>
                    <a:pt x="373" y="1"/>
                    <a:pt x="1" y="373"/>
                    <a:pt x="1" y="850"/>
                  </a:cubicBezTo>
                  <a:lnTo>
                    <a:pt x="1" y="954"/>
                  </a:lnTo>
                  <a:cubicBezTo>
                    <a:pt x="1" y="1118"/>
                    <a:pt x="135" y="1267"/>
                    <a:pt x="313" y="1267"/>
                  </a:cubicBezTo>
                  <a:lnTo>
                    <a:pt x="4946" y="1267"/>
                  </a:lnTo>
                  <a:cubicBezTo>
                    <a:pt x="5125" y="1267"/>
                    <a:pt x="5274" y="1118"/>
                    <a:pt x="5274" y="954"/>
                  </a:cubicBezTo>
                  <a:lnTo>
                    <a:pt x="5274" y="850"/>
                  </a:lnTo>
                  <a:cubicBezTo>
                    <a:pt x="5274" y="373"/>
                    <a:pt x="4887" y="1"/>
                    <a:pt x="4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9"/>
            <p:cNvSpPr/>
            <p:nvPr/>
          </p:nvSpPr>
          <p:spPr>
            <a:xfrm>
              <a:off x="5544137" y="2872479"/>
              <a:ext cx="247636" cy="44406"/>
            </a:xfrm>
            <a:custGeom>
              <a:rect b="b" l="l" r="r" t="t"/>
              <a:pathLst>
                <a:path extrusionOk="0" h="1937" w="10802">
                  <a:moveTo>
                    <a:pt x="1" y="0"/>
                  </a:moveTo>
                  <a:lnTo>
                    <a:pt x="1" y="105"/>
                  </a:lnTo>
                  <a:cubicBezTo>
                    <a:pt x="1" y="745"/>
                    <a:pt x="522" y="1267"/>
                    <a:pt x="1163" y="1267"/>
                  </a:cubicBezTo>
                  <a:lnTo>
                    <a:pt x="3725" y="1267"/>
                  </a:lnTo>
                  <a:lnTo>
                    <a:pt x="3546" y="1937"/>
                  </a:lnTo>
                  <a:lnTo>
                    <a:pt x="7271" y="1937"/>
                  </a:lnTo>
                  <a:lnTo>
                    <a:pt x="7077" y="1267"/>
                  </a:lnTo>
                  <a:lnTo>
                    <a:pt x="9639" y="1267"/>
                  </a:lnTo>
                  <a:cubicBezTo>
                    <a:pt x="10280" y="1267"/>
                    <a:pt x="10801" y="745"/>
                    <a:pt x="10801" y="105"/>
                  </a:cubicBezTo>
                  <a:lnTo>
                    <a:pt x="108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9"/>
            <p:cNvSpPr/>
            <p:nvPr/>
          </p:nvSpPr>
          <p:spPr>
            <a:xfrm>
              <a:off x="5682466" y="2763517"/>
              <a:ext cx="50893" cy="43489"/>
            </a:xfrm>
            <a:custGeom>
              <a:rect b="b" l="l" r="r" t="t"/>
              <a:pathLst>
                <a:path extrusionOk="0" h="1897" w="2220">
                  <a:moveTo>
                    <a:pt x="1261" y="625"/>
                  </a:moveTo>
                  <a:cubicBezTo>
                    <a:pt x="1423" y="625"/>
                    <a:pt x="1579" y="748"/>
                    <a:pt x="1579" y="939"/>
                  </a:cubicBezTo>
                  <a:cubicBezTo>
                    <a:pt x="1579" y="1118"/>
                    <a:pt x="1445" y="1267"/>
                    <a:pt x="1266" y="1267"/>
                  </a:cubicBezTo>
                  <a:cubicBezTo>
                    <a:pt x="983" y="1267"/>
                    <a:pt x="834" y="925"/>
                    <a:pt x="1043" y="716"/>
                  </a:cubicBezTo>
                  <a:cubicBezTo>
                    <a:pt x="1106" y="653"/>
                    <a:pt x="1184" y="625"/>
                    <a:pt x="1261" y="625"/>
                  </a:cubicBezTo>
                  <a:close/>
                  <a:moveTo>
                    <a:pt x="1266" y="1"/>
                  </a:moveTo>
                  <a:cubicBezTo>
                    <a:pt x="417" y="1"/>
                    <a:pt x="0" y="1014"/>
                    <a:pt x="596" y="1610"/>
                  </a:cubicBezTo>
                  <a:cubicBezTo>
                    <a:pt x="789" y="1808"/>
                    <a:pt x="1028" y="1896"/>
                    <a:pt x="1263" y="1896"/>
                  </a:cubicBezTo>
                  <a:cubicBezTo>
                    <a:pt x="1751" y="1896"/>
                    <a:pt x="2220" y="1513"/>
                    <a:pt x="2220" y="939"/>
                  </a:cubicBezTo>
                  <a:cubicBezTo>
                    <a:pt x="2220" y="418"/>
                    <a:pt x="1788" y="1"/>
                    <a:pt x="1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9"/>
            <p:cNvSpPr/>
            <p:nvPr/>
          </p:nvSpPr>
          <p:spPr>
            <a:xfrm>
              <a:off x="5544137" y="2712646"/>
              <a:ext cx="247636" cy="145161"/>
            </a:xfrm>
            <a:custGeom>
              <a:rect b="b" l="l" r="r" t="t"/>
              <a:pathLst>
                <a:path extrusionOk="0" h="6332" w="10802">
                  <a:moveTo>
                    <a:pt x="7306" y="920"/>
                  </a:moveTo>
                  <a:cubicBezTo>
                    <a:pt x="7472" y="920"/>
                    <a:pt x="7636" y="1036"/>
                    <a:pt x="7613" y="1266"/>
                  </a:cubicBezTo>
                  <a:lnTo>
                    <a:pt x="7613" y="1609"/>
                  </a:lnTo>
                  <a:cubicBezTo>
                    <a:pt x="7822" y="1654"/>
                    <a:pt x="8001" y="1728"/>
                    <a:pt x="8179" y="1847"/>
                  </a:cubicBezTo>
                  <a:lnTo>
                    <a:pt x="8418" y="1594"/>
                  </a:lnTo>
                  <a:cubicBezTo>
                    <a:pt x="8487" y="1525"/>
                    <a:pt x="8564" y="1496"/>
                    <a:pt x="8638" y="1496"/>
                  </a:cubicBezTo>
                  <a:cubicBezTo>
                    <a:pt x="8883" y="1496"/>
                    <a:pt x="9093" y="1812"/>
                    <a:pt x="8865" y="2041"/>
                  </a:cubicBezTo>
                  <a:lnTo>
                    <a:pt x="8626" y="2294"/>
                  </a:lnTo>
                  <a:cubicBezTo>
                    <a:pt x="8731" y="2458"/>
                    <a:pt x="8820" y="2652"/>
                    <a:pt x="8850" y="2846"/>
                  </a:cubicBezTo>
                  <a:lnTo>
                    <a:pt x="9207" y="2846"/>
                  </a:lnTo>
                  <a:cubicBezTo>
                    <a:pt x="9371" y="2846"/>
                    <a:pt x="9520" y="2995"/>
                    <a:pt x="9520" y="3173"/>
                  </a:cubicBezTo>
                  <a:cubicBezTo>
                    <a:pt x="9520" y="3337"/>
                    <a:pt x="9371" y="3486"/>
                    <a:pt x="9192" y="3486"/>
                  </a:cubicBezTo>
                  <a:lnTo>
                    <a:pt x="8850" y="3486"/>
                  </a:lnTo>
                  <a:cubicBezTo>
                    <a:pt x="8805" y="3680"/>
                    <a:pt x="8731" y="3874"/>
                    <a:pt x="8626" y="4037"/>
                  </a:cubicBezTo>
                  <a:lnTo>
                    <a:pt x="8865" y="4291"/>
                  </a:lnTo>
                  <a:cubicBezTo>
                    <a:pt x="9093" y="4519"/>
                    <a:pt x="8883" y="4836"/>
                    <a:pt x="8638" y="4836"/>
                  </a:cubicBezTo>
                  <a:cubicBezTo>
                    <a:pt x="8564" y="4836"/>
                    <a:pt x="8487" y="4807"/>
                    <a:pt x="8418" y="4738"/>
                  </a:cubicBezTo>
                  <a:lnTo>
                    <a:pt x="8164" y="4484"/>
                  </a:lnTo>
                  <a:cubicBezTo>
                    <a:pt x="8001" y="4604"/>
                    <a:pt x="7807" y="4678"/>
                    <a:pt x="7613" y="4723"/>
                  </a:cubicBezTo>
                  <a:lnTo>
                    <a:pt x="7613" y="5065"/>
                  </a:lnTo>
                  <a:cubicBezTo>
                    <a:pt x="7628" y="5296"/>
                    <a:pt x="7461" y="5412"/>
                    <a:pt x="7295" y="5412"/>
                  </a:cubicBezTo>
                  <a:cubicBezTo>
                    <a:pt x="7129" y="5412"/>
                    <a:pt x="6965" y="5296"/>
                    <a:pt x="6988" y="5065"/>
                  </a:cubicBezTo>
                  <a:lnTo>
                    <a:pt x="6988" y="4723"/>
                  </a:lnTo>
                  <a:cubicBezTo>
                    <a:pt x="6779" y="4678"/>
                    <a:pt x="6600" y="4604"/>
                    <a:pt x="6421" y="4484"/>
                  </a:cubicBezTo>
                  <a:lnTo>
                    <a:pt x="6183" y="4738"/>
                  </a:lnTo>
                  <a:cubicBezTo>
                    <a:pt x="6114" y="4807"/>
                    <a:pt x="6037" y="4836"/>
                    <a:pt x="5962" y="4836"/>
                  </a:cubicBezTo>
                  <a:cubicBezTo>
                    <a:pt x="5717" y="4836"/>
                    <a:pt x="5504" y="4519"/>
                    <a:pt x="5721" y="4291"/>
                  </a:cubicBezTo>
                  <a:lnTo>
                    <a:pt x="5974" y="4037"/>
                  </a:lnTo>
                  <a:cubicBezTo>
                    <a:pt x="5870" y="3874"/>
                    <a:pt x="5781" y="3680"/>
                    <a:pt x="5751" y="3486"/>
                  </a:cubicBezTo>
                  <a:lnTo>
                    <a:pt x="5408" y="3486"/>
                  </a:lnTo>
                  <a:cubicBezTo>
                    <a:pt x="4976" y="3486"/>
                    <a:pt x="4976" y="2846"/>
                    <a:pt x="5408" y="2846"/>
                  </a:cubicBezTo>
                  <a:lnTo>
                    <a:pt x="5751" y="2846"/>
                  </a:lnTo>
                  <a:cubicBezTo>
                    <a:pt x="5796" y="2652"/>
                    <a:pt x="5870" y="2458"/>
                    <a:pt x="5974" y="2294"/>
                  </a:cubicBezTo>
                  <a:lnTo>
                    <a:pt x="5736" y="2041"/>
                  </a:lnTo>
                  <a:cubicBezTo>
                    <a:pt x="5507" y="1812"/>
                    <a:pt x="5718" y="1496"/>
                    <a:pt x="5962" y="1496"/>
                  </a:cubicBezTo>
                  <a:cubicBezTo>
                    <a:pt x="6037" y="1496"/>
                    <a:pt x="6114" y="1525"/>
                    <a:pt x="6183" y="1594"/>
                  </a:cubicBezTo>
                  <a:lnTo>
                    <a:pt x="6421" y="1847"/>
                  </a:lnTo>
                  <a:cubicBezTo>
                    <a:pt x="6600" y="1728"/>
                    <a:pt x="6779" y="1654"/>
                    <a:pt x="6988" y="1609"/>
                  </a:cubicBezTo>
                  <a:lnTo>
                    <a:pt x="6988" y="1266"/>
                  </a:lnTo>
                  <a:cubicBezTo>
                    <a:pt x="6973" y="1036"/>
                    <a:pt x="7140" y="920"/>
                    <a:pt x="7306" y="920"/>
                  </a:cubicBezTo>
                  <a:close/>
                  <a:moveTo>
                    <a:pt x="1163" y="0"/>
                  </a:moveTo>
                  <a:cubicBezTo>
                    <a:pt x="522" y="0"/>
                    <a:pt x="1" y="522"/>
                    <a:pt x="1" y="1162"/>
                  </a:cubicBezTo>
                  <a:lnTo>
                    <a:pt x="1" y="6332"/>
                  </a:lnTo>
                  <a:lnTo>
                    <a:pt x="1922" y="6332"/>
                  </a:lnTo>
                  <a:lnTo>
                    <a:pt x="1922" y="2771"/>
                  </a:lnTo>
                  <a:lnTo>
                    <a:pt x="1833" y="2861"/>
                  </a:lnTo>
                  <a:cubicBezTo>
                    <a:pt x="1762" y="2939"/>
                    <a:pt x="1680" y="2971"/>
                    <a:pt x="1601" y="2971"/>
                  </a:cubicBezTo>
                  <a:cubicBezTo>
                    <a:pt x="1348" y="2971"/>
                    <a:pt x="1125" y="2640"/>
                    <a:pt x="1386" y="2414"/>
                  </a:cubicBezTo>
                  <a:lnTo>
                    <a:pt x="2012" y="1788"/>
                  </a:lnTo>
                  <a:cubicBezTo>
                    <a:pt x="2071" y="1721"/>
                    <a:pt x="2153" y="1687"/>
                    <a:pt x="2235" y="1687"/>
                  </a:cubicBezTo>
                  <a:cubicBezTo>
                    <a:pt x="2317" y="1687"/>
                    <a:pt x="2399" y="1721"/>
                    <a:pt x="2459" y="1788"/>
                  </a:cubicBezTo>
                  <a:lnTo>
                    <a:pt x="3099" y="2414"/>
                  </a:lnTo>
                  <a:cubicBezTo>
                    <a:pt x="3328" y="2642"/>
                    <a:pt x="3109" y="2959"/>
                    <a:pt x="2867" y="2959"/>
                  </a:cubicBezTo>
                  <a:cubicBezTo>
                    <a:pt x="2794" y="2959"/>
                    <a:pt x="2718" y="2930"/>
                    <a:pt x="2652" y="2861"/>
                  </a:cubicBezTo>
                  <a:lnTo>
                    <a:pt x="2548" y="2771"/>
                  </a:lnTo>
                  <a:lnTo>
                    <a:pt x="2548" y="6332"/>
                  </a:lnTo>
                  <a:lnTo>
                    <a:pt x="3189" y="6332"/>
                  </a:lnTo>
                  <a:lnTo>
                    <a:pt x="3189" y="3695"/>
                  </a:lnTo>
                  <a:cubicBezTo>
                    <a:pt x="3174" y="3464"/>
                    <a:pt x="3341" y="3348"/>
                    <a:pt x="3507" y="3348"/>
                  </a:cubicBezTo>
                  <a:cubicBezTo>
                    <a:pt x="3673" y="3348"/>
                    <a:pt x="3837" y="3464"/>
                    <a:pt x="3814" y="3695"/>
                  </a:cubicBezTo>
                  <a:lnTo>
                    <a:pt x="3814" y="6332"/>
                  </a:lnTo>
                  <a:lnTo>
                    <a:pt x="4455" y="6332"/>
                  </a:lnTo>
                  <a:lnTo>
                    <a:pt x="4455" y="5378"/>
                  </a:lnTo>
                  <a:cubicBezTo>
                    <a:pt x="4455" y="5170"/>
                    <a:pt x="4611" y="5065"/>
                    <a:pt x="4768" y="5065"/>
                  </a:cubicBezTo>
                  <a:cubicBezTo>
                    <a:pt x="4924" y="5065"/>
                    <a:pt x="5081" y="5170"/>
                    <a:pt x="5081" y="5378"/>
                  </a:cubicBezTo>
                  <a:lnTo>
                    <a:pt x="5081" y="6332"/>
                  </a:lnTo>
                  <a:lnTo>
                    <a:pt x="10801" y="6332"/>
                  </a:lnTo>
                  <a:lnTo>
                    <a:pt x="10801" y="1162"/>
                  </a:lnTo>
                  <a:cubicBezTo>
                    <a:pt x="10801" y="522"/>
                    <a:pt x="10280" y="0"/>
                    <a:pt x="9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 name="Google Shape;1423;p49"/>
          <p:cNvGrpSpPr/>
          <p:nvPr/>
        </p:nvGrpSpPr>
        <p:grpSpPr>
          <a:xfrm>
            <a:off x="6214556" y="2815721"/>
            <a:ext cx="247636" cy="247613"/>
            <a:chOff x="6214556" y="2712646"/>
            <a:chExt cx="247636" cy="247613"/>
          </a:xfrm>
        </p:grpSpPr>
        <p:sp>
          <p:nvSpPr>
            <p:cNvPr id="1424" name="Google Shape;1424;p49"/>
            <p:cNvSpPr/>
            <p:nvPr/>
          </p:nvSpPr>
          <p:spPr>
            <a:xfrm>
              <a:off x="6214556" y="2712646"/>
              <a:ext cx="247636" cy="247613"/>
            </a:xfrm>
            <a:custGeom>
              <a:rect b="b" l="l" r="r" t="t"/>
              <a:pathLst>
                <a:path extrusionOk="0" h="10801" w="10802">
                  <a:moveTo>
                    <a:pt x="5368" y="2123"/>
                  </a:moveTo>
                  <a:cubicBezTo>
                    <a:pt x="7052" y="2123"/>
                    <a:pt x="8671" y="3431"/>
                    <a:pt x="8671" y="5408"/>
                  </a:cubicBezTo>
                  <a:cubicBezTo>
                    <a:pt x="8656" y="7211"/>
                    <a:pt x="7196" y="8671"/>
                    <a:pt x="5393" y="8671"/>
                  </a:cubicBezTo>
                  <a:cubicBezTo>
                    <a:pt x="2473" y="8671"/>
                    <a:pt x="1028" y="5155"/>
                    <a:pt x="3084" y="3084"/>
                  </a:cubicBezTo>
                  <a:cubicBezTo>
                    <a:pt x="3748" y="2420"/>
                    <a:pt x="4565" y="2123"/>
                    <a:pt x="5368" y="2123"/>
                  </a:cubicBezTo>
                  <a:close/>
                  <a:moveTo>
                    <a:pt x="4544" y="0"/>
                  </a:moveTo>
                  <a:cubicBezTo>
                    <a:pt x="4380" y="0"/>
                    <a:pt x="4231" y="149"/>
                    <a:pt x="4231" y="313"/>
                  </a:cubicBezTo>
                  <a:lnTo>
                    <a:pt x="4231" y="805"/>
                  </a:lnTo>
                  <a:cubicBezTo>
                    <a:pt x="3784" y="909"/>
                    <a:pt x="3352" y="1088"/>
                    <a:pt x="2965" y="1326"/>
                  </a:cubicBezTo>
                  <a:lnTo>
                    <a:pt x="2622" y="983"/>
                  </a:lnTo>
                  <a:cubicBezTo>
                    <a:pt x="2555" y="924"/>
                    <a:pt x="2473" y="894"/>
                    <a:pt x="2393" y="894"/>
                  </a:cubicBezTo>
                  <a:cubicBezTo>
                    <a:pt x="2313" y="894"/>
                    <a:pt x="2235" y="924"/>
                    <a:pt x="2176" y="983"/>
                  </a:cubicBezTo>
                  <a:lnTo>
                    <a:pt x="984" y="2175"/>
                  </a:lnTo>
                  <a:cubicBezTo>
                    <a:pt x="850" y="2309"/>
                    <a:pt x="850" y="2503"/>
                    <a:pt x="984" y="2622"/>
                  </a:cubicBezTo>
                  <a:lnTo>
                    <a:pt x="1311" y="2965"/>
                  </a:lnTo>
                  <a:cubicBezTo>
                    <a:pt x="1073" y="3367"/>
                    <a:pt x="909" y="3799"/>
                    <a:pt x="790" y="4246"/>
                  </a:cubicBezTo>
                  <a:lnTo>
                    <a:pt x="313" y="4246"/>
                  </a:lnTo>
                  <a:cubicBezTo>
                    <a:pt x="135" y="4246"/>
                    <a:pt x="0" y="4380"/>
                    <a:pt x="0" y="4559"/>
                  </a:cubicBezTo>
                  <a:lnTo>
                    <a:pt x="0" y="6242"/>
                  </a:lnTo>
                  <a:cubicBezTo>
                    <a:pt x="0" y="6421"/>
                    <a:pt x="135" y="6555"/>
                    <a:pt x="313" y="6555"/>
                  </a:cubicBezTo>
                  <a:lnTo>
                    <a:pt x="790" y="6555"/>
                  </a:lnTo>
                  <a:cubicBezTo>
                    <a:pt x="909" y="7002"/>
                    <a:pt x="1073" y="7434"/>
                    <a:pt x="1311" y="7836"/>
                  </a:cubicBezTo>
                  <a:lnTo>
                    <a:pt x="984" y="8179"/>
                  </a:lnTo>
                  <a:cubicBezTo>
                    <a:pt x="850" y="8298"/>
                    <a:pt x="850" y="8492"/>
                    <a:pt x="984" y="8626"/>
                  </a:cubicBezTo>
                  <a:lnTo>
                    <a:pt x="2176" y="9818"/>
                  </a:lnTo>
                  <a:cubicBezTo>
                    <a:pt x="2235" y="9877"/>
                    <a:pt x="2313" y="9907"/>
                    <a:pt x="2393" y="9907"/>
                  </a:cubicBezTo>
                  <a:cubicBezTo>
                    <a:pt x="2473" y="9907"/>
                    <a:pt x="2555" y="9877"/>
                    <a:pt x="2622" y="9818"/>
                  </a:cubicBezTo>
                  <a:lnTo>
                    <a:pt x="2965" y="9475"/>
                  </a:lnTo>
                  <a:cubicBezTo>
                    <a:pt x="3352" y="9713"/>
                    <a:pt x="3784" y="9892"/>
                    <a:pt x="4231" y="9996"/>
                  </a:cubicBezTo>
                  <a:lnTo>
                    <a:pt x="4231" y="10488"/>
                  </a:lnTo>
                  <a:cubicBezTo>
                    <a:pt x="4231" y="10652"/>
                    <a:pt x="4380" y="10801"/>
                    <a:pt x="4544" y="10801"/>
                  </a:cubicBezTo>
                  <a:lnTo>
                    <a:pt x="6243" y="10801"/>
                  </a:lnTo>
                  <a:cubicBezTo>
                    <a:pt x="6406" y="10801"/>
                    <a:pt x="6555" y="10652"/>
                    <a:pt x="6555" y="10488"/>
                  </a:cubicBezTo>
                  <a:lnTo>
                    <a:pt x="6555" y="9996"/>
                  </a:lnTo>
                  <a:cubicBezTo>
                    <a:pt x="7002" y="9892"/>
                    <a:pt x="7434" y="9713"/>
                    <a:pt x="7822" y="9475"/>
                  </a:cubicBezTo>
                  <a:lnTo>
                    <a:pt x="8164" y="9818"/>
                  </a:lnTo>
                  <a:cubicBezTo>
                    <a:pt x="8231" y="9877"/>
                    <a:pt x="8313" y="9907"/>
                    <a:pt x="8393" y="9907"/>
                  </a:cubicBezTo>
                  <a:cubicBezTo>
                    <a:pt x="8473" y="9907"/>
                    <a:pt x="8552" y="9877"/>
                    <a:pt x="8611" y="9818"/>
                  </a:cubicBezTo>
                  <a:lnTo>
                    <a:pt x="9803" y="8626"/>
                  </a:lnTo>
                  <a:cubicBezTo>
                    <a:pt x="9937" y="8492"/>
                    <a:pt x="9937" y="8298"/>
                    <a:pt x="9803" y="8179"/>
                  </a:cubicBezTo>
                  <a:lnTo>
                    <a:pt x="9475" y="7836"/>
                  </a:lnTo>
                  <a:cubicBezTo>
                    <a:pt x="9699" y="7434"/>
                    <a:pt x="9878" y="7002"/>
                    <a:pt x="9997" y="6555"/>
                  </a:cubicBezTo>
                  <a:lnTo>
                    <a:pt x="10473" y="6555"/>
                  </a:lnTo>
                  <a:cubicBezTo>
                    <a:pt x="10652" y="6555"/>
                    <a:pt x="10801" y="6421"/>
                    <a:pt x="10801" y="6242"/>
                  </a:cubicBezTo>
                  <a:lnTo>
                    <a:pt x="10801" y="4559"/>
                  </a:lnTo>
                  <a:cubicBezTo>
                    <a:pt x="10801" y="4380"/>
                    <a:pt x="10652" y="4246"/>
                    <a:pt x="10473" y="4246"/>
                  </a:cubicBezTo>
                  <a:lnTo>
                    <a:pt x="9997" y="4246"/>
                  </a:lnTo>
                  <a:cubicBezTo>
                    <a:pt x="9878" y="3799"/>
                    <a:pt x="9714" y="3367"/>
                    <a:pt x="9475" y="2965"/>
                  </a:cubicBezTo>
                  <a:lnTo>
                    <a:pt x="9803" y="2622"/>
                  </a:lnTo>
                  <a:cubicBezTo>
                    <a:pt x="9937" y="2503"/>
                    <a:pt x="9937" y="2309"/>
                    <a:pt x="9803" y="2175"/>
                  </a:cubicBezTo>
                  <a:lnTo>
                    <a:pt x="8611" y="983"/>
                  </a:lnTo>
                  <a:cubicBezTo>
                    <a:pt x="8552" y="924"/>
                    <a:pt x="8473" y="894"/>
                    <a:pt x="8393" y="894"/>
                  </a:cubicBezTo>
                  <a:cubicBezTo>
                    <a:pt x="8313" y="894"/>
                    <a:pt x="8231" y="924"/>
                    <a:pt x="8164" y="983"/>
                  </a:cubicBezTo>
                  <a:lnTo>
                    <a:pt x="7822" y="1326"/>
                  </a:lnTo>
                  <a:cubicBezTo>
                    <a:pt x="7434" y="1088"/>
                    <a:pt x="7002" y="909"/>
                    <a:pt x="6555" y="805"/>
                  </a:cubicBezTo>
                  <a:lnTo>
                    <a:pt x="6555" y="313"/>
                  </a:lnTo>
                  <a:cubicBezTo>
                    <a:pt x="6555" y="149"/>
                    <a:pt x="6406" y="0"/>
                    <a:pt x="6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9"/>
            <p:cNvSpPr/>
            <p:nvPr/>
          </p:nvSpPr>
          <p:spPr>
            <a:xfrm>
              <a:off x="6257357" y="2776171"/>
              <a:ext cx="141310" cy="120861"/>
            </a:xfrm>
            <a:custGeom>
              <a:rect b="b" l="l" r="r" t="t"/>
              <a:pathLst>
                <a:path extrusionOk="0" h="5272" w="6164">
                  <a:moveTo>
                    <a:pt x="4864" y="1421"/>
                  </a:moveTo>
                  <a:cubicBezTo>
                    <a:pt x="5109" y="1421"/>
                    <a:pt x="5319" y="1738"/>
                    <a:pt x="5091" y="1967"/>
                  </a:cubicBezTo>
                  <a:lnTo>
                    <a:pt x="3303" y="3754"/>
                  </a:lnTo>
                  <a:cubicBezTo>
                    <a:pt x="3243" y="3799"/>
                    <a:pt x="3169" y="3844"/>
                    <a:pt x="3079" y="3844"/>
                  </a:cubicBezTo>
                  <a:cubicBezTo>
                    <a:pt x="2990" y="3844"/>
                    <a:pt x="2916" y="3799"/>
                    <a:pt x="2856" y="3754"/>
                  </a:cubicBezTo>
                  <a:lnTo>
                    <a:pt x="1962" y="2846"/>
                  </a:lnTo>
                  <a:cubicBezTo>
                    <a:pt x="1843" y="2726"/>
                    <a:pt x="1843" y="2533"/>
                    <a:pt x="1962" y="2399"/>
                  </a:cubicBezTo>
                  <a:cubicBezTo>
                    <a:pt x="2022" y="2339"/>
                    <a:pt x="2104" y="2309"/>
                    <a:pt x="2186" y="2309"/>
                  </a:cubicBezTo>
                  <a:cubicBezTo>
                    <a:pt x="2268" y="2309"/>
                    <a:pt x="2349" y="2339"/>
                    <a:pt x="2409" y="2399"/>
                  </a:cubicBezTo>
                  <a:lnTo>
                    <a:pt x="3079" y="3069"/>
                  </a:lnTo>
                  <a:lnTo>
                    <a:pt x="4644" y="1520"/>
                  </a:lnTo>
                  <a:cubicBezTo>
                    <a:pt x="4713" y="1450"/>
                    <a:pt x="4790" y="1421"/>
                    <a:pt x="4864" y="1421"/>
                  </a:cubicBezTo>
                  <a:close/>
                  <a:moveTo>
                    <a:pt x="3508" y="0"/>
                  </a:moveTo>
                  <a:cubicBezTo>
                    <a:pt x="1166" y="0"/>
                    <a:pt x="0" y="2835"/>
                    <a:pt x="1664" y="4499"/>
                  </a:cubicBezTo>
                  <a:cubicBezTo>
                    <a:pt x="2198" y="5033"/>
                    <a:pt x="2856" y="5272"/>
                    <a:pt x="3502" y="5272"/>
                  </a:cubicBezTo>
                  <a:cubicBezTo>
                    <a:pt x="4858" y="5272"/>
                    <a:pt x="6163" y="4221"/>
                    <a:pt x="6163" y="2637"/>
                  </a:cubicBezTo>
                  <a:cubicBezTo>
                    <a:pt x="6163" y="1177"/>
                    <a:pt x="4986" y="0"/>
                    <a:pt x="3526" y="0"/>
                  </a:cubicBezTo>
                  <a:cubicBezTo>
                    <a:pt x="3520" y="0"/>
                    <a:pt x="3514" y="0"/>
                    <a:pt x="3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 name="Google Shape;1426;p49"/>
          <p:cNvGrpSpPr/>
          <p:nvPr/>
        </p:nvGrpSpPr>
        <p:grpSpPr>
          <a:xfrm>
            <a:off x="6884631" y="2815721"/>
            <a:ext cx="247636" cy="247613"/>
            <a:chOff x="6884631" y="2712646"/>
            <a:chExt cx="247636" cy="247613"/>
          </a:xfrm>
        </p:grpSpPr>
        <p:sp>
          <p:nvSpPr>
            <p:cNvPr id="1427" name="Google Shape;1427;p49"/>
            <p:cNvSpPr/>
            <p:nvPr/>
          </p:nvSpPr>
          <p:spPr>
            <a:xfrm>
              <a:off x="6948843" y="2776515"/>
              <a:ext cx="119898" cy="86427"/>
            </a:xfrm>
            <a:custGeom>
              <a:rect b="b" l="l" r="r" t="t"/>
              <a:pathLst>
                <a:path extrusionOk="0" h="3770" w="5230">
                  <a:moveTo>
                    <a:pt x="2294" y="0"/>
                  </a:moveTo>
                  <a:cubicBezTo>
                    <a:pt x="2041" y="30"/>
                    <a:pt x="1803" y="89"/>
                    <a:pt x="1579" y="194"/>
                  </a:cubicBezTo>
                  <a:lnTo>
                    <a:pt x="1728" y="447"/>
                  </a:lnTo>
                  <a:cubicBezTo>
                    <a:pt x="1851" y="693"/>
                    <a:pt x="1643" y="911"/>
                    <a:pt x="1432" y="911"/>
                  </a:cubicBezTo>
                  <a:cubicBezTo>
                    <a:pt x="1337" y="911"/>
                    <a:pt x="1242" y="866"/>
                    <a:pt x="1177" y="760"/>
                  </a:cubicBezTo>
                  <a:lnTo>
                    <a:pt x="1028" y="507"/>
                  </a:lnTo>
                  <a:cubicBezTo>
                    <a:pt x="820" y="656"/>
                    <a:pt x="656" y="834"/>
                    <a:pt x="507" y="1028"/>
                  </a:cubicBezTo>
                  <a:lnTo>
                    <a:pt x="760" y="1177"/>
                  </a:lnTo>
                  <a:cubicBezTo>
                    <a:pt x="1083" y="1351"/>
                    <a:pt x="898" y="1785"/>
                    <a:pt x="620" y="1785"/>
                  </a:cubicBezTo>
                  <a:cubicBezTo>
                    <a:pt x="565" y="1785"/>
                    <a:pt x="506" y="1768"/>
                    <a:pt x="447" y="1728"/>
                  </a:cubicBezTo>
                  <a:lnTo>
                    <a:pt x="179" y="1579"/>
                  </a:lnTo>
                  <a:cubicBezTo>
                    <a:pt x="90" y="1803"/>
                    <a:pt x="30" y="2056"/>
                    <a:pt x="0" y="2294"/>
                  </a:cubicBezTo>
                  <a:lnTo>
                    <a:pt x="298" y="2294"/>
                  </a:lnTo>
                  <a:cubicBezTo>
                    <a:pt x="715" y="2294"/>
                    <a:pt x="715" y="2935"/>
                    <a:pt x="298" y="2935"/>
                  </a:cubicBezTo>
                  <a:lnTo>
                    <a:pt x="0" y="2935"/>
                  </a:lnTo>
                  <a:cubicBezTo>
                    <a:pt x="30" y="3218"/>
                    <a:pt x="119" y="3516"/>
                    <a:pt x="253" y="3769"/>
                  </a:cubicBezTo>
                  <a:lnTo>
                    <a:pt x="1073" y="3769"/>
                  </a:lnTo>
                  <a:cubicBezTo>
                    <a:pt x="1192" y="3158"/>
                    <a:pt x="1684" y="2667"/>
                    <a:pt x="2294" y="2547"/>
                  </a:cubicBezTo>
                  <a:lnTo>
                    <a:pt x="2294" y="1564"/>
                  </a:lnTo>
                  <a:cubicBezTo>
                    <a:pt x="2294" y="1348"/>
                    <a:pt x="2455" y="1240"/>
                    <a:pt x="2615" y="1240"/>
                  </a:cubicBezTo>
                  <a:cubicBezTo>
                    <a:pt x="2775" y="1240"/>
                    <a:pt x="2935" y="1348"/>
                    <a:pt x="2935" y="1564"/>
                  </a:cubicBezTo>
                  <a:lnTo>
                    <a:pt x="2935" y="2547"/>
                  </a:lnTo>
                  <a:cubicBezTo>
                    <a:pt x="3546" y="2667"/>
                    <a:pt x="4037" y="3158"/>
                    <a:pt x="4172" y="3769"/>
                  </a:cubicBezTo>
                  <a:lnTo>
                    <a:pt x="4976" y="3769"/>
                  </a:lnTo>
                  <a:cubicBezTo>
                    <a:pt x="5110" y="3516"/>
                    <a:pt x="5199" y="3218"/>
                    <a:pt x="5229" y="2935"/>
                  </a:cubicBezTo>
                  <a:lnTo>
                    <a:pt x="4916" y="2935"/>
                  </a:lnTo>
                  <a:cubicBezTo>
                    <a:pt x="4499" y="2935"/>
                    <a:pt x="4499" y="2294"/>
                    <a:pt x="4916" y="2294"/>
                  </a:cubicBezTo>
                  <a:lnTo>
                    <a:pt x="5214" y="2294"/>
                  </a:lnTo>
                  <a:cubicBezTo>
                    <a:pt x="5185" y="2056"/>
                    <a:pt x="5125" y="1803"/>
                    <a:pt x="5036" y="1579"/>
                  </a:cubicBezTo>
                  <a:lnTo>
                    <a:pt x="4767" y="1728"/>
                  </a:lnTo>
                  <a:cubicBezTo>
                    <a:pt x="4715" y="1754"/>
                    <a:pt x="4665" y="1766"/>
                    <a:pt x="4618" y="1766"/>
                  </a:cubicBezTo>
                  <a:cubicBezTo>
                    <a:pt x="4341" y="1766"/>
                    <a:pt x="4174" y="1368"/>
                    <a:pt x="4455" y="1177"/>
                  </a:cubicBezTo>
                  <a:lnTo>
                    <a:pt x="4723" y="1028"/>
                  </a:lnTo>
                  <a:cubicBezTo>
                    <a:pt x="4559" y="834"/>
                    <a:pt x="4395" y="656"/>
                    <a:pt x="4186" y="507"/>
                  </a:cubicBezTo>
                  <a:lnTo>
                    <a:pt x="4037" y="760"/>
                  </a:lnTo>
                  <a:cubicBezTo>
                    <a:pt x="3976" y="888"/>
                    <a:pt x="3873" y="941"/>
                    <a:pt x="3770" y="941"/>
                  </a:cubicBezTo>
                  <a:cubicBezTo>
                    <a:pt x="3550" y="941"/>
                    <a:pt x="3329" y="701"/>
                    <a:pt x="3501" y="447"/>
                  </a:cubicBezTo>
                  <a:lnTo>
                    <a:pt x="3650" y="194"/>
                  </a:lnTo>
                  <a:cubicBezTo>
                    <a:pt x="3412" y="89"/>
                    <a:pt x="3173" y="30"/>
                    <a:pt x="2920" y="0"/>
                  </a:cubicBezTo>
                  <a:lnTo>
                    <a:pt x="2920" y="298"/>
                  </a:lnTo>
                  <a:cubicBezTo>
                    <a:pt x="2920" y="514"/>
                    <a:pt x="2764" y="622"/>
                    <a:pt x="2607" y="622"/>
                  </a:cubicBezTo>
                  <a:cubicBezTo>
                    <a:pt x="2451" y="622"/>
                    <a:pt x="2294" y="514"/>
                    <a:pt x="2294" y="298"/>
                  </a:cubicBezTo>
                  <a:lnTo>
                    <a:pt x="2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9"/>
            <p:cNvSpPr/>
            <p:nvPr/>
          </p:nvSpPr>
          <p:spPr>
            <a:xfrm>
              <a:off x="6987770" y="2848569"/>
              <a:ext cx="41357" cy="14374"/>
            </a:xfrm>
            <a:custGeom>
              <a:rect b="b" l="l" r="r" t="t"/>
              <a:pathLst>
                <a:path extrusionOk="0" h="627" w="1804">
                  <a:moveTo>
                    <a:pt x="902" y="0"/>
                  </a:moveTo>
                  <a:cubicBezTo>
                    <a:pt x="526" y="0"/>
                    <a:pt x="150" y="209"/>
                    <a:pt x="1" y="626"/>
                  </a:cubicBezTo>
                  <a:lnTo>
                    <a:pt x="1803" y="626"/>
                  </a:lnTo>
                  <a:cubicBezTo>
                    <a:pt x="1654" y="209"/>
                    <a:pt x="1278" y="0"/>
                    <a:pt x="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9"/>
            <p:cNvSpPr/>
            <p:nvPr/>
          </p:nvSpPr>
          <p:spPr>
            <a:xfrm>
              <a:off x="6884631" y="2712646"/>
              <a:ext cx="247636" cy="247613"/>
            </a:xfrm>
            <a:custGeom>
              <a:rect b="b" l="l" r="r" t="t"/>
              <a:pathLst>
                <a:path extrusionOk="0" h="10801" w="10802">
                  <a:moveTo>
                    <a:pt x="5408" y="2131"/>
                  </a:moveTo>
                  <a:cubicBezTo>
                    <a:pt x="7926" y="2131"/>
                    <a:pt x="9490" y="4857"/>
                    <a:pt x="8224" y="7032"/>
                  </a:cubicBezTo>
                  <a:cubicBezTo>
                    <a:pt x="8179" y="7136"/>
                    <a:pt x="8075" y="7196"/>
                    <a:pt x="7956" y="7196"/>
                  </a:cubicBezTo>
                  <a:lnTo>
                    <a:pt x="2846" y="7196"/>
                  </a:lnTo>
                  <a:cubicBezTo>
                    <a:pt x="2727" y="7196"/>
                    <a:pt x="2622" y="7136"/>
                    <a:pt x="2578" y="7032"/>
                  </a:cubicBezTo>
                  <a:cubicBezTo>
                    <a:pt x="1311" y="4857"/>
                    <a:pt x="2876" y="2131"/>
                    <a:pt x="5408" y="2131"/>
                  </a:cubicBezTo>
                  <a:close/>
                  <a:moveTo>
                    <a:pt x="4559" y="0"/>
                  </a:moveTo>
                  <a:cubicBezTo>
                    <a:pt x="4380" y="0"/>
                    <a:pt x="4246" y="149"/>
                    <a:pt x="4246" y="313"/>
                  </a:cubicBezTo>
                  <a:lnTo>
                    <a:pt x="4246" y="805"/>
                  </a:lnTo>
                  <a:cubicBezTo>
                    <a:pt x="3799" y="909"/>
                    <a:pt x="3367" y="1088"/>
                    <a:pt x="2965" y="1326"/>
                  </a:cubicBezTo>
                  <a:lnTo>
                    <a:pt x="2622" y="983"/>
                  </a:lnTo>
                  <a:cubicBezTo>
                    <a:pt x="2563" y="924"/>
                    <a:pt x="2485" y="894"/>
                    <a:pt x="2405" y="894"/>
                  </a:cubicBezTo>
                  <a:cubicBezTo>
                    <a:pt x="2324" y="894"/>
                    <a:pt x="2243" y="924"/>
                    <a:pt x="2176" y="983"/>
                  </a:cubicBezTo>
                  <a:lnTo>
                    <a:pt x="984" y="2175"/>
                  </a:lnTo>
                  <a:cubicBezTo>
                    <a:pt x="865" y="2309"/>
                    <a:pt x="865" y="2503"/>
                    <a:pt x="984" y="2622"/>
                  </a:cubicBezTo>
                  <a:lnTo>
                    <a:pt x="1326" y="2965"/>
                  </a:lnTo>
                  <a:cubicBezTo>
                    <a:pt x="1088" y="3367"/>
                    <a:pt x="909" y="3799"/>
                    <a:pt x="805" y="4246"/>
                  </a:cubicBezTo>
                  <a:lnTo>
                    <a:pt x="313" y="4246"/>
                  </a:lnTo>
                  <a:cubicBezTo>
                    <a:pt x="149" y="4246"/>
                    <a:pt x="0" y="4380"/>
                    <a:pt x="0" y="4559"/>
                  </a:cubicBezTo>
                  <a:lnTo>
                    <a:pt x="0" y="6242"/>
                  </a:lnTo>
                  <a:cubicBezTo>
                    <a:pt x="0" y="6421"/>
                    <a:pt x="149" y="6555"/>
                    <a:pt x="313" y="6555"/>
                  </a:cubicBezTo>
                  <a:lnTo>
                    <a:pt x="805" y="6555"/>
                  </a:lnTo>
                  <a:cubicBezTo>
                    <a:pt x="909" y="7002"/>
                    <a:pt x="1088" y="7434"/>
                    <a:pt x="1326" y="7836"/>
                  </a:cubicBezTo>
                  <a:lnTo>
                    <a:pt x="984" y="8179"/>
                  </a:lnTo>
                  <a:cubicBezTo>
                    <a:pt x="865" y="8298"/>
                    <a:pt x="865" y="8492"/>
                    <a:pt x="984" y="8626"/>
                  </a:cubicBezTo>
                  <a:lnTo>
                    <a:pt x="2176" y="9818"/>
                  </a:lnTo>
                  <a:cubicBezTo>
                    <a:pt x="2243" y="9877"/>
                    <a:pt x="2324" y="9907"/>
                    <a:pt x="2405" y="9907"/>
                  </a:cubicBezTo>
                  <a:cubicBezTo>
                    <a:pt x="2485" y="9907"/>
                    <a:pt x="2563" y="9877"/>
                    <a:pt x="2622" y="9818"/>
                  </a:cubicBezTo>
                  <a:lnTo>
                    <a:pt x="2965" y="9475"/>
                  </a:lnTo>
                  <a:cubicBezTo>
                    <a:pt x="3367" y="9713"/>
                    <a:pt x="3799" y="9892"/>
                    <a:pt x="4246" y="9996"/>
                  </a:cubicBezTo>
                  <a:lnTo>
                    <a:pt x="4246" y="10488"/>
                  </a:lnTo>
                  <a:cubicBezTo>
                    <a:pt x="4246" y="10652"/>
                    <a:pt x="4380" y="10801"/>
                    <a:pt x="4559" y="10801"/>
                  </a:cubicBezTo>
                  <a:lnTo>
                    <a:pt x="6243" y="10801"/>
                  </a:lnTo>
                  <a:cubicBezTo>
                    <a:pt x="6421" y="10801"/>
                    <a:pt x="6555" y="10652"/>
                    <a:pt x="6555" y="10488"/>
                  </a:cubicBezTo>
                  <a:lnTo>
                    <a:pt x="6555" y="9996"/>
                  </a:lnTo>
                  <a:cubicBezTo>
                    <a:pt x="7002" y="9892"/>
                    <a:pt x="7434" y="9713"/>
                    <a:pt x="7837" y="9475"/>
                  </a:cubicBezTo>
                  <a:lnTo>
                    <a:pt x="8179" y="9818"/>
                  </a:lnTo>
                  <a:cubicBezTo>
                    <a:pt x="8239" y="9877"/>
                    <a:pt x="8317" y="9907"/>
                    <a:pt x="8397" y="9907"/>
                  </a:cubicBezTo>
                  <a:cubicBezTo>
                    <a:pt x="8477" y="9907"/>
                    <a:pt x="8559" y="9877"/>
                    <a:pt x="8626" y="9818"/>
                  </a:cubicBezTo>
                  <a:lnTo>
                    <a:pt x="9818" y="8626"/>
                  </a:lnTo>
                  <a:cubicBezTo>
                    <a:pt x="9937" y="8492"/>
                    <a:pt x="9937" y="8298"/>
                    <a:pt x="9818" y="8179"/>
                  </a:cubicBezTo>
                  <a:lnTo>
                    <a:pt x="9475" y="7836"/>
                  </a:lnTo>
                  <a:cubicBezTo>
                    <a:pt x="9714" y="7434"/>
                    <a:pt x="9892" y="7002"/>
                    <a:pt x="10012" y="6555"/>
                  </a:cubicBezTo>
                  <a:lnTo>
                    <a:pt x="10488" y="6555"/>
                  </a:lnTo>
                  <a:cubicBezTo>
                    <a:pt x="10652" y="6555"/>
                    <a:pt x="10801" y="6421"/>
                    <a:pt x="10801" y="6242"/>
                  </a:cubicBezTo>
                  <a:lnTo>
                    <a:pt x="10801" y="4559"/>
                  </a:lnTo>
                  <a:cubicBezTo>
                    <a:pt x="10801" y="4380"/>
                    <a:pt x="10652" y="4246"/>
                    <a:pt x="10488" y="4246"/>
                  </a:cubicBezTo>
                  <a:lnTo>
                    <a:pt x="10012" y="4246"/>
                  </a:lnTo>
                  <a:cubicBezTo>
                    <a:pt x="9892" y="3799"/>
                    <a:pt x="9714" y="3367"/>
                    <a:pt x="9475" y="2965"/>
                  </a:cubicBezTo>
                  <a:lnTo>
                    <a:pt x="9818" y="2622"/>
                  </a:lnTo>
                  <a:cubicBezTo>
                    <a:pt x="9937" y="2503"/>
                    <a:pt x="9937" y="2309"/>
                    <a:pt x="9818" y="2175"/>
                  </a:cubicBezTo>
                  <a:lnTo>
                    <a:pt x="8626" y="983"/>
                  </a:lnTo>
                  <a:cubicBezTo>
                    <a:pt x="8559" y="924"/>
                    <a:pt x="8477" y="894"/>
                    <a:pt x="8397" y="894"/>
                  </a:cubicBezTo>
                  <a:cubicBezTo>
                    <a:pt x="8317" y="894"/>
                    <a:pt x="8239" y="924"/>
                    <a:pt x="8179" y="983"/>
                  </a:cubicBezTo>
                  <a:lnTo>
                    <a:pt x="7837" y="1326"/>
                  </a:lnTo>
                  <a:cubicBezTo>
                    <a:pt x="7434" y="1088"/>
                    <a:pt x="7002" y="909"/>
                    <a:pt x="6555" y="805"/>
                  </a:cubicBezTo>
                  <a:lnTo>
                    <a:pt x="6555" y="313"/>
                  </a:lnTo>
                  <a:cubicBezTo>
                    <a:pt x="6555" y="149"/>
                    <a:pt x="6421" y="0"/>
                    <a:pt x="6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 name="Google Shape;1430;p49"/>
          <p:cNvGrpSpPr/>
          <p:nvPr/>
        </p:nvGrpSpPr>
        <p:grpSpPr>
          <a:xfrm>
            <a:off x="7592623" y="2815721"/>
            <a:ext cx="248988" cy="247361"/>
            <a:chOff x="7592623" y="2712646"/>
            <a:chExt cx="248988" cy="247361"/>
          </a:xfrm>
        </p:grpSpPr>
        <p:sp>
          <p:nvSpPr>
            <p:cNvPr id="1431" name="Google Shape;1431;p49"/>
            <p:cNvSpPr/>
            <p:nvPr/>
          </p:nvSpPr>
          <p:spPr>
            <a:xfrm>
              <a:off x="7592967" y="2886143"/>
              <a:ext cx="248645" cy="73864"/>
            </a:xfrm>
            <a:custGeom>
              <a:rect b="b" l="l" r="r" t="t"/>
              <a:pathLst>
                <a:path extrusionOk="0" h="3222" w="10846">
                  <a:moveTo>
                    <a:pt x="417" y="0"/>
                  </a:moveTo>
                  <a:lnTo>
                    <a:pt x="223" y="104"/>
                  </a:lnTo>
                  <a:cubicBezTo>
                    <a:pt x="0" y="224"/>
                    <a:pt x="0" y="536"/>
                    <a:pt x="223" y="656"/>
                  </a:cubicBezTo>
                  <a:lnTo>
                    <a:pt x="5289" y="3188"/>
                  </a:lnTo>
                  <a:cubicBezTo>
                    <a:pt x="5333" y="3211"/>
                    <a:pt x="5382" y="3222"/>
                    <a:pt x="5430" y="3222"/>
                  </a:cubicBezTo>
                  <a:cubicBezTo>
                    <a:pt x="5479" y="3222"/>
                    <a:pt x="5527" y="3211"/>
                    <a:pt x="5572" y="3188"/>
                  </a:cubicBezTo>
                  <a:lnTo>
                    <a:pt x="10637" y="671"/>
                  </a:lnTo>
                  <a:cubicBezTo>
                    <a:pt x="10845" y="551"/>
                    <a:pt x="10845" y="224"/>
                    <a:pt x="10637" y="104"/>
                  </a:cubicBezTo>
                  <a:lnTo>
                    <a:pt x="10428" y="0"/>
                  </a:lnTo>
                  <a:lnTo>
                    <a:pt x="5855" y="2294"/>
                  </a:lnTo>
                  <a:cubicBezTo>
                    <a:pt x="5721" y="2361"/>
                    <a:pt x="5575" y="2395"/>
                    <a:pt x="5430" y="2395"/>
                  </a:cubicBezTo>
                  <a:cubicBezTo>
                    <a:pt x="5285" y="2395"/>
                    <a:pt x="5140" y="2361"/>
                    <a:pt x="5006" y="2294"/>
                  </a:cubicBezTo>
                  <a:lnTo>
                    <a:pt x="4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9"/>
            <p:cNvSpPr/>
            <p:nvPr/>
          </p:nvSpPr>
          <p:spPr>
            <a:xfrm>
              <a:off x="7592623" y="2852328"/>
              <a:ext cx="248988" cy="73864"/>
            </a:xfrm>
            <a:custGeom>
              <a:rect b="b" l="l" r="r" t="t"/>
              <a:pathLst>
                <a:path extrusionOk="0" h="3222" w="10861">
                  <a:moveTo>
                    <a:pt x="432" y="0"/>
                  </a:moveTo>
                  <a:lnTo>
                    <a:pt x="224" y="105"/>
                  </a:lnTo>
                  <a:cubicBezTo>
                    <a:pt x="0" y="224"/>
                    <a:pt x="0" y="537"/>
                    <a:pt x="224" y="656"/>
                  </a:cubicBezTo>
                  <a:lnTo>
                    <a:pt x="5289" y="3188"/>
                  </a:lnTo>
                  <a:cubicBezTo>
                    <a:pt x="5333" y="3211"/>
                    <a:pt x="5382" y="3222"/>
                    <a:pt x="5430" y="3222"/>
                  </a:cubicBezTo>
                  <a:cubicBezTo>
                    <a:pt x="5479" y="3222"/>
                    <a:pt x="5527" y="3211"/>
                    <a:pt x="5572" y="3188"/>
                  </a:cubicBezTo>
                  <a:lnTo>
                    <a:pt x="10652" y="671"/>
                  </a:lnTo>
                  <a:cubicBezTo>
                    <a:pt x="10860" y="551"/>
                    <a:pt x="10860" y="224"/>
                    <a:pt x="10652" y="105"/>
                  </a:cubicBezTo>
                  <a:lnTo>
                    <a:pt x="10443" y="0"/>
                  </a:lnTo>
                  <a:lnTo>
                    <a:pt x="5855" y="2294"/>
                  </a:lnTo>
                  <a:cubicBezTo>
                    <a:pt x="5721" y="2362"/>
                    <a:pt x="5576" y="2395"/>
                    <a:pt x="5430" y="2395"/>
                  </a:cubicBezTo>
                  <a:cubicBezTo>
                    <a:pt x="5285" y="2395"/>
                    <a:pt x="5140" y="2362"/>
                    <a:pt x="5006" y="2294"/>
                  </a:cubicBezTo>
                  <a:lnTo>
                    <a:pt x="4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9"/>
            <p:cNvSpPr/>
            <p:nvPr/>
          </p:nvSpPr>
          <p:spPr>
            <a:xfrm>
              <a:off x="7651357" y="2712646"/>
              <a:ext cx="131521" cy="130489"/>
            </a:xfrm>
            <a:custGeom>
              <a:rect b="b" l="l" r="r" t="t"/>
              <a:pathLst>
                <a:path extrusionOk="0" h="5692" w="5737">
                  <a:moveTo>
                    <a:pt x="2849" y="1907"/>
                  </a:moveTo>
                  <a:cubicBezTo>
                    <a:pt x="2858" y="1907"/>
                    <a:pt x="2867" y="1907"/>
                    <a:pt x="2876" y="1907"/>
                  </a:cubicBezTo>
                  <a:cubicBezTo>
                    <a:pt x="3710" y="1907"/>
                    <a:pt x="4142" y="2920"/>
                    <a:pt x="3546" y="3516"/>
                  </a:cubicBezTo>
                  <a:cubicBezTo>
                    <a:pt x="3348" y="3714"/>
                    <a:pt x="3107" y="3803"/>
                    <a:pt x="2873" y="3803"/>
                  </a:cubicBezTo>
                  <a:cubicBezTo>
                    <a:pt x="2385" y="3803"/>
                    <a:pt x="1922" y="3419"/>
                    <a:pt x="1922" y="2846"/>
                  </a:cubicBezTo>
                  <a:cubicBezTo>
                    <a:pt x="1922" y="2333"/>
                    <a:pt x="2326" y="1907"/>
                    <a:pt x="2849" y="1907"/>
                  </a:cubicBezTo>
                  <a:close/>
                  <a:moveTo>
                    <a:pt x="2235" y="0"/>
                  </a:moveTo>
                  <a:cubicBezTo>
                    <a:pt x="2056" y="0"/>
                    <a:pt x="1922" y="149"/>
                    <a:pt x="1922" y="313"/>
                  </a:cubicBezTo>
                  <a:lnTo>
                    <a:pt x="1922" y="611"/>
                  </a:lnTo>
                  <a:cubicBezTo>
                    <a:pt x="1744" y="700"/>
                    <a:pt x="1565" y="790"/>
                    <a:pt x="1416" y="909"/>
                  </a:cubicBezTo>
                  <a:lnTo>
                    <a:pt x="1148" y="760"/>
                  </a:lnTo>
                  <a:cubicBezTo>
                    <a:pt x="1100" y="731"/>
                    <a:pt x="1047" y="718"/>
                    <a:pt x="995" y="718"/>
                  </a:cubicBezTo>
                  <a:cubicBezTo>
                    <a:pt x="885" y="718"/>
                    <a:pt x="776" y="778"/>
                    <a:pt x="716" y="879"/>
                  </a:cubicBezTo>
                  <a:lnTo>
                    <a:pt x="90" y="1967"/>
                  </a:lnTo>
                  <a:cubicBezTo>
                    <a:pt x="0" y="2131"/>
                    <a:pt x="45" y="2309"/>
                    <a:pt x="194" y="2399"/>
                  </a:cubicBezTo>
                  <a:lnTo>
                    <a:pt x="462" y="2563"/>
                  </a:lnTo>
                  <a:cubicBezTo>
                    <a:pt x="447" y="2652"/>
                    <a:pt x="447" y="2756"/>
                    <a:pt x="447" y="2846"/>
                  </a:cubicBezTo>
                  <a:cubicBezTo>
                    <a:pt x="447" y="2950"/>
                    <a:pt x="447" y="3039"/>
                    <a:pt x="462" y="3144"/>
                  </a:cubicBezTo>
                  <a:lnTo>
                    <a:pt x="194" y="3293"/>
                  </a:lnTo>
                  <a:cubicBezTo>
                    <a:pt x="45" y="3382"/>
                    <a:pt x="0" y="3576"/>
                    <a:pt x="90" y="3725"/>
                  </a:cubicBezTo>
                  <a:lnTo>
                    <a:pt x="716" y="4827"/>
                  </a:lnTo>
                  <a:cubicBezTo>
                    <a:pt x="774" y="4924"/>
                    <a:pt x="877" y="4977"/>
                    <a:pt x="983" y="4977"/>
                  </a:cubicBezTo>
                  <a:cubicBezTo>
                    <a:pt x="1039" y="4977"/>
                    <a:pt x="1096" y="4962"/>
                    <a:pt x="1148" y="4931"/>
                  </a:cubicBezTo>
                  <a:lnTo>
                    <a:pt x="1416" y="4782"/>
                  </a:lnTo>
                  <a:cubicBezTo>
                    <a:pt x="1565" y="4901"/>
                    <a:pt x="1744" y="5006"/>
                    <a:pt x="1922" y="5080"/>
                  </a:cubicBezTo>
                  <a:lnTo>
                    <a:pt x="1922" y="5378"/>
                  </a:lnTo>
                  <a:cubicBezTo>
                    <a:pt x="1922" y="5557"/>
                    <a:pt x="2056" y="5691"/>
                    <a:pt x="2235" y="5691"/>
                  </a:cubicBezTo>
                  <a:lnTo>
                    <a:pt x="3501" y="5691"/>
                  </a:lnTo>
                  <a:cubicBezTo>
                    <a:pt x="3680" y="5691"/>
                    <a:pt x="3814" y="5557"/>
                    <a:pt x="3814" y="5378"/>
                  </a:cubicBezTo>
                  <a:lnTo>
                    <a:pt x="3814" y="5080"/>
                  </a:lnTo>
                  <a:cubicBezTo>
                    <a:pt x="3993" y="5006"/>
                    <a:pt x="4172" y="4901"/>
                    <a:pt x="4321" y="4782"/>
                  </a:cubicBezTo>
                  <a:lnTo>
                    <a:pt x="4589" y="4931"/>
                  </a:lnTo>
                  <a:cubicBezTo>
                    <a:pt x="4641" y="4962"/>
                    <a:pt x="4698" y="4977"/>
                    <a:pt x="4754" y="4977"/>
                  </a:cubicBezTo>
                  <a:cubicBezTo>
                    <a:pt x="4860" y="4977"/>
                    <a:pt x="4963" y="4924"/>
                    <a:pt x="5021" y="4827"/>
                  </a:cubicBezTo>
                  <a:lnTo>
                    <a:pt x="5647" y="3725"/>
                  </a:lnTo>
                  <a:cubicBezTo>
                    <a:pt x="5736" y="3576"/>
                    <a:pt x="5691" y="3382"/>
                    <a:pt x="5542" y="3293"/>
                  </a:cubicBezTo>
                  <a:lnTo>
                    <a:pt x="5274" y="3144"/>
                  </a:lnTo>
                  <a:cubicBezTo>
                    <a:pt x="5289" y="3039"/>
                    <a:pt x="5289" y="2950"/>
                    <a:pt x="5289" y="2846"/>
                  </a:cubicBezTo>
                  <a:cubicBezTo>
                    <a:pt x="5289" y="2756"/>
                    <a:pt x="5289" y="2652"/>
                    <a:pt x="5274" y="2563"/>
                  </a:cubicBezTo>
                  <a:lnTo>
                    <a:pt x="5542" y="2399"/>
                  </a:lnTo>
                  <a:cubicBezTo>
                    <a:pt x="5691" y="2309"/>
                    <a:pt x="5736" y="2131"/>
                    <a:pt x="5647" y="1967"/>
                  </a:cubicBezTo>
                  <a:lnTo>
                    <a:pt x="5021" y="879"/>
                  </a:lnTo>
                  <a:cubicBezTo>
                    <a:pt x="4960" y="778"/>
                    <a:pt x="4851" y="718"/>
                    <a:pt x="4741" y="718"/>
                  </a:cubicBezTo>
                  <a:cubicBezTo>
                    <a:pt x="4689" y="718"/>
                    <a:pt x="4637" y="731"/>
                    <a:pt x="4589" y="760"/>
                  </a:cubicBezTo>
                  <a:lnTo>
                    <a:pt x="4321" y="909"/>
                  </a:lnTo>
                  <a:cubicBezTo>
                    <a:pt x="4172" y="790"/>
                    <a:pt x="3993" y="700"/>
                    <a:pt x="3814" y="611"/>
                  </a:cubicBezTo>
                  <a:lnTo>
                    <a:pt x="3814" y="313"/>
                  </a:lnTo>
                  <a:cubicBezTo>
                    <a:pt x="3814" y="149"/>
                    <a:pt x="3680" y="0"/>
                    <a:pt x="3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9"/>
            <p:cNvSpPr/>
            <p:nvPr/>
          </p:nvSpPr>
          <p:spPr>
            <a:xfrm>
              <a:off x="7592967" y="2800403"/>
              <a:ext cx="248645" cy="92319"/>
            </a:xfrm>
            <a:custGeom>
              <a:rect b="b" l="l" r="r" t="t"/>
              <a:pathLst>
                <a:path extrusionOk="0" h="4027" w="10846">
                  <a:moveTo>
                    <a:pt x="1996" y="1"/>
                  </a:moveTo>
                  <a:lnTo>
                    <a:pt x="223" y="895"/>
                  </a:lnTo>
                  <a:cubicBezTo>
                    <a:pt x="0" y="1014"/>
                    <a:pt x="0" y="1342"/>
                    <a:pt x="223" y="1461"/>
                  </a:cubicBezTo>
                  <a:lnTo>
                    <a:pt x="209" y="1461"/>
                  </a:lnTo>
                  <a:lnTo>
                    <a:pt x="5274" y="3993"/>
                  </a:lnTo>
                  <a:cubicBezTo>
                    <a:pt x="5318" y="4016"/>
                    <a:pt x="5367" y="4027"/>
                    <a:pt x="5415" y="4027"/>
                  </a:cubicBezTo>
                  <a:cubicBezTo>
                    <a:pt x="5464" y="4027"/>
                    <a:pt x="5512" y="4016"/>
                    <a:pt x="5557" y="3993"/>
                  </a:cubicBezTo>
                  <a:lnTo>
                    <a:pt x="10637" y="1461"/>
                  </a:lnTo>
                  <a:cubicBezTo>
                    <a:pt x="10845" y="1342"/>
                    <a:pt x="10845" y="1014"/>
                    <a:pt x="10637" y="895"/>
                  </a:cubicBezTo>
                  <a:lnTo>
                    <a:pt x="8849" y="1"/>
                  </a:lnTo>
                  <a:cubicBezTo>
                    <a:pt x="8819" y="75"/>
                    <a:pt x="8790" y="150"/>
                    <a:pt x="8760" y="224"/>
                  </a:cubicBezTo>
                  <a:lnTo>
                    <a:pt x="8119" y="1312"/>
                  </a:lnTo>
                  <a:cubicBezTo>
                    <a:pt x="7955" y="1610"/>
                    <a:pt x="7642" y="1789"/>
                    <a:pt x="7300" y="1789"/>
                  </a:cubicBezTo>
                  <a:cubicBezTo>
                    <a:pt x="7196" y="1789"/>
                    <a:pt x="7091" y="1774"/>
                    <a:pt x="6987" y="1744"/>
                  </a:cubicBezTo>
                  <a:cubicBezTo>
                    <a:pt x="6898" y="2191"/>
                    <a:pt x="6510" y="2504"/>
                    <a:pt x="6063" y="2504"/>
                  </a:cubicBezTo>
                  <a:lnTo>
                    <a:pt x="4797" y="2504"/>
                  </a:lnTo>
                  <a:cubicBezTo>
                    <a:pt x="4335" y="2504"/>
                    <a:pt x="3948" y="2191"/>
                    <a:pt x="3858" y="1744"/>
                  </a:cubicBezTo>
                  <a:cubicBezTo>
                    <a:pt x="3754" y="1774"/>
                    <a:pt x="3650" y="1789"/>
                    <a:pt x="3546" y="1789"/>
                  </a:cubicBezTo>
                  <a:cubicBezTo>
                    <a:pt x="3203" y="1789"/>
                    <a:pt x="2890" y="1610"/>
                    <a:pt x="2726" y="1312"/>
                  </a:cubicBezTo>
                  <a:lnTo>
                    <a:pt x="2086" y="224"/>
                  </a:lnTo>
                  <a:cubicBezTo>
                    <a:pt x="2056" y="150"/>
                    <a:pt x="2026" y="75"/>
                    <a:pt x="1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49"/>
          <p:cNvGrpSpPr/>
          <p:nvPr/>
        </p:nvGrpSpPr>
        <p:grpSpPr>
          <a:xfrm>
            <a:off x="1292146" y="3448179"/>
            <a:ext cx="247613" cy="247636"/>
            <a:chOff x="1292146" y="3421304"/>
            <a:chExt cx="247613" cy="247636"/>
          </a:xfrm>
        </p:grpSpPr>
        <p:sp>
          <p:nvSpPr>
            <p:cNvPr id="1436" name="Google Shape;1436;p49"/>
            <p:cNvSpPr/>
            <p:nvPr/>
          </p:nvSpPr>
          <p:spPr>
            <a:xfrm>
              <a:off x="1331416" y="3421304"/>
              <a:ext cx="169072" cy="169416"/>
            </a:xfrm>
            <a:custGeom>
              <a:rect b="b" l="l" r="r" t="t"/>
              <a:pathLst>
                <a:path extrusionOk="0" h="7390" w="7375">
                  <a:moveTo>
                    <a:pt x="3677" y="2001"/>
                  </a:moveTo>
                  <a:cubicBezTo>
                    <a:pt x="4547" y="2001"/>
                    <a:pt x="5378" y="2678"/>
                    <a:pt x="5378" y="3695"/>
                  </a:cubicBezTo>
                  <a:cubicBezTo>
                    <a:pt x="5378" y="4619"/>
                    <a:pt x="4618" y="5379"/>
                    <a:pt x="3695" y="5379"/>
                  </a:cubicBezTo>
                  <a:cubicBezTo>
                    <a:pt x="2175" y="5379"/>
                    <a:pt x="1430" y="3561"/>
                    <a:pt x="2488" y="2503"/>
                  </a:cubicBezTo>
                  <a:cubicBezTo>
                    <a:pt x="2835" y="2156"/>
                    <a:pt x="3261" y="2001"/>
                    <a:pt x="3677" y="2001"/>
                  </a:cubicBezTo>
                  <a:close/>
                  <a:moveTo>
                    <a:pt x="3054" y="1"/>
                  </a:moveTo>
                  <a:cubicBezTo>
                    <a:pt x="2875" y="1"/>
                    <a:pt x="2741" y="150"/>
                    <a:pt x="2741" y="313"/>
                  </a:cubicBezTo>
                  <a:lnTo>
                    <a:pt x="2741" y="671"/>
                  </a:lnTo>
                  <a:cubicBezTo>
                    <a:pt x="2563" y="731"/>
                    <a:pt x="2384" y="805"/>
                    <a:pt x="2220" y="894"/>
                  </a:cubicBezTo>
                  <a:lnTo>
                    <a:pt x="1967" y="641"/>
                  </a:lnTo>
                  <a:cubicBezTo>
                    <a:pt x="1907" y="574"/>
                    <a:pt x="1829" y="541"/>
                    <a:pt x="1749" y="541"/>
                  </a:cubicBezTo>
                  <a:cubicBezTo>
                    <a:pt x="1669" y="541"/>
                    <a:pt x="1587" y="574"/>
                    <a:pt x="1520" y="641"/>
                  </a:cubicBezTo>
                  <a:lnTo>
                    <a:pt x="626" y="1535"/>
                  </a:lnTo>
                  <a:cubicBezTo>
                    <a:pt x="507" y="1654"/>
                    <a:pt x="507" y="1848"/>
                    <a:pt x="626" y="1982"/>
                  </a:cubicBezTo>
                  <a:lnTo>
                    <a:pt x="879" y="2235"/>
                  </a:lnTo>
                  <a:cubicBezTo>
                    <a:pt x="805" y="2399"/>
                    <a:pt x="730" y="2578"/>
                    <a:pt x="671" y="2742"/>
                  </a:cubicBezTo>
                  <a:lnTo>
                    <a:pt x="313" y="2742"/>
                  </a:lnTo>
                  <a:cubicBezTo>
                    <a:pt x="134" y="2742"/>
                    <a:pt x="0" y="2891"/>
                    <a:pt x="0" y="3069"/>
                  </a:cubicBezTo>
                  <a:lnTo>
                    <a:pt x="0" y="4336"/>
                  </a:lnTo>
                  <a:cubicBezTo>
                    <a:pt x="0" y="4500"/>
                    <a:pt x="134" y="4649"/>
                    <a:pt x="313" y="4649"/>
                  </a:cubicBezTo>
                  <a:lnTo>
                    <a:pt x="671" y="4649"/>
                  </a:lnTo>
                  <a:cubicBezTo>
                    <a:pt x="730" y="4827"/>
                    <a:pt x="805" y="4991"/>
                    <a:pt x="879" y="5155"/>
                  </a:cubicBezTo>
                  <a:lnTo>
                    <a:pt x="626" y="5408"/>
                  </a:lnTo>
                  <a:cubicBezTo>
                    <a:pt x="566" y="5453"/>
                    <a:pt x="537" y="5542"/>
                    <a:pt x="537" y="5632"/>
                  </a:cubicBezTo>
                  <a:cubicBezTo>
                    <a:pt x="537" y="5706"/>
                    <a:pt x="566" y="5796"/>
                    <a:pt x="626" y="5855"/>
                  </a:cubicBezTo>
                  <a:lnTo>
                    <a:pt x="1520" y="6749"/>
                  </a:lnTo>
                  <a:cubicBezTo>
                    <a:pt x="1587" y="6809"/>
                    <a:pt x="1669" y="6839"/>
                    <a:pt x="1749" y="6839"/>
                  </a:cubicBezTo>
                  <a:cubicBezTo>
                    <a:pt x="1829" y="6839"/>
                    <a:pt x="1907" y="6809"/>
                    <a:pt x="1967" y="6749"/>
                  </a:cubicBezTo>
                  <a:lnTo>
                    <a:pt x="2220" y="6496"/>
                  </a:lnTo>
                  <a:cubicBezTo>
                    <a:pt x="2384" y="6570"/>
                    <a:pt x="2563" y="6645"/>
                    <a:pt x="2741" y="6704"/>
                  </a:cubicBezTo>
                  <a:lnTo>
                    <a:pt x="2741" y="7077"/>
                  </a:lnTo>
                  <a:cubicBezTo>
                    <a:pt x="2741" y="7256"/>
                    <a:pt x="2875" y="7390"/>
                    <a:pt x="3054" y="7390"/>
                  </a:cubicBezTo>
                  <a:lnTo>
                    <a:pt x="4321" y="7390"/>
                  </a:lnTo>
                  <a:cubicBezTo>
                    <a:pt x="4499" y="7390"/>
                    <a:pt x="4633" y="7256"/>
                    <a:pt x="4633" y="7077"/>
                  </a:cubicBezTo>
                  <a:lnTo>
                    <a:pt x="4633" y="6704"/>
                  </a:lnTo>
                  <a:cubicBezTo>
                    <a:pt x="4812" y="6645"/>
                    <a:pt x="4991" y="6585"/>
                    <a:pt x="5155" y="6496"/>
                  </a:cubicBezTo>
                  <a:lnTo>
                    <a:pt x="5408" y="6749"/>
                  </a:lnTo>
                  <a:cubicBezTo>
                    <a:pt x="5468" y="6809"/>
                    <a:pt x="5542" y="6839"/>
                    <a:pt x="5631" y="6839"/>
                  </a:cubicBezTo>
                  <a:cubicBezTo>
                    <a:pt x="5706" y="6839"/>
                    <a:pt x="5795" y="6809"/>
                    <a:pt x="5855" y="6749"/>
                  </a:cubicBezTo>
                  <a:lnTo>
                    <a:pt x="6749" y="5855"/>
                  </a:lnTo>
                  <a:cubicBezTo>
                    <a:pt x="6808" y="5796"/>
                    <a:pt x="6838" y="5706"/>
                    <a:pt x="6838" y="5632"/>
                  </a:cubicBezTo>
                  <a:cubicBezTo>
                    <a:pt x="6838" y="5542"/>
                    <a:pt x="6808" y="5468"/>
                    <a:pt x="6749" y="5408"/>
                  </a:cubicBezTo>
                  <a:lnTo>
                    <a:pt x="6496" y="5155"/>
                  </a:lnTo>
                  <a:cubicBezTo>
                    <a:pt x="6570" y="4991"/>
                    <a:pt x="6645" y="4813"/>
                    <a:pt x="6704" y="4634"/>
                  </a:cubicBezTo>
                  <a:lnTo>
                    <a:pt x="7062" y="4634"/>
                  </a:lnTo>
                  <a:cubicBezTo>
                    <a:pt x="7240" y="4634"/>
                    <a:pt x="7375" y="4500"/>
                    <a:pt x="7375" y="4321"/>
                  </a:cubicBezTo>
                  <a:lnTo>
                    <a:pt x="7375" y="3055"/>
                  </a:lnTo>
                  <a:cubicBezTo>
                    <a:pt x="7375" y="2876"/>
                    <a:pt x="7240" y="2742"/>
                    <a:pt x="7062" y="2742"/>
                  </a:cubicBezTo>
                  <a:lnTo>
                    <a:pt x="6704" y="2742"/>
                  </a:lnTo>
                  <a:cubicBezTo>
                    <a:pt x="6645" y="2563"/>
                    <a:pt x="6570" y="2399"/>
                    <a:pt x="6496" y="2235"/>
                  </a:cubicBezTo>
                  <a:lnTo>
                    <a:pt x="6749" y="1982"/>
                  </a:lnTo>
                  <a:cubicBezTo>
                    <a:pt x="6868" y="1863"/>
                    <a:pt x="6868" y="1654"/>
                    <a:pt x="6749" y="1535"/>
                  </a:cubicBezTo>
                  <a:lnTo>
                    <a:pt x="5855" y="641"/>
                  </a:lnTo>
                  <a:cubicBezTo>
                    <a:pt x="5788" y="574"/>
                    <a:pt x="5706" y="541"/>
                    <a:pt x="5626" y="541"/>
                  </a:cubicBezTo>
                  <a:cubicBezTo>
                    <a:pt x="5546" y="541"/>
                    <a:pt x="5468" y="574"/>
                    <a:pt x="5408" y="641"/>
                  </a:cubicBezTo>
                  <a:lnTo>
                    <a:pt x="5155" y="894"/>
                  </a:lnTo>
                  <a:cubicBezTo>
                    <a:pt x="4991" y="805"/>
                    <a:pt x="4812" y="731"/>
                    <a:pt x="4633" y="686"/>
                  </a:cubicBezTo>
                  <a:lnTo>
                    <a:pt x="4633" y="313"/>
                  </a:lnTo>
                  <a:cubicBezTo>
                    <a:pt x="4633" y="150"/>
                    <a:pt x="4499" y="1"/>
                    <a:pt x="4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9"/>
            <p:cNvSpPr/>
            <p:nvPr/>
          </p:nvSpPr>
          <p:spPr>
            <a:xfrm>
              <a:off x="1338248" y="3625199"/>
              <a:ext cx="14351" cy="43741"/>
            </a:xfrm>
            <a:custGeom>
              <a:rect b="b" l="l" r="r" t="t"/>
              <a:pathLst>
                <a:path extrusionOk="0" h="1908" w="626">
                  <a:moveTo>
                    <a:pt x="0" y="0"/>
                  </a:moveTo>
                  <a:lnTo>
                    <a:pt x="0" y="1907"/>
                  </a:lnTo>
                  <a:lnTo>
                    <a:pt x="626" y="1907"/>
                  </a:lnTo>
                  <a:lnTo>
                    <a:pt x="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9"/>
            <p:cNvSpPr/>
            <p:nvPr/>
          </p:nvSpPr>
          <p:spPr>
            <a:xfrm>
              <a:off x="1292146" y="3625199"/>
              <a:ext cx="31430" cy="43741"/>
            </a:xfrm>
            <a:custGeom>
              <a:rect b="b" l="l" r="r" t="t"/>
              <a:pathLst>
                <a:path extrusionOk="0" h="1908" w="1371">
                  <a:moveTo>
                    <a:pt x="521" y="0"/>
                  </a:moveTo>
                  <a:cubicBezTo>
                    <a:pt x="238" y="15"/>
                    <a:pt x="0" y="239"/>
                    <a:pt x="0" y="537"/>
                  </a:cubicBezTo>
                  <a:lnTo>
                    <a:pt x="0" y="1386"/>
                  </a:lnTo>
                  <a:cubicBezTo>
                    <a:pt x="0" y="1669"/>
                    <a:pt x="238" y="1907"/>
                    <a:pt x="521" y="1907"/>
                  </a:cubicBezTo>
                  <a:lnTo>
                    <a:pt x="1371" y="1907"/>
                  </a:lnTo>
                  <a:lnTo>
                    <a:pt x="13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9"/>
            <p:cNvSpPr/>
            <p:nvPr/>
          </p:nvSpPr>
          <p:spPr>
            <a:xfrm>
              <a:off x="1366927" y="3625199"/>
              <a:ext cx="109994" cy="43741"/>
            </a:xfrm>
            <a:custGeom>
              <a:rect b="b" l="l" r="r" t="t"/>
              <a:pathLst>
                <a:path extrusionOk="0" h="1908" w="4798">
                  <a:moveTo>
                    <a:pt x="1" y="0"/>
                  </a:moveTo>
                  <a:lnTo>
                    <a:pt x="1" y="1907"/>
                  </a:lnTo>
                  <a:lnTo>
                    <a:pt x="4798" y="1907"/>
                  </a:lnTo>
                  <a:lnTo>
                    <a:pt x="47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9"/>
            <p:cNvSpPr/>
            <p:nvPr/>
          </p:nvSpPr>
          <p:spPr>
            <a:xfrm>
              <a:off x="1491249" y="3627583"/>
              <a:ext cx="48509" cy="39637"/>
            </a:xfrm>
            <a:custGeom>
              <a:rect b="b" l="l" r="r" t="t"/>
              <a:pathLst>
                <a:path extrusionOk="0" h="1729" w="2116">
                  <a:moveTo>
                    <a:pt x="0" y="1"/>
                  </a:moveTo>
                  <a:lnTo>
                    <a:pt x="0" y="1729"/>
                  </a:lnTo>
                  <a:lnTo>
                    <a:pt x="1892" y="1178"/>
                  </a:lnTo>
                  <a:cubicBezTo>
                    <a:pt x="2026" y="1133"/>
                    <a:pt x="2116" y="999"/>
                    <a:pt x="2116" y="850"/>
                  </a:cubicBezTo>
                  <a:cubicBezTo>
                    <a:pt x="2116" y="716"/>
                    <a:pt x="2026" y="597"/>
                    <a:pt x="1892" y="552"/>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49"/>
          <p:cNvGrpSpPr/>
          <p:nvPr/>
        </p:nvGrpSpPr>
        <p:grpSpPr>
          <a:xfrm>
            <a:off x="2013435" y="3448179"/>
            <a:ext cx="219965" cy="247636"/>
            <a:chOff x="2013435" y="3421304"/>
            <a:chExt cx="219965" cy="247636"/>
          </a:xfrm>
        </p:grpSpPr>
        <p:sp>
          <p:nvSpPr>
            <p:cNvPr id="1442" name="Google Shape;1442;p49"/>
            <p:cNvSpPr/>
            <p:nvPr/>
          </p:nvSpPr>
          <p:spPr>
            <a:xfrm>
              <a:off x="2096423" y="3503949"/>
              <a:ext cx="28381" cy="24346"/>
            </a:xfrm>
            <a:custGeom>
              <a:rect b="b" l="l" r="r" t="t"/>
              <a:pathLst>
                <a:path extrusionOk="0" h="1062" w="1238">
                  <a:moveTo>
                    <a:pt x="701" y="1"/>
                  </a:moveTo>
                  <a:cubicBezTo>
                    <a:pt x="239" y="1"/>
                    <a:pt x="1" y="567"/>
                    <a:pt x="328" y="910"/>
                  </a:cubicBezTo>
                  <a:cubicBezTo>
                    <a:pt x="434" y="1015"/>
                    <a:pt x="565" y="1062"/>
                    <a:pt x="694" y="1062"/>
                  </a:cubicBezTo>
                  <a:cubicBezTo>
                    <a:pt x="969" y="1062"/>
                    <a:pt x="1237" y="851"/>
                    <a:pt x="1237" y="537"/>
                  </a:cubicBezTo>
                  <a:cubicBezTo>
                    <a:pt x="1222" y="239"/>
                    <a:pt x="999" y="1"/>
                    <a:pt x="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9"/>
            <p:cNvSpPr/>
            <p:nvPr/>
          </p:nvSpPr>
          <p:spPr>
            <a:xfrm>
              <a:off x="2064672" y="3465366"/>
              <a:ext cx="95299" cy="101787"/>
            </a:xfrm>
            <a:custGeom>
              <a:rect b="b" l="l" r="r" t="t"/>
              <a:pathLst>
                <a:path extrusionOk="0" h="4440" w="4157">
                  <a:moveTo>
                    <a:pt x="2076" y="1045"/>
                  </a:moveTo>
                  <a:cubicBezTo>
                    <a:pt x="2674" y="1045"/>
                    <a:pt x="3248" y="1509"/>
                    <a:pt x="3248" y="2205"/>
                  </a:cubicBezTo>
                  <a:cubicBezTo>
                    <a:pt x="3248" y="2861"/>
                    <a:pt x="2727" y="3367"/>
                    <a:pt x="2086" y="3367"/>
                  </a:cubicBezTo>
                  <a:cubicBezTo>
                    <a:pt x="1043" y="3367"/>
                    <a:pt x="537" y="2116"/>
                    <a:pt x="1267" y="1386"/>
                  </a:cubicBezTo>
                  <a:cubicBezTo>
                    <a:pt x="1502" y="1150"/>
                    <a:pt x="1792" y="1045"/>
                    <a:pt x="2076" y="1045"/>
                  </a:cubicBezTo>
                  <a:close/>
                  <a:moveTo>
                    <a:pt x="1758" y="0"/>
                  </a:moveTo>
                  <a:lnTo>
                    <a:pt x="1758" y="194"/>
                  </a:lnTo>
                  <a:cubicBezTo>
                    <a:pt x="1758" y="343"/>
                    <a:pt x="1669" y="462"/>
                    <a:pt x="1535" y="507"/>
                  </a:cubicBezTo>
                  <a:cubicBezTo>
                    <a:pt x="1281" y="581"/>
                    <a:pt x="1058" y="715"/>
                    <a:pt x="864" y="894"/>
                  </a:cubicBezTo>
                  <a:cubicBezTo>
                    <a:pt x="805" y="945"/>
                    <a:pt x="732" y="972"/>
                    <a:pt x="657" y="972"/>
                  </a:cubicBezTo>
                  <a:cubicBezTo>
                    <a:pt x="600" y="972"/>
                    <a:pt x="543" y="956"/>
                    <a:pt x="492" y="924"/>
                  </a:cubicBezTo>
                  <a:lnTo>
                    <a:pt x="313" y="835"/>
                  </a:lnTo>
                  <a:lnTo>
                    <a:pt x="0" y="1386"/>
                  </a:lnTo>
                  <a:lnTo>
                    <a:pt x="179" y="1490"/>
                  </a:lnTo>
                  <a:cubicBezTo>
                    <a:pt x="298" y="1550"/>
                    <a:pt x="358" y="1699"/>
                    <a:pt x="328" y="1833"/>
                  </a:cubicBezTo>
                  <a:cubicBezTo>
                    <a:pt x="298" y="1952"/>
                    <a:pt x="283" y="2086"/>
                    <a:pt x="283" y="2220"/>
                  </a:cubicBezTo>
                  <a:cubicBezTo>
                    <a:pt x="283" y="2354"/>
                    <a:pt x="298" y="2473"/>
                    <a:pt x="328" y="2607"/>
                  </a:cubicBezTo>
                  <a:cubicBezTo>
                    <a:pt x="358" y="2742"/>
                    <a:pt x="298" y="2876"/>
                    <a:pt x="179" y="2950"/>
                  </a:cubicBezTo>
                  <a:lnTo>
                    <a:pt x="0" y="3054"/>
                  </a:lnTo>
                  <a:lnTo>
                    <a:pt x="313" y="3606"/>
                  </a:lnTo>
                  <a:lnTo>
                    <a:pt x="492" y="3501"/>
                  </a:lnTo>
                  <a:cubicBezTo>
                    <a:pt x="542" y="3470"/>
                    <a:pt x="596" y="3455"/>
                    <a:pt x="651" y="3455"/>
                  </a:cubicBezTo>
                  <a:cubicBezTo>
                    <a:pt x="727" y="3455"/>
                    <a:pt x="803" y="3485"/>
                    <a:pt x="864" y="3546"/>
                  </a:cubicBezTo>
                  <a:cubicBezTo>
                    <a:pt x="1058" y="3710"/>
                    <a:pt x="1281" y="3844"/>
                    <a:pt x="1535" y="3933"/>
                  </a:cubicBezTo>
                  <a:cubicBezTo>
                    <a:pt x="1669" y="3978"/>
                    <a:pt x="1758" y="4097"/>
                    <a:pt x="1758" y="4231"/>
                  </a:cubicBezTo>
                  <a:lnTo>
                    <a:pt x="1758" y="4440"/>
                  </a:lnTo>
                  <a:lnTo>
                    <a:pt x="2399" y="4440"/>
                  </a:lnTo>
                  <a:lnTo>
                    <a:pt x="2399" y="4231"/>
                  </a:lnTo>
                  <a:cubicBezTo>
                    <a:pt x="2399" y="4082"/>
                    <a:pt x="2488" y="3963"/>
                    <a:pt x="2622" y="3918"/>
                  </a:cubicBezTo>
                  <a:cubicBezTo>
                    <a:pt x="2861" y="3844"/>
                    <a:pt x="3099" y="3710"/>
                    <a:pt x="3293" y="3531"/>
                  </a:cubicBezTo>
                  <a:cubicBezTo>
                    <a:pt x="3346" y="3477"/>
                    <a:pt x="3427" y="3451"/>
                    <a:pt x="3508" y="3451"/>
                  </a:cubicBezTo>
                  <a:cubicBezTo>
                    <a:pt x="3563" y="3451"/>
                    <a:pt x="3617" y="3463"/>
                    <a:pt x="3665" y="3486"/>
                  </a:cubicBezTo>
                  <a:lnTo>
                    <a:pt x="3844" y="3591"/>
                  </a:lnTo>
                  <a:lnTo>
                    <a:pt x="4157" y="3039"/>
                  </a:lnTo>
                  <a:lnTo>
                    <a:pt x="3993" y="2935"/>
                  </a:lnTo>
                  <a:cubicBezTo>
                    <a:pt x="3859" y="2876"/>
                    <a:pt x="3799" y="2742"/>
                    <a:pt x="3829" y="2593"/>
                  </a:cubicBezTo>
                  <a:cubicBezTo>
                    <a:pt x="3859" y="2473"/>
                    <a:pt x="3874" y="2339"/>
                    <a:pt x="3874" y="2205"/>
                  </a:cubicBezTo>
                  <a:cubicBezTo>
                    <a:pt x="3874" y="2086"/>
                    <a:pt x="3859" y="1952"/>
                    <a:pt x="3829" y="1818"/>
                  </a:cubicBezTo>
                  <a:cubicBezTo>
                    <a:pt x="3799" y="1684"/>
                    <a:pt x="3859" y="1550"/>
                    <a:pt x="3993" y="1475"/>
                  </a:cubicBezTo>
                  <a:lnTo>
                    <a:pt x="3978" y="1475"/>
                  </a:lnTo>
                  <a:lnTo>
                    <a:pt x="4157" y="1386"/>
                  </a:lnTo>
                  <a:lnTo>
                    <a:pt x="3844" y="820"/>
                  </a:lnTo>
                  <a:lnTo>
                    <a:pt x="3650" y="924"/>
                  </a:lnTo>
                  <a:cubicBezTo>
                    <a:pt x="3601" y="955"/>
                    <a:pt x="3546" y="971"/>
                    <a:pt x="3491" y="971"/>
                  </a:cubicBezTo>
                  <a:cubicBezTo>
                    <a:pt x="3415" y="971"/>
                    <a:pt x="3339" y="940"/>
                    <a:pt x="3278" y="879"/>
                  </a:cubicBezTo>
                  <a:cubicBezTo>
                    <a:pt x="3099" y="715"/>
                    <a:pt x="2861" y="581"/>
                    <a:pt x="2622" y="507"/>
                  </a:cubicBezTo>
                  <a:cubicBezTo>
                    <a:pt x="2488" y="462"/>
                    <a:pt x="2399" y="343"/>
                    <a:pt x="2399" y="194"/>
                  </a:cubicBezTo>
                  <a:lnTo>
                    <a:pt x="2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9"/>
            <p:cNvSpPr/>
            <p:nvPr/>
          </p:nvSpPr>
          <p:spPr>
            <a:xfrm>
              <a:off x="2013435" y="3421304"/>
              <a:ext cx="219965" cy="247636"/>
            </a:xfrm>
            <a:custGeom>
              <a:rect b="b" l="l" r="r" t="t"/>
              <a:pathLst>
                <a:path extrusionOk="0" h="10802" w="9595">
                  <a:moveTo>
                    <a:pt x="4962" y="1282"/>
                  </a:moveTo>
                  <a:cubicBezTo>
                    <a:pt x="5140" y="1282"/>
                    <a:pt x="5274" y="1431"/>
                    <a:pt x="5274" y="1610"/>
                  </a:cubicBezTo>
                  <a:lnTo>
                    <a:pt x="5274" y="1907"/>
                  </a:lnTo>
                  <a:cubicBezTo>
                    <a:pt x="5453" y="1982"/>
                    <a:pt x="5632" y="2086"/>
                    <a:pt x="5781" y="2191"/>
                  </a:cubicBezTo>
                  <a:lnTo>
                    <a:pt x="6049" y="2042"/>
                  </a:lnTo>
                  <a:cubicBezTo>
                    <a:pt x="6093" y="2020"/>
                    <a:pt x="6152" y="2006"/>
                    <a:pt x="6216" y="2006"/>
                  </a:cubicBezTo>
                  <a:cubicBezTo>
                    <a:pt x="6240" y="2006"/>
                    <a:pt x="6263" y="2008"/>
                    <a:pt x="6287" y="2012"/>
                  </a:cubicBezTo>
                  <a:cubicBezTo>
                    <a:pt x="6362" y="2042"/>
                    <a:pt x="6421" y="2086"/>
                    <a:pt x="6466" y="2161"/>
                  </a:cubicBezTo>
                  <a:lnTo>
                    <a:pt x="7107" y="3263"/>
                  </a:lnTo>
                  <a:cubicBezTo>
                    <a:pt x="7181" y="3412"/>
                    <a:pt x="7137" y="3606"/>
                    <a:pt x="6988" y="3695"/>
                  </a:cubicBezTo>
                  <a:lnTo>
                    <a:pt x="6734" y="3844"/>
                  </a:lnTo>
                  <a:cubicBezTo>
                    <a:pt x="6734" y="3934"/>
                    <a:pt x="6749" y="4038"/>
                    <a:pt x="6749" y="4142"/>
                  </a:cubicBezTo>
                  <a:cubicBezTo>
                    <a:pt x="6749" y="4232"/>
                    <a:pt x="6734" y="4336"/>
                    <a:pt x="6719" y="4425"/>
                  </a:cubicBezTo>
                  <a:lnTo>
                    <a:pt x="6988" y="4574"/>
                  </a:lnTo>
                  <a:cubicBezTo>
                    <a:pt x="7062" y="4619"/>
                    <a:pt x="7107" y="4693"/>
                    <a:pt x="7137" y="4768"/>
                  </a:cubicBezTo>
                  <a:cubicBezTo>
                    <a:pt x="7151" y="4842"/>
                    <a:pt x="7137" y="4932"/>
                    <a:pt x="7107" y="5006"/>
                  </a:cubicBezTo>
                  <a:lnTo>
                    <a:pt x="6466" y="6109"/>
                  </a:lnTo>
                  <a:cubicBezTo>
                    <a:pt x="6421" y="6168"/>
                    <a:pt x="6362" y="6228"/>
                    <a:pt x="6273" y="6243"/>
                  </a:cubicBezTo>
                  <a:cubicBezTo>
                    <a:pt x="6246" y="6253"/>
                    <a:pt x="6218" y="6258"/>
                    <a:pt x="6189" y="6258"/>
                  </a:cubicBezTo>
                  <a:cubicBezTo>
                    <a:pt x="6137" y="6258"/>
                    <a:pt x="6082" y="6242"/>
                    <a:pt x="6034" y="6213"/>
                  </a:cubicBezTo>
                  <a:lnTo>
                    <a:pt x="5781" y="6064"/>
                  </a:lnTo>
                  <a:cubicBezTo>
                    <a:pt x="5617" y="6183"/>
                    <a:pt x="5453" y="6287"/>
                    <a:pt x="5274" y="6362"/>
                  </a:cubicBezTo>
                  <a:lnTo>
                    <a:pt x="5274" y="6660"/>
                  </a:lnTo>
                  <a:cubicBezTo>
                    <a:pt x="5274" y="6839"/>
                    <a:pt x="5125" y="6973"/>
                    <a:pt x="4962" y="6973"/>
                  </a:cubicBezTo>
                  <a:lnTo>
                    <a:pt x="3695" y="6973"/>
                  </a:lnTo>
                  <a:cubicBezTo>
                    <a:pt x="3516" y="6973"/>
                    <a:pt x="3367" y="6839"/>
                    <a:pt x="3367" y="6660"/>
                  </a:cubicBezTo>
                  <a:lnTo>
                    <a:pt x="3367" y="6362"/>
                  </a:lnTo>
                  <a:cubicBezTo>
                    <a:pt x="3189" y="6287"/>
                    <a:pt x="3025" y="6183"/>
                    <a:pt x="2861" y="6064"/>
                  </a:cubicBezTo>
                  <a:lnTo>
                    <a:pt x="2608" y="6213"/>
                  </a:lnTo>
                  <a:cubicBezTo>
                    <a:pt x="2560" y="6242"/>
                    <a:pt x="2505" y="6258"/>
                    <a:pt x="2453" y="6258"/>
                  </a:cubicBezTo>
                  <a:cubicBezTo>
                    <a:pt x="2424" y="6258"/>
                    <a:pt x="2396" y="6253"/>
                    <a:pt x="2369" y="6243"/>
                  </a:cubicBezTo>
                  <a:cubicBezTo>
                    <a:pt x="2280" y="6228"/>
                    <a:pt x="2220" y="6168"/>
                    <a:pt x="2176" y="6109"/>
                  </a:cubicBezTo>
                  <a:lnTo>
                    <a:pt x="1550" y="5006"/>
                  </a:lnTo>
                  <a:cubicBezTo>
                    <a:pt x="1505" y="4932"/>
                    <a:pt x="1490" y="4842"/>
                    <a:pt x="1520" y="4768"/>
                  </a:cubicBezTo>
                  <a:cubicBezTo>
                    <a:pt x="1535" y="4693"/>
                    <a:pt x="1595" y="4619"/>
                    <a:pt x="1669" y="4574"/>
                  </a:cubicBezTo>
                  <a:lnTo>
                    <a:pt x="1922" y="4425"/>
                  </a:lnTo>
                  <a:cubicBezTo>
                    <a:pt x="1908" y="4336"/>
                    <a:pt x="1908" y="4232"/>
                    <a:pt x="1908" y="4142"/>
                  </a:cubicBezTo>
                  <a:cubicBezTo>
                    <a:pt x="1908" y="4038"/>
                    <a:pt x="1908" y="3934"/>
                    <a:pt x="1922" y="3844"/>
                  </a:cubicBezTo>
                  <a:lnTo>
                    <a:pt x="1669" y="3695"/>
                  </a:lnTo>
                  <a:cubicBezTo>
                    <a:pt x="1505" y="3606"/>
                    <a:pt x="1461" y="3412"/>
                    <a:pt x="1550" y="3263"/>
                  </a:cubicBezTo>
                  <a:lnTo>
                    <a:pt x="2176" y="2161"/>
                  </a:lnTo>
                  <a:cubicBezTo>
                    <a:pt x="2237" y="2059"/>
                    <a:pt x="2346" y="2006"/>
                    <a:pt x="2456" y="2006"/>
                  </a:cubicBezTo>
                  <a:cubicBezTo>
                    <a:pt x="2508" y="2006"/>
                    <a:pt x="2560" y="2018"/>
                    <a:pt x="2608" y="2042"/>
                  </a:cubicBezTo>
                  <a:lnTo>
                    <a:pt x="2876" y="2191"/>
                  </a:lnTo>
                  <a:cubicBezTo>
                    <a:pt x="3025" y="2086"/>
                    <a:pt x="3204" y="1982"/>
                    <a:pt x="3382" y="1907"/>
                  </a:cubicBezTo>
                  <a:lnTo>
                    <a:pt x="3382" y="1610"/>
                  </a:lnTo>
                  <a:cubicBezTo>
                    <a:pt x="3382" y="1431"/>
                    <a:pt x="3516" y="1282"/>
                    <a:pt x="3695" y="1282"/>
                  </a:cubicBezTo>
                  <a:close/>
                  <a:moveTo>
                    <a:pt x="4276" y="1"/>
                  </a:moveTo>
                  <a:cubicBezTo>
                    <a:pt x="1922" y="1"/>
                    <a:pt x="1" y="1907"/>
                    <a:pt x="16" y="4261"/>
                  </a:cubicBezTo>
                  <a:lnTo>
                    <a:pt x="16" y="4291"/>
                  </a:lnTo>
                  <a:cubicBezTo>
                    <a:pt x="16" y="5557"/>
                    <a:pt x="552" y="6779"/>
                    <a:pt x="1505" y="7643"/>
                  </a:cubicBezTo>
                  <a:lnTo>
                    <a:pt x="1505" y="10488"/>
                  </a:lnTo>
                  <a:cubicBezTo>
                    <a:pt x="1505" y="10652"/>
                    <a:pt x="1639" y="10801"/>
                    <a:pt x="1818" y="10801"/>
                  </a:cubicBezTo>
                  <a:lnTo>
                    <a:pt x="6034" y="10801"/>
                  </a:lnTo>
                  <a:cubicBezTo>
                    <a:pt x="6213" y="10801"/>
                    <a:pt x="6347" y="10652"/>
                    <a:pt x="6347" y="10488"/>
                  </a:cubicBezTo>
                  <a:lnTo>
                    <a:pt x="6347" y="9505"/>
                  </a:lnTo>
                  <a:lnTo>
                    <a:pt x="7300" y="9505"/>
                  </a:lnTo>
                  <a:cubicBezTo>
                    <a:pt x="7822" y="9505"/>
                    <a:pt x="8254" y="9073"/>
                    <a:pt x="8254" y="8552"/>
                  </a:cubicBezTo>
                  <a:lnTo>
                    <a:pt x="8254" y="7390"/>
                  </a:lnTo>
                  <a:lnTo>
                    <a:pt x="9118" y="7390"/>
                  </a:lnTo>
                  <a:cubicBezTo>
                    <a:pt x="9416" y="7390"/>
                    <a:pt x="9595" y="7077"/>
                    <a:pt x="9475" y="6809"/>
                  </a:cubicBezTo>
                  <a:lnTo>
                    <a:pt x="9461" y="6809"/>
                  </a:lnTo>
                  <a:lnTo>
                    <a:pt x="8671" y="5200"/>
                  </a:lnTo>
                  <a:lnTo>
                    <a:pt x="8671" y="4380"/>
                  </a:lnTo>
                  <a:cubicBezTo>
                    <a:pt x="8671" y="1967"/>
                    <a:pt x="6705" y="1"/>
                    <a:pt x="4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49"/>
          <p:cNvGrpSpPr/>
          <p:nvPr/>
        </p:nvGrpSpPr>
        <p:grpSpPr>
          <a:xfrm>
            <a:off x="2700933" y="3448179"/>
            <a:ext cx="247636" cy="247636"/>
            <a:chOff x="2700933" y="3421304"/>
            <a:chExt cx="247636" cy="247636"/>
          </a:xfrm>
        </p:grpSpPr>
        <p:sp>
          <p:nvSpPr>
            <p:cNvPr id="1446" name="Google Shape;1446;p49"/>
            <p:cNvSpPr/>
            <p:nvPr/>
          </p:nvSpPr>
          <p:spPr>
            <a:xfrm>
              <a:off x="2735091" y="3465366"/>
              <a:ext cx="67973" cy="58207"/>
            </a:xfrm>
            <a:custGeom>
              <a:rect b="b" l="l" r="r" t="t"/>
              <a:pathLst>
                <a:path extrusionOk="0" h="2539" w="2965">
                  <a:moveTo>
                    <a:pt x="1698" y="0"/>
                  </a:moveTo>
                  <a:cubicBezTo>
                    <a:pt x="566" y="0"/>
                    <a:pt x="0" y="1356"/>
                    <a:pt x="805" y="2161"/>
                  </a:cubicBezTo>
                  <a:cubicBezTo>
                    <a:pt x="1061" y="2421"/>
                    <a:pt x="1378" y="2538"/>
                    <a:pt x="1690" y="2538"/>
                  </a:cubicBezTo>
                  <a:cubicBezTo>
                    <a:pt x="2339" y="2538"/>
                    <a:pt x="2965" y="2032"/>
                    <a:pt x="2965" y="1267"/>
                  </a:cubicBezTo>
                  <a:cubicBezTo>
                    <a:pt x="2965" y="566"/>
                    <a:pt x="2399" y="0"/>
                    <a:pt x="1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9"/>
            <p:cNvSpPr/>
            <p:nvPr/>
          </p:nvSpPr>
          <p:spPr>
            <a:xfrm>
              <a:off x="2743963" y="3566763"/>
              <a:ext cx="99059" cy="58138"/>
            </a:xfrm>
            <a:custGeom>
              <a:rect b="b" l="l" r="r" t="t"/>
              <a:pathLst>
                <a:path extrusionOk="0" h="2536" w="4321">
                  <a:moveTo>
                    <a:pt x="1259" y="1"/>
                  </a:moveTo>
                  <a:cubicBezTo>
                    <a:pt x="567" y="1"/>
                    <a:pt x="1" y="571"/>
                    <a:pt x="1" y="1268"/>
                  </a:cubicBezTo>
                  <a:cubicBezTo>
                    <a:pt x="1" y="1966"/>
                    <a:pt x="567" y="2536"/>
                    <a:pt x="1259" y="2536"/>
                  </a:cubicBezTo>
                  <a:cubicBezTo>
                    <a:pt x="1276" y="2536"/>
                    <a:pt x="1294" y="2535"/>
                    <a:pt x="1311" y="2535"/>
                  </a:cubicBezTo>
                  <a:lnTo>
                    <a:pt x="4321" y="2535"/>
                  </a:lnTo>
                  <a:cubicBezTo>
                    <a:pt x="3680" y="1819"/>
                    <a:pt x="3680" y="732"/>
                    <a:pt x="4321" y="2"/>
                  </a:cubicBezTo>
                  <a:lnTo>
                    <a:pt x="1311" y="2"/>
                  </a:lnTo>
                  <a:cubicBezTo>
                    <a:pt x="1294" y="1"/>
                    <a:pt x="1276" y="1"/>
                    <a:pt x="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9"/>
            <p:cNvSpPr/>
            <p:nvPr/>
          </p:nvSpPr>
          <p:spPr>
            <a:xfrm>
              <a:off x="2836511" y="3566786"/>
              <a:ext cx="67996" cy="58207"/>
            </a:xfrm>
            <a:custGeom>
              <a:rect b="b" l="l" r="r" t="t"/>
              <a:pathLst>
                <a:path extrusionOk="0" h="2539" w="2966">
                  <a:moveTo>
                    <a:pt x="1699" y="1"/>
                  </a:moveTo>
                  <a:cubicBezTo>
                    <a:pt x="567" y="1"/>
                    <a:pt x="1" y="1372"/>
                    <a:pt x="805" y="2161"/>
                  </a:cubicBezTo>
                  <a:cubicBezTo>
                    <a:pt x="1066" y="2422"/>
                    <a:pt x="1385" y="2539"/>
                    <a:pt x="1697" y="2539"/>
                  </a:cubicBezTo>
                  <a:cubicBezTo>
                    <a:pt x="2346" y="2539"/>
                    <a:pt x="2965" y="2032"/>
                    <a:pt x="2965" y="1267"/>
                  </a:cubicBezTo>
                  <a:cubicBezTo>
                    <a:pt x="2965" y="567"/>
                    <a:pt x="2399" y="1"/>
                    <a:pt x="1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9"/>
            <p:cNvSpPr/>
            <p:nvPr/>
          </p:nvSpPr>
          <p:spPr>
            <a:xfrm>
              <a:off x="2806456" y="3465343"/>
              <a:ext cx="99082" cy="58138"/>
            </a:xfrm>
            <a:custGeom>
              <a:rect b="b" l="l" r="r" t="t"/>
              <a:pathLst>
                <a:path extrusionOk="0" h="2536" w="4322">
                  <a:moveTo>
                    <a:pt x="3063" y="0"/>
                  </a:moveTo>
                  <a:cubicBezTo>
                    <a:pt x="3045" y="0"/>
                    <a:pt x="3028" y="1"/>
                    <a:pt x="3010" y="1"/>
                  </a:cubicBezTo>
                  <a:lnTo>
                    <a:pt x="1" y="1"/>
                  </a:lnTo>
                  <a:cubicBezTo>
                    <a:pt x="641" y="716"/>
                    <a:pt x="641" y="1804"/>
                    <a:pt x="1" y="2534"/>
                  </a:cubicBezTo>
                  <a:lnTo>
                    <a:pt x="3010" y="2534"/>
                  </a:lnTo>
                  <a:cubicBezTo>
                    <a:pt x="3028" y="2535"/>
                    <a:pt x="3045" y="2535"/>
                    <a:pt x="3063" y="2535"/>
                  </a:cubicBezTo>
                  <a:cubicBezTo>
                    <a:pt x="3754" y="2535"/>
                    <a:pt x="4321" y="1965"/>
                    <a:pt x="4321" y="1268"/>
                  </a:cubicBezTo>
                  <a:cubicBezTo>
                    <a:pt x="4321" y="570"/>
                    <a:pt x="3754" y="0"/>
                    <a:pt x="3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9"/>
            <p:cNvSpPr/>
            <p:nvPr/>
          </p:nvSpPr>
          <p:spPr>
            <a:xfrm>
              <a:off x="2700933" y="3421304"/>
              <a:ext cx="247636" cy="247636"/>
            </a:xfrm>
            <a:custGeom>
              <a:rect b="b" l="l" r="r" t="t"/>
              <a:pathLst>
                <a:path extrusionOk="0" h="10802" w="10802">
                  <a:moveTo>
                    <a:pt x="7667" y="1281"/>
                  </a:moveTo>
                  <a:cubicBezTo>
                    <a:pt x="8715" y="1281"/>
                    <a:pt x="9580" y="2134"/>
                    <a:pt x="9580" y="3189"/>
                  </a:cubicBezTo>
                  <a:cubicBezTo>
                    <a:pt x="9580" y="4235"/>
                    <a:pt x="8730" y="5082"/>
                    <a:pt x="7693" y="5082"/>
                  </a:cubicBezTo>
                  <a:cubicBezTo>
                    <a:pt x="7666" y="5082"/>
                    <a:pt x="7640" y="5082"/>
                    <a:pt x="7613" y="5081"/>
                  </a:cubicBezTo>
                  <a:lnTo>
                    <a:pt x="3188" y="5081"/>
                  </a:lnTo>
                  <a:cubicBezTo>
                    <a:pt x="3162" y="5082"/>
                    <a:pt x="3135" y="5082"/>
                    <a:pt x="3109" y="5082"/>
                  </a:cubicBezTo>
                  <a:cubicBezTo>
                    <a:pt x="2072" y="5082"/>
                    <a:pt x="1222" y="4235"/>
                    <a:pt x="1222" y="3189"/>
                  </a:cubicBezTo>
                  <a:cubicBezTo>
                    <a:pt x="1222" y="2134"/>
                    <a:pt x="2086" y="1281"/>
                    <a:pt x="3135" y="1281"/>
                  </a:cubicBezTo>
                  <a:cubicBezTo>
                    <a:pt x="3153" y="1281"/>
                    <a:pt x="3171" y="1281"/>
                    <a:pt x="3188" y="1282"/>
                  </a:cubicBezTo>
                  <a:lnTo>
                    <a:pt x="7613" y="1282"/>
                  </a:lnTo>
                  <a:cubicBezTo>
                    <a:pt x="7631" y="1281"/>
                    <a:pt x="7649" y="1281"/>
                    <a:pt x="7667" y="1281"/>
                  </a:cubicBezTo>
                  <a:close/>
                  <a:moveTo>
                    <a:pt x="7693" y="5720"/>
                  </a:moveTo>
                  <a:cubicBezTo>
                    <a:pt x="8730" y="5720"/>
                    <a:pt x="9580" y="6567"/>
                    <a:pt x="9580" y="7613"/>
                  </a:cubicBezTo>
                  <a:cubicBezTo>
                    <a:pt x="9580" y="8668"/>
                    <a:pt x="8715" y="9521"/>
                    <a:pt x="7667" y="9521"/>
                  </a:cubicBezTo>
                  <a:cubicBezTo>
                    <a:pt x="7649" y="9521"/>
                    <a:pt x="7631" y="9521"/>
                    <a:pt x="7613" y="9520"/>
                  </a:cubicBezTo>
                  <a:lnTo>
                    <a:pt x="3188" y="9520"/>
                  </a:lnTo>
                  <a:cubicBezTo>
                    <a:pt x="3171" y="9521"/>
                    <a:pt x="3153" y="9521"/>
                    <a:pt x="3135" y="9521"/>
                  </a:cubicBezTo>
                  <a:cubicBezTo>
                    <a:pt x="2086" y="9521"/>
                    <a:pt x="1222" y="8668"/>
                    <a:pt x="1222" y="7613"/>
                  </a:cubicBezTo>
                  <a:cubicBezTo>
                    <a:pt x="1222" y="6567"/>
                    <a:pt x="2072" y="5720"/>
                    <a:pt x="3109" y="5720"/>
                  </a:cubicBezTo>
                  <a:cubicBezTo>
                    <a:pt x="3135" y="5720"/>
                    <a:pt x="3162" y="5720"/>
                    <a:pt x="3188" y="5721"/>
                  </a:cubicBezTo>
                  <a:lnTo>
                    <a:pt x="7613" y="5721"/>
                  </a:lnTo>
                  <a:cubicBezTo>
                    <a:pt x="7640" y="5720"/>
                    <a:pt x="7666" y="5720"/>
                    <a:pt x="7693" y="5720"/>
                  </a:cubicBezTo>
                  <a:close/>
                  <a:moveTo>
                    <a:pt x="954" y="1"/>
                  </a:moveTo>
                  <a:cubicBezTo>
                    <a:pt x="432" y="1"/>
                    <a:pt x="0" y="433"/>
                    <a:pt x="0" y="954"/>
                  </a:cubicBezTo>
                  <a:lnTo>
                    <a:pt x="0" y="9848"/>
                  </a:lnTo>
                  <a:cubicBezTo>
                    <a:pt x="0" y="10369"/>
                    <a:pt x="432" y="10801"/>
                    <a:pt x="954" y="10801"/>
                  </a:cubicBezTo>
                  <a:lnTo>
                    <a:pt x="9848" y="10801"/>
                  </a:lnTo>
                  <a:cubicBezTo>
                    <a:pt x="10369" y="10801"/>
                    <a:pt x="10801" y="10369"/>
                    <a:pt x="10801" y="9848"/>
                  </a:cubicBezTo>
                  <a:lnTo>
                    <a:pt x="10801" y="954"/>
                  </a:lnTo>
                  <a:cubicBezTo>
                    <a:pt x="10801" y="433"/>
                    <a:pt x="10369" y="1"/>
                    <a:pt x="9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49"/>
          <p:cNvGrpSpPr/>
          <p:nvPr/>
        </p:nvGrpSpPr>
        <p:grpSpPr>
          <a:xfrm>
            <a:off x="3418141" y="3448179"/>
            <a:ext cx="250020" cy="247980"/>
            <a:chOff x="3418141" y="3421304"/>
            <a:chExt cx="250020" cy="247980"/>
          </a:xfrm>
        </p:grpSpPr>
        <p:sp>
          <p:nvSpPr>
            <p:cNvPr id="1452" name="Google Shape;1452;p49"/>
            <p:cNvSpPr/>
            <p:nvPr/>
          </p:nvSpPr>
          <p:spPr>
            <a:xfrm>
              <a:off x="3418141" y="3625841"/>
              <a:ext cx="209030" cy="43443"/>
            </a:xfrm>
            <a:custGeom>
              <a:rect b="b" l="l" r="r" t="t"/>
              <a:pathLst>
                <a:path extrusionOk="0" h="1895" w="9118">
                  <a:moveTo>
                    <a:pt x="8779" y="0"/>
                  </a:moveTo>
                  <a:cubicBezTo>
                    <a:pt x="8768" y="0"/>
                    <a:pt x="8757" y="1"/>
                    <a:pt x="8745" y="2"/>
                  </a:cubicBezTo>
                  <a:lnTo>
                    <a:pt x="641" y="2"/>
                  </a:lnTo>
                  <a:cubicBezTo>
                    <a:pt x="283" y="2"/>
                    <a:pt x="0" y="285"/>
                    <a:pt x="0" y="628"/>
                  </a:cubicBezTo>
                  <a:lnTo>
                    <a:pt x="0" y="1254"/>
                  </a:lnTo>
                  <a:cubicBezTo>
                    <a:pt x="0" y="1611"/>
                    <a:pt x="283" y="1894"/>
                    <a:pt x="641" y="1894"/>
                  </a:cubicBezTo>
                  <a:lnTo>
                    <a:pt x="8760" y="1894"/>
                  </a:lnTo>
                  <a:cubicBezTo>
                    <a:pt x="8879" y="1894"/>
                    <a:pt x="8998" y="1820"/>
                    <a:pt x="9058" y="1701"/>
                  </a:cubicBezTo>
                  <a:cubicBezTo>
                    <a:pt x="9118" y="1566"/>
                    <a:pt x="9058" y="1388"/>
                    <a:pt x="8924" y="1313"/>
                  </a:cubicBezTo>
                  <a:cubicBezTo>
                    <a:pt x="8656" y="1149"/>
                    <a:pt x="8656" y="747"/>
                    <a:pt x="8924" y="583"/>
                  </a:cubicBezTo>
                  <a:cubicBezTo>
                    <a:pt x="9058" y="494"/>
                    <a:pt x="9103" y="330"/>
                    <a:pt x="9043" y="181"/>
                  </a:cubicBezTo>
                  <a:cubicBezTo>
                    <a:pt x="9002" y="72"/>
                    <a:pt x="8899" y="0"/>
                    <a:pt x="8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9"/>
            <p:cNvSpPr/>
            <p:nvPr/>
          </p:nvSpPr>
          <p:spPr>
            <a:xfrm>
              <a:off x="3471419" y="3421304"/>
              <a:ext cx="154721" cy="189567"/>
            </a:xfrm>
            <a:custGeom>
              <a:rect b="b" l="l" r="r" t="t"/>
              <a:pathLst>
                <a:path extrusionOk="0" h="8269" w="6749">
                  <a:moveTo>
                    <a:pt x="0" y="1"/>
                  </a:moveTo>
                  <a:lnTo>
                    <a:pt x="0" y="8269"/>
                  </a:lnTo>
                  <a:lnTo>
                    <a:pt x="2220" y="8269"/>
                  </a:lnTo>
                  <a:lnTo>
                    <a:pt x="2220" y="5885"/>
                  </a:lnTo>
                  <a:cubicBezTo>
                    <a:pt x="626" y="4917"/>
                    <a:pt x="879" y="2533"/>
                    <a:pt x="2637" y="1922"/>
                  </a:cubicBezTo>
                  <a:cubicBezTo>
                    <a:pt x="2672" y="1905"/>
                    <a:pt x="2710" y="1896"/>
                    <a:pt x="2748" y="1896"/>
                  </a:cubicBezTo>
                  <a:cubicBezTo>
                    <a:pt x="2807" y="1896"/>
                    <a:pt x="2866" y="1916"/>
                    <a:pt x="2920" y="1952"/>
                  </a:cubicBezTo>
                  <a:cubicBezTo>
                    <a:pt x="3010" y="2012"/>
                    <a:pt x="3054" y="2116"/>
                    <a:pt x="3054" y="2220"/>
                  </a:cubicBezTo>
                  <a:lnTo>
                    <a:pt x="3054" y="3591"/>
                  </a:lnTo>
                  <a:lnTo>
                    <a:pt x="3695" y="3591"/>
                  </a:lnTo>
                  <a:lnTo>
                    <a:pt x="3695" y="2220"/>
                  </a:lnTo>
                  <a:cubicBezTo>
                    <a:pt x="3695" y="2116"/>
                    <a:pt x="3740" y="2012"/>
                    <a:pt x="3829" y="1952"/>
                  </a:cubicBezTo>
                  <a:cubicBezTo>
                    <a:pt x="3874" y="1916"/>
                    <a:pt x="3930" y="1896"/>
                    <a:pt x="3990" y="1896"/>
                  </a:cubicBezTo>
                  <a:cubicBezTo>
                    <a:pt x="4030" y="1896"/>
                    <a:pt x="4071" y="1905"/>
                    <a:pt x="4112" y="1922"/>
                  </a:cubicBezTo>
                  <a:cubicBezTo>
                    <a:pt x="5870" y="2533"/>
                    <a:pt x="6123" y="4917"/>
                    <a:pt x="4529" y="5885"/>
                  </a:cubicBezTo>
                  <a:lnTo>
                    <a:pt x="4529" y="8269"/>
                  </a:lnTo>
                  <a:lnTo>
                    <a:pt x="6749" y="8269"/>
                  </a:lnTo>
                  <a:lnTo>
                    <a:pt x="6749" y="313"/>
                  </a:lnTo>
                  <a:cubicBezTo>
                    <a:pt x="6749" y="135"/>
                    <a:pt x="6600" y="1"/>
                    <a:pt x="6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9"/>
            <p:cNvSpPr/>
            <p:nvPr/>
          </p:nvSpPr>
          <p:spPr>
            <a:xfrm>
              <a:off x="3512409" y="3484141"/>
              <a:ext cx="79596" cy="126729"/>
            </a:xfrm>
            <a:custGeom>
              <a:rect b="b" l="l" r="r" t="t"/>
              <a:pathLst>
                <a:path extrusionOk="0" h="5528" w="3472">
                  <a:moveTo>
                    <a:pt x="641" y="1"/>
                  </a:moveTo>
                  <a:cubicBezTo>
                    <a:pt x="238" y="299"/>
                    <a:pt x="0" y="775"/>
                    <a:pt x="0" y="1267"/>
                  </a:cubicBezTo>
                  <a:cubicBezTo>
                    <a:pt x="0" y="1863"/>
                    <a:pt x="343" y="2414"/>
                    <a:pt x="879" y="2682"/>
                  </a:cubicBezTo>
                  <a:cubicBezTo>
                    <a:pt x="983" y="2727"/>
                    <a:pt x="1058" y="2846"/>
                    <a:pt x="1058" y="2965"/>
                  </a:cubicBezTo>
                  <a:lnTo>
                    <a:pt x="1058" y="5528"/>
                  </a:lnTo>
                  <a:lnTo>
                    <a:pt x="2115" y="5528"/>
                  </a:lnTo>
                  <a:lnTo>
                    <a:pt x="2115" y="2965"/>
                  </a:lnTo>
                  <a:cubicBezTo>
                    <a:pt x="2115" y="2846"/>
                    <a:pt x="2175" y="2727"/>
                    <a:pt x="2294" y="2682"/>
                  </a:cubicBezTo>
                  <a:cubicBezTo>
                    <a:pt x="3337" y="2161"/>
                    <a:pt x="3471" y="701"/>
                    <a:pt x="2533" y="1"/>
                  </a:cubicBezTo>
                  <a:lnTo>
                    <a:pt x="2533" y="1"/>
                  </a:lnTo>
                  <a:lnTo>
                    <a:pt x="2533" y="1178"/>
                  </a:lnTo>
                  <a:cubicBezTo>
                    <a:pt x="2533" y="1342"/>
                    <a:pt x="2384" y="1491"/>
                    <a:pt x="2220" y="1491"/>
                  </a:cubicBezTo>
                  <a:lnTo>
                    <a:pt x="953" y="1491"/>
                  </a:lnTo>
                  <a:cubicBezTo>
                    <a:pt x="775" y="1491"/>
                    <a:pt x="641" y="1342"/>
                    <a:pt x="641" y="1178"/>
                  </a:cubicBezTo>
                  <a:lnTo>
                    <a:pt x="6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9"/>
            <p:cNvSpPr/>
            <p:nvPr/>
          </p:nvSpPr>
          <p:spPr>
            <a:xfrm>
              <a:off x="3418141" y="3421304"/>
              <a:ext cx="38606" cy="193670"/>
            </a:xfrm>
            <a:custGeom>
              <a:rect b="b" l="l" r="r" t="t"/>
              <a:pathLst>
                <a:path extrusionOk="0" h="8448" w="1684">
                  <a:moveTo>
                    <a:pt x="939" y="1"/>
                  </a:moveTo>
                  <a:cubicBezTo>
                    <a:pt x="417" y="1"/>
                    <a:pt x="0" y="433"/>
                    <a:pt x="0" y="954"/>
                  </a:cubicBezTo>
                  <a:lnTo>
                    <a:pt x="0" y="8448"/>
                  </a:lnTo>
                  <a:cubicBezTo>
                    <a:pt x="179" y="8328"/>
                    <a:pt x="403" y="8269"/>
                    <a:pt x="626" y="8269"/>
                  </a:cubicBezTo>
                  <a:lnTo>
                    <a:pt x="1684" y="8269"/>
                  </a:lnTo>
                  <a:lnTo>
                    <a:pt x="16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9"/>
            <p:cNvSpPr/>
            <p:nvPr/>
          </p:nvSpPr>
          <p:spPr>
            <a:xfrm>
              <a:off x="3640468" y="3447943"/>
              <a:ext cx="27693" cy="33837"/>
            </a:xfrm>
            <a:custGeom>
              <a:rect b="b" l="l" r="r" t="t"/>
              <a:pathLst>
                <a:path extrusionOk="0" h="1476" w="1208">
                  <a:moveTo>
                    <a:pt x="1" y="1"/>
                  </a:moveTo>
                  <a:lnTo>
                    <a:pt x="1" y="1475"/>
                  </a:lnTo>
                  <a:lnTo>
                    <a:pt x="790" y="1475"/>
                  </a:lnTo>
                  <a:cubicBezTo>
                    <a:pt x="1073" y="1475"/>
                    <a:pt x="1207" y="1133"/>
                    <a:pt x="1014" y="939"/>
                  </a:cubicBezTo>
                  <a:lnTo>
                    <a:pt x="820" y="745"/>
                  </a:lnTo>
                  <a:lnTo>
                    <a:pt x="1014" y="537"/>
                  </a:lnTo>
                  <a:cubicBezTo>
                    <a:pt x="1207" y="343"/>
                    <a:pt x="1073" y="1"/>
                    <a:pt x="7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 name="Google Shape;1457;p49"/>
          <p:cNvGrpSpPr/>
          <p:nvPr/>
        </p:nvGrpSpPr>
        <p:grpSpPr>
          <a:xfrm>
            <a:off x="4126799" y="3448179"/>
            <a:ext cx="247636" cy="247636"/>
            <a:chOff x="4126799" y="3421304"/>
            <a:chExt cx="247636" cy="247636"/>
          </a:xfrm>
        </p:grpSpPr>
        <p:sp>
          <p:nvSpPr>
            <p:cNvPr id="1458" name="Google Shape;1458;p49"/>
            <p:cNvSpPr/>
            <p:nvPr/>
          </p:nvSpPr>
          <p:spPr>
            <a:xfrm>
              <a:off x="4257953" y="3514540"/>
              <a:ext cx="23246" cy="23246"/>
            </a:xfrm>
            <a:custGeom>
              <a:rect b="b" l="l" r="r" t="t"/>
              <a:pathLst>
                <a:path extrusionOk="0" h="1014" w="1014">
                  <a:moveTo>
                    <a:pt x="0" y="1"/>
                  </a:moveTo>
                  <a:lnTo>
                    <a:pt x="0" y="1014"/>
                  </a:lnTo>
                  <a:lnTo>
                    <a:pt x="1013" y="1014"/>
                  </a:lnTo>
                  <a:cubicBezTo>
                    <a:pt x="894" y="507"/>
                    <a:pt x="507" y="12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9"/>
            <p:cNvSpPr/>
            <p:nvPr/>
          </p:nvSpPr>
          <p:spPr>
            <a:xfrm>
              <a:off x="4190668" y="3485173"/>
              <a:ext cx="52613" cy="52613"/>
            </a:xfrm>
            <a:custGeom>
              <a:rect b="b" l="l" r="r" t="t"/>
              <a:pathLst>
                <a:path extrusionOk="0" h="2295" w="2295">
                  <a:moveTo>
                    <a:pt x="2295" y="0"/>
                  </a:moveTo>
                  <a:cubicBezTo>
                    <a:pt x="1088" y="149"/>
                    <a:pt x="150" y="1088"/>
                    <a:pt x="1" y="2295"/>
                  </a:cubicBezTo>
                  <a:lnTo>
                    <a:pt x="641" y="2295"/>
                  </a:lnTo>
                  <a:cubicBezTo>
                    <a:pt x="775" y="1446"/>
                    <a:pt x="1446" y="775"/>
                    <a:pt x="2295" y="641"/>
                  </a:cubicBezTo>
                  <a:lnTo>
                    <a:pt x="22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9"/>
            <p:cNvSpPr/>
            <p:nvPr/>
          </p:nvSpPr>
          <p:spPr>
            <a:xfrm>
              <a:off x="4220035" y="3514540"/>
              <a:ext cx="23246" cy="23246"/>
            </a:xfrm>
            <a:custGeom>
              <a:rect b="b" l="l" r="r" t="t"/>
              <a:pathLst>
                <a:path extrusionOk="0" h="1014" w="1014">
                  <a:moveTo>
                    <a:pt x="1014" y="1"/>
                  </a:moveTo>
                  <a:cubicBezTo>
                    <a:pt x="507" y="120"/>
                    <a:pt x="120" y="507"/>
                    <a:pt x="1" y="1014"/>
                  </a:cubicBezTo>
                  <a:lnTo>
                    <a:pt x="1014" y="1014"/>
                  </a:lnTo>
                  <a:lnTo>
                    <a:pt x="1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9"/>
            <p:cNvSpPr/>
            <p:nvPr/>
          </p:nvSpPr>
          <p:spPr>
            <a:xfrm>
              <a:off x="4220035" y="3552458"/>
              <a:ext cx="23246" cy="23246"/>
            </a:xfrm>
            <a:custGeom>
              <a:rect b="b" l="l" r="r" t="t"/>
              <a:pathLst>
                <a:path extrusionOk="0" h="1014" w="1014">
                  <a:moveTo>
                    <a:pt x="1" y="0"/>
                  </a:moveTo>
                  <a:cubicBezTo>
                    <a:pt x="120" y="507"/>
                    <a:pt x="507" y="894"/>
                    <a:pt x="1014" y="1013"/>
                  </a:cubicBezTo>
                  <a:lnTo>
                    <a:pt x="10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9"/>
            <p:cNvSpPr/>
            <p:nvPr/>
          </p:nvSpPr>
          <p:spPr>
            <a:xfrm>
              <a:off x="4190668" y="3552458"/>
              <a:ext cx="52613" cy="52613"/>
            </a:xfrm>
            <a:custGeom>
              <a:rect b="b" l="l" r="r" t="t"/>
              <a:pathLst>
                <a:path extrusionOk="0" h="2295" w="2295">
                  <a:moveTo>
                    <a:pt x="1" y="0"/>
                  </a:moveTo>
                  <a:cubicBezTo>
                    <a:pt x="150" y="1207"/>
                    <a:pt x="1088" y="2146"/>
                    <a:pt x="2295" y="2294"/>
                  </a:cubicBezTo>
                  <a:lnTo>
                    <a:pt x="2295" y="1654"/>
                  </a:lnTo>
                  <a:cubicBezTo>
                    <a:pt x="1446" y="1520"/>
                    <a:pt x="775" y="849"/>
                    <a:pt x="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9"/>
            <p:cNvSpPr/>
            <p:nvPr/>
          </p:nvSpPr>
          <p:spPr>
            <a:xfrm>
              <a:off x="4257953" y="3552458"/>
              <a:ext cx="52613" cy="52613"/>
            </a:xfrm>
            <a:custGeom>
              <a:rect b="b" l="l" r="r" t="t"/>
              <a:pathLst>
                <a:path extrusionOk="0" h="2295" w="2295">
                  <a:moveTo>
                    <a:pt x="1654" y="0"/>
                  </a:moveTo>
                  <a:cubicBezTo>
                    <a:pt x="1520" y="849"/>
                    <a:pt x="850" y="1520"/>
                    <a:pt x="0" y="1654"/>
                  </a:cubicBezTo>
                  <a:lnTo>
                    <a:pt x="0" y="2294"/>
                  </a:lnTo>
                  <a:cubicBezTo>
                    <a:pt x="1207" y="2146"/>
                    <a:pt x="2146" y="1207"/>
                    <a:pt x="2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9"/>
            <p:cNvSpPr/>
            <p:nvPr/>
          </p:nvSpPr>
          <p:spPr>
            <a:xfrm>
              <a:off x="4126799" y="3421304"/>
              <a:ext cx="247636" cy="247636"/>
            </a:xfrm>
            <a:custGeom>
              <a:rect b="b" l="l" r="r" t="t"/>
              <a:pathLst>
                <a:path extrusionOk="0" h="10802" w="10802">
                  <a:moveTo>
                    <a:pt x="5375" y="2123"/>
                  </a:moveTo>
                  <a:cubicBezTo>
                    <a:pt x="7059" y="2123"/>
                    <a:pt x="8671" y="3431"/>
                    <a:pt x="8671" y="5408"/>
                  </a:cubicBezTo>
                  <a:cubicBezTo>
                    <a:pt x="8671" y="7211"/>
                    <a:pt x="7211" y="8671"/>
                    <a:pt x="5409" y="8671"/>
                  </a:cubicBezTo>
                  <a:cubicBezTo>
                    <a:pt x="2489" y="8671"/>
                    <a:pt x="1029" y="5155"/>
                    <a:pt x="3085" y="3084"/>
                  </a:cubicBezTo>
                  <a:cubicBezTo>
                    <a:pt x="3753" y="2421"/>
                    <a:pt x="4572" y="2123"/>
                    <a:pt x="5375" y="2123"/>
                  </a:cubicBezTo>
                  <a:close/>
                  <a:moveTo>
                    <a:pt x="4559" y="1"/>
                  </a:moveTo>
                  <a:cubicBezTo>
                    <a:pt x="4381" y="1"/>
                    <a:pt x="4247" y="150"/>
                    <a:pt x="4247" y="313"/>
                  </a:cubicBezTo>
                  <a:lnTo>
                    <a:pt x="4247" y="805"/>
                  </a:lnTo>
                  <a:cubicBezTo>
                    <a:pt x="3800" y="909"/>
                    <a:pt x="3368" y="1088"/>
                    <a:pt x="2965" y="1326"/>
                  </a:cubicBezTo>
                  <a:lnTo>
                    <a:pt x="2623" y="984"/>
                  </a:lnTo>
                  <a:cubicBezTo>
                    <a:pt x="2563" y="924"/>
                    <a:pt x="2485" y="894"/>
                    <a:pt x="2405" y="894"/>
                  </a:cubicBezTo>
                  <a:cubicBezTo>
                    <a:pt x="2325" y="894"/>
                    <a:pt x="2243" y="924"/>
                    <a:pt x="2176" y="984"/>
                  </a:cubicBezTo>
                  <a:lnTo>
                    <a:pt x="984" y="2176"/>
                  </a:lnTo>
                  <a:cubicBezTo>
                    <a:pt x="865" y="2310"/>
                    <a:pt x="865" y="2503"/>
                    <a:pt x="984" y="2623"/>
                  </a:cubicBezTo>
                  <a:lnTo>
                    <a:pt x="1327" y="2965"/>
                  </a:lnTo>
                  <a:cubicBezTo>
                    <a:pt x="1088" y="3367"/>
                    <a:pt x="909" y="3799"/>
                    <a:pt x="790" y="4246"/>
                  </a:cubicBezTo>
                  <a:lnTo>
                    <a:pt x="314" y="4246"/>
                  </a:lnTo>
                  <a:cubicBezTo>
                    <a:pt x="150" y="4246"/>
                    <a:pt x="1" y="4380"/>
                    <a:pt x="1" y="4559"/>
                  </a:cubicBezTo>
                  <a:lnTo>
                    <a:pt x="1" y="6243"/>
                  </a:lnTo>
                  <a:cubicBezTo>
                    <a:pt x="1" y="6421"/>
                    <a:pt x="150" y="6556"/>
                    <a:pt x="314" y="6556"/>
                  </a:cubicBezTo>
                  <a:lnTo>
                    <a:pt x="805" y="6556"/>
                  </a:lnTo>
                  <a:cubicBezTo>
                    <a:pt x="909" y="7002"/>
                    <a:pt x="1088" y="7434"/>
                    <a:pt x="1327" y="7837"/>
                  </a:cubicBezTo>
                  <a:lnTo>
                    <a:pt x="984" y="8179"/>
                  </a:lnTo>
                  <a:cubicBezTo>
                    <a:pt x="865" y="8299"/>
                    <a:pt x="865" y="8492"/>
                    <a:pt x="984" y="8626"/>
                  </a:cubicBezTo>
                  <a:lnTo>
                    <a:pt x="2176" y="9818"/>
                  </a:lnTo>
                  <a:cubicBezTo>
                    <a:pt x="2243" y="9878"/>
                    <a:pt x="2325" y="9907"/>
                    <a:pt x="2405" y="9907"/>
                  </a:cubicBezTo>
                  <a:cubicBezTo>
                    <a:pt x="2485" y="9907"/>
                    <a:pt x="2563" y="9878"/>
                    <a:pt x="2623" y="9818"/>
                  </a:cubicBezTo>
                  <a:lnTo>
                    <a:pt x="2965" y="9475"/>
                  </a:lnTo>
                  <a:cubicBezTo>
                    <a:pt x="3368" y="9714"/>
                    <a:pt x="3800" y="9893"/>
                    <a:pt x="4247" y="10012"/>
                  </a:cubicBezTo>
                  <a:lnTo>
                    <a:pt x="4247" y="10488"/>
                  </a:lnTo>
                  <a:cubicBezTo>
                    <a:pt x="4247" y="10652"/>
                    <a:pt x="4381" y="10801"/>
                    <a:pt x="4559" y="10801"/>
                  </a:cubicBezTo>
                  <a:lnTo>
                    <a:pt x="6243" y="10801"/>
                  </a:lnTo>
                  <a:cubicBezTo>
                    <a:pt x="6422" y="10801"/>
                    <a:pt x="6556" y="10652"/>
                    <a:pt x="6556" y="10488"/>
                  </a:cubicBezTo>
                  <a:lnTo>
                    <a:pt x="6556" y="10012"/>
                  </a:lnTo>
                  <a:cubicBezTo>
                    <a:pt x="7003" y="9893"/>
                    <a:pt x="7435" y="9714"/>
                    <a:pt x="7837" y="9475"/>
                  </a:cubicBezTo>
                  <a:lnTo>
                    <a:pt x="8179" y="9818"/>
                  </a:lnTo>
                  <a:cubicBezTo>
                    <a:pt x="8239" y="9878"/>
                    <a:pt x="8317" y="9907"/>
                    <a:pt x="8397" y="9907"/>
                  </a:cubicBezTo>
                  <a:cubicBezTo>
                    <a:pt x="8477" y="9907"/>
                    <a:pt x="8559" y="9878"/>
                    <a:pt x="8626" y="9818"/>
                  </a:cubicBezTo>
                  <a:lnTo>
                    <a:pt x="9818" y="8626"/>
                  </a:lnTo>
                  <a:cubicBezTo>
                    <a:pt x="9937" y="8492"/>
                    <a:pt x="9937" y="8299"/>
                    <a:pt x="9818" y="8179"/>
                  </a:cubicBezTo>
                  <a:lnTo>
                    <a:pt x="9476" y="7837"/>
                  </a:lnTo>
                  <a:cubicBezTo>
                    <a:pt x="9714" y="7434"/>
                    <a:pt x="9893" y="7002"/>
                    <a:pt x="10012" y="6556"/>
                  </a:cubicBezTo>
                  <a:lnTo>
                    <a:pt x="10489" y="6556"/>
                  </a:lnTo>
                  <a:cubicBezTo>
                    <a:pt x="10652" y="6556"/>
                    <a:pt x="10801" y="6421"/>
                    <a:pt x="10801" y="6243"/>
                  </a:cubicBezTo>
                  <a:lnTo>
                    <a:pt x="10801" y="4559"/>
                  </a:lnTo>
                  <a:cubicBezTo>
                    <a:pt x="10801" y="4380"/>
                    <a:pt x="10652" y="4246"/>
                    <a:pt x="10489" y="4246"/>
                  </a:cubicBezTo>
                  <a:lnTo>
                    <a:pt x="9997" y="4246"/>
                  </a:lnTo>
                  <a:cubicBezTo>
                    <a:pt x="9893" y="3799"/>
                    <a:pt x="9714" y="3367"/>
                    <a:pt x="9476" y="2965"/>
                  </a:cubicBezTo>
                  <a:lnTo>
                    <a:pt x="9818" y="2623"/>
                  </a:lnTo>
                  <a:cubicBezTo>
                    <a:pt x="9937" y="2503"/>
                    <a:pt x="9937" y="2310"/>
                    <a:pt x="9818" y="2176"/>
                  </a:cubicBezTo>
                  <a:lnTo>
                    <a:pt x="8626" y="984"/>
                  </a:lnTo>
                  <a:cubicBezTo>
                    <a:pt x="8559" y="924"/>
                    <a:pt x="8477" y="894"/>
                    <a:pt x="8397" y="894"/>
                  </a:cubicBezTo>
                  <a:cubicBezTo>
                    <a:pt x="8317" y="894"/>
                    <a:pt x="8239" y="924"/>
                    <a:pt x="8179" y="984"/>
                  </a:cubicBezTo>
                  <a:lnTo>
                    <a:pt x="7837" y="1326"/>
                  </a:lnTo>
                  <a:cubicBezTo>
                    <a:pt x="7435" y="1088"/>
                    <a:pt x="7003" y="909"/>
                    <a:pt x="6556" y="790"/>
                  </a:cubicBezTo>
                  <a:lnTo>
                    <a:pt x="6556" y="313"/>
                  </a:lnTo>
                  <a:cubicBezTo>
                    <a:pt x="6556" y="150"/>
                    <a:pt x="6422" y="1"/>
                    <a:pt x="62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9"/>
            <p:cNvSpPr/>
            <p:nvPr/>
          </p:nvSpPr>
          <p:spPr>
            <a:xfrm>
              <a:off x="4257953" y="3485173"/>
              <a:ext cx="52613" cy="52613"/>
            </a:xfrm>
            <a:custGeom>
              <a:rect b="b" l="l" r="r" t="t"/>
              <a:pathLst>
                <a:path extrusionOk="0" h="2295" w="2295">
                  <a:moveTo>
                    <a:pt x="0" y="0"/>
                  </a:moveTo>
                  <a:lnTo>
                    <a:pt x="0" y="641"/>
                  </a:lnTo>
                  <a:cubicBezTo>
                    <a:pt x="850" y="775"/>
                    <a:pt x="1520" y="1446"/>
                    <a:pt x="1654" y="2295"/>
                  </a:cubicBezTo>
                  <a:lnTo>
                    <a:pt x="2295" y="2295"/>
                  </a:lnTo>
                  <a:cubicBezTo>
                    <a:pt x="2146" y="1088"/>
                    <a:pt x="1207" y="149"/>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9"/>
            <p:cNvSpPr/>
            <p:nvPr/>
          </p:nvSpPr>
          <p:spPr>
            <a:xfrm>
              <a:off x="4257953" y="3552458"/>
              <a:ext cx="23246" cy="23246"/>
            </a:xfrm>
            <a:custGeom>
              <a:rect b="b" l="l" r="r" t="t"/>
              <a:pathLst>
                <a:path extrusionOk="0" h="1014" w="1014">
                  <a:moveTo>
                    <a:pt x="0" y="0"/>
                  </a:moveTo>
                  <a:lnTo>
                    <a:pt x="0" y="1013"/>
                  </a:lnTo>
                  <a:cubicBezTo>
                    <a:pt x="507" y="894"/>
                    <a:pt x="894" y="507"/>
                    <a:pt x="10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49"/>
          <p:cNvGrpSpPr/>
          <p:nvPr/>
        </p:nvGrpSpPr>
        <p:grpSpPr>
          <a:xfrm>
            <a:off x="4835823" y="3448179"/>
            <a:ext cx="251029" cy="247636"/>
            <a:chOff x="4835823" y="3421304"/>
            <a:chExt cx="251029" cy="247636"/>
          </a:xfrm>
        </p:grpSpPr>
        <p:sp>
          <p:nvSpPr>
            <p:cNvPr id="1468" name="Google Shape;1468;p49"/>
            <p:cNvSpPr/>
            <p:nvPr/>
          </p:nvSpPr>
          <p:spPr>
            <a:xfrm>
              <a:off x="4835823" y="3557914"/>
              <a:ext cx="58069" cy="111026"/>
            </a:xfrm>
            <a:custGeom>
              <a:rect b="b" l="l" r="r" t="t"/>
              <a:pathLst>
                <a:path extrusionOk="0" h="4843" w="2533">
                  <a:moveTo>
                    <a:pt x="328" y="1"/>
                  </a:moveTo>
                  <a:cubicBezTo>
                    <a:pt x="149" y="1"/>
                    <a:pt x="0" y="135"/>
                    <a:pt x="0" y="313"/>
                  </a:cubicBezTo>
                  <a:lnTo>
                    <a:pt x="0" y="4529"/>
                  </a:lnTo>
                  <a:cubicBezTo>
                    <a:pt x="0" y="4693"/>
                    <a:pt x="149" y="4842"/>
                    <a:pt x="328" y="4842"/>
                  </a:cubicBezTo>
                  <a:lnTo>
                    <a:pt x="2220" y="4842"/>
                  </a:lnTo>
                  <a:cubicBezTo>
                    <a:pt x="2399" y="4842"/>
                    <a:pt x="2533" y="4693"/>
                    <a:pt x="2533" y="4529"/>
                  </a:cubicBezTo>
                  <a:lnTo>
                    <a:pt x="2533" y="313"/>
                  </a:lnTo>
                  <a:cubicBezTo>
                    <a:pt x="2533" y="135"/>
                    <a:pt x="2384" y="1"/>
                    <a:pt x="2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9"/>
            <p:cNvSpPr/>
            <p:nvPr/>
          </p:nvSpPr>
          <p:spPr>
            <a:xfrm>
              <a:off x="4908908" y="3565204"/>
              <a:ext cx="177944" cy="92938"/>
            </a:xfrm>
            <a:custGeom>
              <a:rect b="b" l="l" r="r" t="t"/>
              <a:pathLst>
                <a:path extrusionOk="0" h="4054" w="7762">
                  <a:moveTo>
                    <a:pt x="6752" y="0"/>
                  </a:moveTo>
                  <a:cubicBezTo>
                    <a:pt x="6535" y="0"/>
                    <a:pt x="6318" y="83"/>
                    <a:pt x="6153" y="249"/>
                  </a:cubicBezTo>
                  <a:lnTo>
                    <a:pt x="5080" y="1321"/>
                  </a:lnTo>
                  <a:cubicBezTo>
                    <a:pt x="5080" y="2096"/>
                    <a:pt x="4440" y="2737"/>
                    <a:pt x="3665" y="2737"/>
                  </a:cubicBezTo>
                  <a:lnTo>
                    <a:pt x="2041" y="2737"/>
                  </a:lnTo>
                  <a:cubicBezTo>
                    <a:pt x="2031" y="2737"/>
                    <a:pt x="2022" y="2738"/>
                    <a:pt x="2013" y="2738"/>
                  </a:cubicBezTo>
                  <a:cubicBezTo>
                    <a:pt x="1589" y="2738"/>
                    <a:pt x="1589" y="2095"/>
                    <a:pt x="2013" y="2095"/>
                  </a:cubicBezTo>
                  <a:cubicBezTo>
                    <a:pt x="2022" y="2095"/>
                    <a:pt x="2031" y="2095"/>
                    <a:pt x="2041" y="2096"/>
                  </a:cubicBezTo>
                  <a:lnTo>
                    <a:pt x="3665" y="2096"/>
                  </a:lnTo>
                  <a:cubicBezTo>
                    <a:pt x="4723" y="2096"/>
                    <a:pt x="4723" y="517"/>
                    <a:pt x="3665" y="517"/>
                  </a:cubicBezTo>
                  <a:lnTo>
                    <a:pt x="2548" y="517"/>
                  </a:lnTo>
                  <a:cubicBezTo>
                    <a:pt x="2101" y="259"/>
                    <a:pt x="1599" y="130"/>
                    <a:pt x="1095" y="130"/>
                  </a:cubicBezTo>
                  <a:cubicBezTo>
                    <a:pt x="725" y="130"/>
                    <a:pt x="353" y="199"/>
                    <a:pt x="0" y="338"/>
                  </a:cubicBezTo>
                  <a:lnTo>
                    <a:pt x="0" y="3794"/>
                  </a:lnTo>
                  <a:cubicBezTo>
                    <a:pt x="738" y="3968"/>
                    <a:pt x="1492" y="4053"/>
                    <a:pt x="2245" y="4053"/>
                  </a:cubicBezTo>
                  <a:cubicBezTo>
                    <a:pt x="2981" y="4053"/>
                    <a:pt x="3718" y="3971"/>
                    <a:pt x="4440" y="3809"/>
                  </a:cubicBezTo>
                  <a:cubicBezTo>
                    <a:pt x="4887" y="3720"/>
                    <a:pt x="5289" y="3496"/>
                    <a:pt x="5616" y="3169"/>
                  </a:cubicBezTo>
                  <a:lnTo>
                    <a:pt x="7345" y="1441"/>
                  </a:lnTo>
                  <a:cubicBezTo>
                    <a:pt x="7762" y="1023"/>
                    <a:pt x="7643" y="323"/>
                    <a:pt x="7106" y="85"/>
                  </a:cubicBezTo>
                  <a:lnTo>
                    <a:pt x="7091" y="70"/>
                  </a:lnTo>
                  <a:cubicBezTo>
                    <a:pt x="6983" y="24"/>
                    <a:pt x="6868" y="0"/>
                    <a:pt x="6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9"/>
            <p:cNvSpPr/>
            <p:nvPr/>
          </p:nvSpPr>
          <p:spPr>
            <a:xfrm>
              <a:off x="4893526" y="3421304"/>
              <a:ext cx="131521" cy="130489"/>
            </a:xfrm>
            <a:custGeom>
              <a:rect b="b" l="l" r="r" t="t"/>
              <a:pathLst>
                <a:path extrusionOk="0" h="5692" w="5737">
                  <a:moveTo>
                    <a:pt x="2849" y="1907"/>
                  </a:moveTo>
                  <a:cubicBezTo>
                    <a:pt x="2858" y="1907"/>
                    <a:pt x="2867" y="1907"/>
                    <a:pt x="2876" y="1907"/>
                  </a:cubicBezTo>
                  <a:cubicBezTo>
                    <a:pt x="3710" y="1907"/>
                    <a:pt x="4142" y="2921"/>
                    <a:pt x="3546" y="3516"/>
                  </a:cubicBezTo>
                  <a:cubicBezTo>
                    <a:pt x="3348" y="3715"/>
                    <a:pt x="3108" y="3803"/>
                    <a:pt x="2873" y="3803"/>
                  </a:cubicBezTo>
                  <a:cubicBezTo>
                    <a:pt x="2385" y="3803"/>
                    <a:pt x="1923" y="3420"/>
                    <a:pt x="1923" y="2846"/>
                  </a:cubicBezTo>
                  <a:cubicBezTo>
                    <a:pt x="1923" y="2333"/>
                    <a:pt x="2326" y="1907"/>
                    <a:pt x="2849" y="1907"/>
                  </a:cubicBezTo>
                  <a:close/>
                  <a:moveTo>
                    <a:pt x="2235" y="1"/>
                  </a:moveTo>
                  <a:cubicBezTo>
                    <a:pt x="2057" y="1"/>
                    <a:pt x="1923" y="150"/>
                    <a:pt x="1923" y="313"/>
                  </a:cubicBezTo>
                  <a:lnTo>
                    <a:pt x="1923" y="611"/>
                  </a:lnTo>
                  <a:cubicBezTo>
                    <a:pt x="1744" y="701"/>
                    <a:pt x="1565" y="790"/>
                    <a:pt x="1416" y="909"/>
                  </a:cubicBezTo>
                  <a:lnTo>
                    <a:pt x="1148" y="760"/>
                  </a:lnTo>
                  <a:cubicBezTo>
                    <a:pt x="1100" y="732"/>
                    <a:pt x="1048" y="718"/>
                    <a:pt x="996" y="718"/>
                  </a:cubicBezTo>
                  <a:cubicBezTo>
                    <a:pt x="885" y="718"/>
                    <a:pt x="777" y="778"/>
                    <a:pt x="716" y="880"/>
                  </a:cubicBezTo>
                  <a:lnTo>
                    <a:pt x="90" y="1967"/>
                  </a:lnTo>
                  <a:cubicBezTo>
                    <a:pt x="1" y="2131"/>
                    <a:pt x="45" y="2310"/>
                    <a:pt x="209" y="2399"/>
                  </a:cubicBezTo>
                  <a:lnTo>
                    <a:pt x="463" y="2548"/>
                  </a:lnTo>
                  <a:cubicBezTo>
                    <a:pt x="448" y="2652"/>
                    <a:pt x="448" y="2757"/>
                    <a:pt x="448" y="2846"/>
                  </a:cubicBezTo>
                  <a:cubicBezTo>
                    <a:pt x="448" y="2950"/>
                    <a:pt x="448" y="3040"/>
                    <a:pt x="463" y="3144"/>
                  </a:cubicBezTo>
                  <a:lnTo>
                    <a:pt x="209" y="3293"/>
                  </a:lnTo>
                  <a:cubicBezTo>
                    <a:pt x="45" y="3382"/>
                    <a:pt x="1" y="3576"/>
                    <a:pt x="90" y="3725"/>
                  </a:cubicBezTo>
                  <a:lnTo>
                    <a:pt x="716" y="4827"/>
                  </a:lnTo>
                  <a:cubicBezTo>
                    <a:pt x="774" y="4925"/>
                    <a:pt x="877" y="4978"/>
                    <a:pt x="983" y="4978"/>
                  </a:cubicBezTo>
                  <a:cubicBezTo>
                    <a:pt x="1039" y="4978"/>
                    <a:pt x="1096" y="4963"/>
                    <a:pt x="1148" y="4932"/>
                  </a:cubicBezTo>
                  <a:lnTo>
                    <a:pt x="1416" y="4783"/>
                  </a:lnTo>
                  <a:cubicBezTo>
                    <a:pt x="1565" y="4902"/>
                    <a:pt x="1744" y="5006"/>
                    <a:pt x="1923" y="5081"/>
                  </a:cubicBezTo>
                  <a:lnTo>
                    <a:pt x="1923" y="5379"/>
                  </a:lnTo>
                  <a:cubicBezTo>
                    <a:pt x="1923" y="5557"/>
                    <a:pt x="2057" y="5691"/>
                    <a:pt x="2235" y="5691"/>
                  </a:cubicBezTo>
                  <a:lnTo>
                    <a:pt x="3502" y="5691"/>
                  </a:lnTo>
                  <a:cubicBezTo>
                    <a:pt x="3680" y="5691"/>
                    <a:pt x="3814" y="5557"/>
                    <a:pt x="3814" y="5379"/>
                  </a:cubicBezTo>
                  <a:lnTo>
                    <a:pt x="3814" y="5081"/>
                  </a:lnTo>
                  <a:cubicBezTo>
                    <a:pt x="3993" y="5006"/>
                    <a:pt x="4172" y="4902"/>
                    <a:pt x="4321" y="4783"/>
                  </a:cubicBezTo>
                  <a:lnTo>
                    <a:pt x="4589" y="4932"/>
                  </a:lnTo>
                  <a:cubicBezTo>
                    <a:pt x="4641" y="4963"/>
                    <a:pt x="4698" y="4978"/>
                    <a:pt x="4754" y="4978"/>
                  </a:cubicBezTo>
                  <a:cubicBezTo>
                    <a:pt x="4860" y="4978"/>
                    <a:pt x="4963" y="4925"/>
                    <a:pt x="5021" y="4827"/>
                  </a:cubicBezTo>
                  <a:lnTo>
                    <a:pt x="5647" y="3725"/>
                  </a:lnTo>
                  <a:cubicBezTo>
                    <a:pt x="5736" y="3576"/>
                    <a:pt x="5692" y="3382"/>
                    <a:pt x="5543" y="3293"/>
                  </a:cubicBezTo>
                  <a:lnTo>
                    <a:pt x="5274" y="3144"/>
                  </a:lnTo>
                  <a:cubicBezTo>
                    <a:pt x="5289" y="3040"/>
                    <a:pt x="5289" y="2950"/>
                    <a:pt x="5289" y="2846"/>
                  </a:cubicBezTo>
                  <a:cubicBezTo>
                    <a:pt x="5289" y="2757"/>
                    <a:pt x="5289" y="2652"/>
                    <a:pt x="5274" y="2548"/>
                  </a:cubicBezTo>
                  <a:lnTo>
                    <a:pt x="5543" y="2399"/>
                  </a:lnTo>
                  <a:cubicBezTo>
                    <a:pt x="5692" y="2310"/>
                    <a:pt x="5736" y="2131"/>
                    <a:pt x="5647" y="1967"/>
                  </a:cubicBezTo>
                  <a:lnTo>
                    <a:pt x="5021" y="880"/>
                  </a:lnTo>
                  <a:cubicBezTo>
                    <a:pt x="4960" y="778"/>
                    <a:pt x="4852" y="718"/>
                    <a:pt x="4741" y="718"/>
                  </a:cubicBezTo>
                  <a:cubicBezTo>
                    <a:pt x="4689" y="718"/>
                    <a:pt x="4637" y="732"/>
                    <a:pt x="4589" y="760"/>
                  </a:cubicBezTo>
                  <a:lnTo>
                    <a:pt x="4321" y="909"/>
                  </a:lnTo>
                  <a:cubicBezTo>
                    <a:pt x="4172" y="790"/>
                    <a:pt x="3993" y="701"/>
                    <a:pt x="3814" y="611"/>
                  </a:cubicBezTo>
                  <a:lnTo>
                    <a:pt x="3814" y="313"/>
                  </a:lnTo>
                  <a:cubicBezTo>
                    <a:pt x="3814" y="150"/>
                    <a:pt x="3680" y="1"/>
                    <a:pt x="3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49"/>
          <p:cNvGrpSpPr/>
          <p:nvPr/>
        </p:nvGrpSpPr>
        <p:grpSpPr>
          <a:xfrm>
            <a:off x="5544137" y="3448179"/>
            <a:ext cx="247636" cy="247636"/>
            <a:chOff x="5544137" y="3421304"/>
            <a:chExt cx="247636" cy="247636"/>
          </a:xfrm>
        </p:grpSpPr>
        <p:sp>
          <p:nvSpPr>
            <p:cNvPr id="1472" name="Google Shape;1472;p49"/>
            <p:cNvSpPr/>
            <p:nvPr/>
          </p:nvSpPr>
          <p:spPr>
            <a:xfrm>
              <a:off x="5611078" y="3566465"/>
              <a:ext cx="35190" cy="35190"/>
            </a:xfrm>
            <a:custGeom>
              <a:rect b="b" l="l" r="r" t="t"/>
              <a:pathLst>
                <a:path extrusionOk="0" h="1535" w="1535">
                  <a:moveTo>
                    <a:pt x="0" y="0"/>
                  </a:moveTo>
                  <a:lnTo>
                    <a:pt x="0" y="0"/>
                  </a:lnTo>
                  <a:cubicBezTo>
                    <a:pt x="269" y="715"/>
                    <a:pt x="835" y="1266"/>
                    <a:pt x="1535" y="1535"/>
                  </a:cubicBezTo>
                  <a:cubicBezTo>
                    <a:pt x="1505" y="1445"/>
                    <a:pt x="1460" y="1371"/>
                    <a:pt x="1431" y="1266"/>
                  </a:cubicBezTo>
                  <a:cubicBezTo>
                    <a:pt x="1326" y="968"/>
                    <a:pt x="1252" y="656"/>
                    <a:pt x="1207" y="328"/>
                  </a:cubicBezTo>
                  <a:lnTo>
                    <a:pt x="1207" y="343"/>
                  </a:lnTo>
                  <a:cubicBezTo>
                    <a:pt x="894" y="298"/>
                    <a:pt x="581" y="224"/>
                    <a:pt x="284" y="119"/>
                  </a:cubicBezTo>
                  <a:cubicBezTo>
                    <a:pt x="179" y="75"/>
                    <a:pt x="90" y="4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9"/>
            <p:cNvSpPr/>
            <p:nvPr/>
          </p:nvSpPr>
          <p:spPr>
            <a:xfrm>
              <a:off x="5611422" y="3488589"/>
              <a:ext cx="35190" cy="35190"/>
            </a:xfrm>
            <a:custGeom>
              <a:rect b="b" l="l" r="r" t="t"/>
              <a:pathLst>
                <a:path extrusionOk="0" h="1535" w="1535">
                  <a:moveTo>
                    <a:pt x="1535" y="0"/>
                  </a:moveTo>
                  <a:lnTo>
                    <a:pt x="1535" y="0"/>
                  </a:lnTo>
                  <a:cubicBezTo>
                    <a:pt x="835" y="269"/>
                    <a:pt x="269" y="820"/>
                    <a:pt x="15" y="1520"/>
                  </a:cubicBezTo>
                  <a:lnTo>
                    <a:pt x="0" y="1535"/>
                  </a:lnTo>
                  <a:cubicBezTo>
                    <a:pt x="90" y="1490"/>
                    <a:pt x="179" y="1460"/>
                    <a:pt x="269" y="1431"/>
                  </a:cubicBezTo>
                  <a:cubicBezTo>
                    <a:pt x="566" y="1326"/>
                    <a:pt x="879" y="1252"/>
                    <a:pt x="1207" y="1192"/>
                  </a:cubicBezTo>
                  <a:cubicBezTo>
                    <a:pt x="1252" y="879"/>
                    <a:pt x="1326" y="567"/>
                    <a:pt x="1431" y="269"/>
                  </a:cubicBezTo>
                  <a:cubicBezTo>
                    <a:pt x="1460" y="164"/>
                    <a:pt x="1505" y="75"/>
                    <a:pt x="1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9"/>
            <p:cNvSpPr/>
            <p:nvPr/>
          </p:nvSpPr>
          <p:spPr>
            <a:xfrm>
              <a:off x="5653764" y="3484829"/>
              <a:ext cx="28381" cy="29390"/>
            </a:xfrm>
            <a:custGeom>
              <a:rect b="b" l="l" r="r" t="t"/>
              <a:pathLst>
                <a:path extrusionOk="0" h="1282" w="1238">
                  <a:moveTo>
                    <a:pt x="611" y="1"/>
                  </a:moveTo>
                  <a:cubicBezTo>
                    <a:pt x="537" y="1"/>
                    <a:pt x="343" y="164"/>
                    <a:pt x="165" y="656"/>
                  </a:cubicBezTo>
                  <a:cubicBezTo>
                    <a:pt x="105" y="850"/>
                    <a:pt x="45" y="1073"/>
                    <a:pt x="1" y="1282"/>
                  </a:cubicBezTo>
                  <a:cubicBezTo>
                    <a:pt x="209" y="1267"/>
                    <a:pt x="403" y="1267"/>
                    <a:pt x="611" y="1267"/>
                  </a:cubicBezTo>
                  <a:cubicBezTo>
                    <a:pt x="820" y="1267"/>
                    <a:pt x="1029" y="1267"/>
                    <a:pt x="1237" y="1282"/>
                  </a:cubicBezTo>
                  <a:cubicBezTo>
                    <a:pt x="1192" y="1073"/>
                    <a:pt x="1133" y="850"/>
                    <a:pt x="1058" y="656"/>
                  </a:cubicBezTo>
                  <a:cubicBezTo>
                    <a:pt x="895" y="164"/>
                    <a:pt x="701"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9"/>
            <p:cNvSpPr/>
            <p:nvPr/>
          </p:nvSpPr>
          <p:spPr>
            <a:xfrm>
              <a:off x="5607662" y="3530931"/>
              <a:ext cx="29390" cy="28381"/>
            </a:xfrm>
            <a:custGeom>
              <a:rect b="b" l="l" r="r" t="t"/>
              <a:pathLst>
                <a:path extrusionOk="0" h="1238" w="1282">
                  <a:moveTo>
                    <a:pt x="1282" y="1"/>
                  </a:moveTo>
                  <a:cubicBezTo>
                    <a:pt x="1073" y="45"/>
                    <a:pt x="850" y="105"/>
                    <a:pt x="656" y="179"/>
                  </a:cubicBezTo>
                  <a:cubicBezTo>
                    <a:pt x="164" y="343"/>
                    <a:pt x="1" y="537"/>
                    <a:pt x="1" y="626"/>
                  </a:cubicBezTo>
                  <a:cubicBezTo>
                    <a:pt x="1" y="701"/>
                    <a:pt x="164" y="895"/>
                    <a:pt x="656" y="1073"/>
                  </a:cubicBezTo>
                  <a:cubicBezTo>
                    <a:pt x="850" y="1133"/>
                    <a:pt x="1073" y="1193"/>
                    <a:pt x="1282" y="1237"/>
                  </a:cubicBezTo>
                  <a:cubicBezTo>
                    <a:pt x="1267" y="1029"/>
                    <a:pt x="1267" y="820"/>
                    <a:pt x="1267" y="626"/>
                  </a:cubicBezTo>
                  <a:cubicBezTo>
                    <a:pt x="1267" y="418"/>
                    <a:pt x="1267" y="209"/>
                    <a:pt x="1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9"/>
            <p:cNvSpPr/>
            <p:nvPr/>
          </p:nvSpPr>
          <p:spPr>
            <a:xfrm>
              <a:off x="5651036" y="3528203"/>
              <a:ext cx="33837" cy="33493"/>
            </a:xfrm>
            <a:custGeom>
              <a:rect b="b" l="l" r="r" t="t"/>
              <a:pathLst>
                <a:path extrusionOk="0" h="1461" w="1476">
                  <a:moveTo>
                    <a:pt x="745" y="1"/>
                  </a:moveTo>
                  <a:cubicBezTo>
                    <a:pt x="492" y="1"/>
                    <a:pt x="254" y="1"/>
                    <a:pt x="30" y="30"/>
                  </a:cubicBezTo>
                  <a:cubicBezTo>
                    <a:pt x="15" y="254"/>
                    <a:pt x="1" y="492"/>
                    <a:pt x="1" y="731"/>
                  </a:cubicBezTo>
                  <a:cubicBezTo>
                    <a:pt x="1" y="969"/>
                    <a:pt x="15" y="1207"/>
                    <a:pt x="30" y="1431"/>
                  </a:cubicBezTo>
                  <a:cubicBezTo>
                    <a:pt x="254" y="1460"/>
                    <a:pt x="492" y="1460"/>
                    <a:pt x="745" y="1460"/>
                  </a:cubicBezTo>
                  <a:cubicBezTo>
                    <a:pt x="984" y="1460"/>
                    <a:pt x="1222" y="1460"/>
                    <a:pt x="1446" y="1431"/>
                  </a:cubicBezTo>
                  <a:cubicBezTo>
                    <a:pt x="1460" y="1207"/>
                    <a:pt x="1475" y="969"/>
                    <a:pt x="1475" y="731"/>
                  </a:cubicBezTo>
                  <a:cubicBezTo>
                    <a:pt x="1475" y="492"/>
                    <a:pt x="1475" y="254"/>
                    <a:pt x="1446" y="30"/>
                  </a:cubicBezTo>
                  <a:cubicBezTo>
                    <a:pt x="1222" y="1"/>
                    <a:pt x="984" y="1"/>
                    <a:pt x="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9"/>
            <p:cNvSpPr/>
            <p:nvPr/>
          </p:nvSpPr>
          <p:spPr>
            <a:xfrm>
              <a:off x="5653764" y="3576025"/>
              <a:ext cx="28381" cy="29734"/>
            </a:xfrm>
            <a:custGeom>
              <a:rect b="b" l="l" r="r" t="t"/>
              <a:pathLst>
                <a:path extrusionOk="0" h="1297" w="1238">
                  <a:moveTo>
                    <a:pt x="1237" y="0"/>
                  </a:moveTo>
                  <a:lnTo>
                    <a:pt x="1237" y="0"/>
                  </a:lnTo>
                  <a:cubicBezTo>
                    <a:pt x="1029" y="15"/>
                    <a:pt x="835" y="30"/>
                    <a:pt x="626" y="30"/>
                  </a:cubicBezTo>
                  <a:cubicBezTo>
                    <a:pt x="418" y="30"/>
                    <a:pt x="209" y="30"/>
                    <a:pt x="1" y="0"/>
                  </a:cubicBezTo>
                  <a:lnTo>
                    <a:pt x="1" y="0"/>
                  </a:lnTo>
                  <a:cubicBezTo>
                    <a:pt x="45" y="209"/>
                    <a:pt x="105" y="432"/>
                    <a:pt x="179" y="641"/>
                  </a:cubicBezTo>
                  <a:cubicBezTo>
                    <a:pt x="343" y="1118"/>
                    <a:pt x="537" y="1296"/>
                    <a:pt x="626" y="1296"/>
                  </a:cubicBezTo>
                  <a:cubicBezTo>
                    <a:pt x="701" y="1296"/>
                    <a:pt x="895" y="1118"/>
                    <a:pt x="1073" y="641"/>
                  </a:cubicBezTo>
                  <a:cubicBezTo>
                    <a:pt x="1133" y="432"/>
                    <a:pt x="1192" y="209"/>
                    <a:pt x="1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9"/>
            <p:cNvSpPr/>
            <p:nvPr/>
          </p:nvSpPr>
          <p:spPr>
            <a:xfrm>
              <a:off x="5544137" y="3421304"/>
              <a:ext cx="247636" cy="247636"/>
            </a:xfrm>
            <a:custGeom>
              <a:rect b="b" l="l" r="r" t="t"/>
              <a:pathLst>
                <a:path extrusionOk="0" h="10802" w="10802">
                  <a:moveTo>
                    <a:pt x="5375" y="2123"/>
                  </a:moveTo>
                  <a:cubicBezTo>
                    <a:pt x="7059" y="2123"/>
                    <a:pt x="8671" y="3431"/>
                    <a:pt x="8671" y="5408"/>
                  </a:cubicBezTo>
                  <a:cubicBezTo>
                    <a:pt x="8671" y="7211"/>
                    <a:pt x="7211" y="8671"/>
                    <a:pt x="5408" y="8671"/>
                  </a:cubicBezTo>
                  <a:cubicBezTo>
                    <a:pt x="2488" y="8671"/>
                    <a:pt x="1028" y="5155"/>
                    <a:pt x="3084" y="3084"/>
                  </a:cubicBezTo>
                  <a:cubicBezTo>
                    <a:pt x="3753" y="2421"/>
                    <a:pt x="4572" y="2123"/>
                    <a:pt x="5375" y="2123"/>
                  </a:cubicBezTo>
                  <a:close/>
                  <a:moveTo>
                    <a:pt x="4559" y="1"/>
                  </a:moveTo>
                  <a:cubicBezTo>
                    <a:pt x="4380" y="1"/>
                    <a:pt x="4246" y="150"/>
                    <a:pt x="4246" y="313"/>
                  </a:cubicBezTo>
                  <a:lnTo>
                    <a:pt x="4246" y="805"/>
                  </a:lnTo>
                  <a:cubicBezTo>
                    <a:pt x="3799" y="909"/>
                    <a:pt x="3367" y="1088"/>
                    <a:pt x="2965" y="1326"/>
                  </a:cubicBezTo>
                  <a:lnTo>
                    <a:pt x="2623" y="984"/>
                  </a:lnTo>
                  <a:cubicBezTo>
                    <a:pt x="2563" y="924"/>
                    <a:pt x="2485" y="894"/>
                    <a:pt x="2405" y="894"/>
                  </a:cubicBezTo>
                  <a:cubicBezTo>
                    <a:pt x="2325" y="894"/>
                    <a:pt x="2243" y="924"/>
                    <a:pt x="2176" y="984"/>
                  </a:cubicBezTo>
                  <a:lnTo>
                    <a:pt x="984" y="2176"/>
                  </a:lnTo>
                  <a:cubicBezTo>
                    <a:pt x="865" y="2310"/>
                    <a:pt x="865" y="2503"/>
                    <a:pt x="984" y="2623"/>
                  </a:cubicBezTo>
                  <a:lnTo>
                    <a:pt x="1326" y="2965"/>
                  </a:lnTo>
                  <a:cubicBezTo>
                    <a:pt x="1088" y="3367"/>
                    <a:pt x="909" y="3799"/>
                    <a:pt x="805" y="4246"/>
                  </a:cubicBezTo>
                  <a:lnTo>
                    <a:pt x="313" y="4246"/>
                  </a:lnTo>
                  <a:cubicBezTo>
                    <a:pt x="150" y="4246"/>
                    <a:pt x="1" y="4380"/>
                    <a:pt x="1" y="4559"/>
                  </a:cubicBezTo>
                  <a:lnTo>
                    <a:pt x="1" y="6243"/>
                  </a:lnTo>
                  <a:cubicBezTo>
                    <a:pt x="1" y="6421"/>
                    <a:pt x="150" y="6556"/>
                    <a:pt x="313" y="6556"/>
                  </a:cubicBezTo>
                  <a:lnTo>
                    <a:pt x="805" y="6556"/>
                  </a:lnTo>
                  <a:cubicBezTo>
                    <a:pt x="909" y="7002"/>
                    <a:pt x="1088" y="7434"/>
                    <a:pt x="1326" y="7837"/>
                  </a:cubicBezTo>
                  <a:lnTo>
                    <a:pt x="984" y="8179"/>
                  </a:lnTo>
                  <a:cubicBezTo>
                    <a:pt x="865" y="8299"/>
                    <a:pt x="865" y="8492"/>
                    <a:pt x="984" y="8626"/>
                  </a:cubicBezTo>
                  <a:lnTo>
                    <a:pt x="2176" y="9818"/>
                  </a:lnTo>
                  <a:cubicBezTo>
                    <a:pt x="2243" y="9878"/>
                    <a:pt x="2325" y="9907"/>
                    <a:pt x="2405" y="9907"/>
                  </a:cubicBezTo>
                  <a:cubicBezTo>
                    <a:pt x="2485" y="9907"/>
                    <a:pt x="2563" y="9878"/>
                    <a:pt x="2623" y="9818"/>
                  </a:cubicBezTo>
                  <a:lnTo>
                    <a:pt x="2965" y="9475"/>
                  </a:lnTo>
                  <a:cubicBezTo>
                    <a:pt x="3367" y="9714"/>
                    <a:pt x="3799" y="9893"/>
                    <a:pt x="4246" y="10012"/>
                  </a:cubicBezTo>
                  <a:lnTo>
                    <a:pt x="4246" y="10488"/>
                  </a:lnTo>
                  <a:cubicBezTo>
                    <a:pt x="4246" y="10652"/>
                    <a:pt x="4380" y="10801"/>
                    <a:pt x="4559" y="10801"/>
                  </a:cubicBezTo>
                  <a:lnTo>
                    <a:pt x="6243" y="10801"/>
                  </a:lnTo>
                  <a:cubicBezTo>
                    <a:pt x="6421" y="10801"/>
                    <a:pt x="6555" y="10652"/>
                    <a:pt x="6555" y="10488"/>
                  </a:cubicBezTo>
                  <a:lnTo>
                    <a:pt x="6555" y="10012"/>
                  </a:lnTo>
                  <a:cubicBezTo>
                    <a:pt x="7002" y="9893"/>
                    <a:pt x="7434" y="9714"/>
                    <a:pt x="7837" y="9475"/>
                  </a:cubicBezTo>
                  <a:lnTo>
                    <a:pt x="8179" y="9818"/>
                  </a:lnTo>
                  <a:cubicBezTo>
                    <a:pt x="8239" y="9878"/>
                    <a:pt x="8317" y="9907"/>
                    <a:pt x="8397" y="9907"/>
                  </a:cubicBezTo>
                  <a:cubicBezTo>
                    <a:pt x="8477" y="9907"/>
                    <a:pt x="8559" y="9878"/>
                    <a:pt x="8626" y="9818"/>
                  </a:cubicBezTo>
                  <a:lnTo>
                    <a:pt x="9818" y="8626"/>
                  </a:lnTo>
                  <a:cubicBezTo>
                    <a:pt x="9937" y="8492"/>
                    <a:pt x="9937" y="8299"/>
                    <a:pt x="9818" y="8179"/>
                  </a:cubicBezTo>
                  <a:lnTo>
                    <a:pt x="9475" y="7837"/>
                  </a:lnTo>
                  <a:cubicBezTo>
                    <a:pt x="9714" y="7434"/>
                    <a:pt x="9893" y="7002"/>
                    <a:pt x="10012" y="6556"/>
                  </a:cubicBezTo>
                  <a:lnTo>
                    <a:pt x="10488" y="6556"/>
                  </a:lnTo>
                  <a:cubicBezTo>
                    <a:pt x="10652" y="6556"/>
                    <a:pt x="10801" y="6421"/>
                    <a:pt x="10801" y="6243"/>
                  </a:cubicBezTo>
                  <a:lnTo>
                    <a:pt x="10801" y="4559"/>
                  </a:lnTo>
                  <a:cubicBezTo>
                    <a:pt x="10801" y="4380"/>
                    <a:pt x="10652" y="4246"/>
                    <a:pt x="10488" y="4246"/>
                  </a:cubicBezTo>
                  <a:lnTo>
                    <a:pt x="10012" y="4246"/>
                  </a:lnTo>
                  <a:cubicBezTo>
                    <a:pt x="9893" y="3799"/>
                    <a:pt x="9714" y="3367"/>
                    <a:pt x="9475" y="2965"/>
                  </a:cubicBezTo>
                  <a:lnTo>
                    <a:pt x="9818" y="2623"/>
                  </a:lnTo>
                  <a:cubicBezTo>
                    <a:pt x="9937" y="2503"/>
                    <a:pt x="9937" y="2310"/>
                    <a:pt x="9818" y="2176"/>
                  </a:cubicBezTo>
                  <a:lnTo>
                    <a:pt x="8626" y="984"/>
                  </a:lnTo>
                  <a:cubicBezTo>
                    <a:pt x="8559" y="924"/>
                    <a:pt x="8477" y="894"/>
                    <a:pt x="8397" y="894"/>
                  </a:cubicBezTo>
                  <a:cubicBezTo>
                    <a:pt x="8317" y="894"/>
                    <a:pt x="8239" y="924"/>
                    <a:pt x="8179" y="984"/>
                  </a:cubicBezTo>
                  <a:lnTo>
                    <a:pt x="7837" y="1326"/>
                  </a:lnTo>
                  <a:cubicBezTo>
                    <a:pt x="7434" y="1088"/>
                    <a:pt x="7002" y="909"/>
                    <a:pt x="6555" y="790"/>
                  </a:cubicBezTo>
                  <a:lnTo>
                    <a:pt x="6555" y="313"/>
                  </a:lnTo>
                  <a:cubicBezTo>
                    <a:pt x="6555" y="150"/>
                    <a:pt x="6421" y="1"/>
                    <a:pt x="62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9"/>
            <p:cNvSpPr/>
            <p:nvPr/>
          </p:nvSpPr>
          <p:spPr>
            <a:xfrm>
              <a:off x="5689298" y="3566786"/>
              <a:ext cx="35190" cy="35213"/>
            </a:xfrm>
            <a:custGeom>
              <a:rect b="b" l="l" r="r" t="t"/>
              <a:pathLst>
                <a:path extrusionOk="0" h="1536" w="1535">
                  <a:moveTo>
                    <a:pt x="1534" y="1"/>
                  </a:moveTo>
                  <a:lnTo>
                    <a:pt x="1534" y="1"/>
                  </a:lnTo>
                  <a:cubicBezTo>
                    <a:pt x="1460" y="31"/>
                    <a:pt x="1371" y="75"/>
                    <a:pt x="1266" y="105"/>
                  </a:cubicBezTo>
                  <a:cubicBezTo>
                    <a:pt x="968" y="210"/>
                    <a:pt x="656" y="284"/>
                    <a:pt x="328" y="329"/>
                  </a:cubicBezTo>
                  <a:lnTo>
                    <a:pt x="343" y="329"/>
                  </a:lnTo>
                  <a:cubicBezTo>
                    <a:pt x="298" y="642"/>
                    <a:pt x="223" y="954"/>
                    <a:pt x="119" y="1252"/>
                  </a:cubicBezTo>
                  <a:cubicBezTo>
                    <a:pt x="75" y="1357"/>
                    <a:pt x="45" y="1446"/>
                    <a:pt x="0" y="1535"/>
                  </a:cubicBezTo>
                  <a:cubicBezTo>
                    <a:pt x="715" y="1267"/>
                    <a:pt x="1266" y="701"/>
                    <a:pt x="1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9"/>
            <p:cNvSpPr/>
            <p:nvPr/>
          </p:nvSpPr>
          <p:spPr>
            <a:xfrm>
              <a:off x="5689298" y="3488589"/>
              <a:ext cx="35190" cy="35190"/>
            </a:xfrm>
            <a:custGeom>
              <a:rect b="b" l="l" r="r" t="t"/>
              <a:pathLst>
                <a:path extrusionOk="0" h="1535" w="1535">
                  <a:moveTo>
                    <a:pt x="0" y="0"/>
                  </a:moveTo>
                  <a:cubicBezTo>
                    <a:pt x="45" y="90"/>
                    <a:pt x="75" y="164"/>
                    <a:pt x="104" y="269"/>
                  </a:cubicBezTo>
                  <a:cubicBezTo>
                    <a:pt x="209" y="567"/>
                    <a:pt x="283" y="879"/>
                    <a:pt x="343" y="1207"/>
                  </a:cubicBezTo>
                  <a:cubicBezTo>
                    <a:pt x="656" y="1252"/>
                    <a:pt x="968" y="1326"/>
                    <a:pt x="1266" y="1431"/>
                  </a:cubicBezTo>
                  <a:cubicBezTo>
                    <a:pt x="1371" y="1460"/>
                    <a:pt x="1460" y="1505"/>
                    <a:pt x="1534" y="1535"/>
                  </a:cubicBezTo>
                  <a:cubicBezTo>
                    <a:pt x="1266" y="835"/>
                    <a:pt x="715" y="269"/>
                    <a:pt x="15" y="15"/>
                  </a:cubicBez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9"/>
            <p:cNvSpPr/>
            <p:nvPr/>
          </p:nvSpPr>
          <p:spPr>
            <a:xfrm>
              <a:off x="5698858" y="3530931"/>
              <a:ext cx="29734" cy="28381"/>
            </a:xfrm>
            <a:custGeom>
              <a:rect b="b" l="l" r="r" t="t"/>
              <a:pathLst>
                <a:path extrusionOk="0" h="1238" w="1297">
                  <a:moveTo>
                    <a:pt x="0" y="1"/>
                  </a:moveTo>
                  <a:lnTo>
                    <a:pt x="0" y="1"/>
                  </a:lnTo>
                  <a:cubicBezTo>
                    <a:pt x="15" y="209"/>
                    <a:pt x="15" y="418"/>
                    <a:pt x="15" y="626"/>
                  </a:cubicBezTo>
                  <a:cubicBezTo>
                    <a:pt x="15" y="820"/>
                    <a:pt x="15" y="1029"/>
                    <a:pt x="0" y="1237"/>
                  </a:cubicBezTo>
                  <a:cubicBezTo>
                    <a:pt x="209" y="1193"/>
                    <a:pt x="432" y="1133"/>
                    <a:pt x="641" y="1073"/>
                  </a:cubicBezTo>
                  <a:cubicBezTo>
                    <a:pt x="1117" y="895"/>
                    <a:pt x="1296" y="701"/>
                    <a:pt x="1296" y="626"/>
                  </a:cubicBezTo>
                  <a:cubicBezTo>
                    <a:pt x="1296" y="537"/>
                    <a:pt x="1117" y="343"/>
                    <a:pt x="641" y="179"/>
                  </a:cubicBezTo>
                  <a:cubicBezTo>
                    <a:pt x="432" y="105"/>
                    <a:pt x="209" y="4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 name="Google Shape;1482;p49"/>
          <p:cNvGrpSpPr/>
          <p:nvPr/>
        </p:nvGrpSpPr>
        <p:grpSpPr>
          <a:xfrm>
            <a:off x="6214395" y="3448179"/>
            <a:ext cx="247452" cy="247636"/>
            <a:chOff x="6214395" y="3421304"/>
            <a:chExt cx="247452" cy="247636"/>
          </a:xfrm>
        </p:grpSpPr>
        <p:sp>
          <p:nvSpPr>
            <p:cNvPr id="1483" name="Google Shape;1483;p49"/>
            <p:cNvSpPr/>
            <p:nvPr/>
          </p:nvSpPr>
          <p:spPr>
            <a:xfrm>
              <a:off x="6432802" y="3421304"/>
              <a:ext cx="29046" cy="53301"/>
            </a:xfrm>
            <a:custGeom>
              <a:rect b="b" l="l" r="r" t="t"/>
              <a:pathLst>
                <a:path extrusionOk="0" h="2325" w="1267">
                  <a:moveTo>
                    <a:pt x="641" y="1"/>
                  </a:moveTo>
                  <a:cubicBezTo>
                    <a:pt x="298" y="1"/>
                    <a:pt x="0" y="284"/>
                    <a:pt x="0" y="641"/>
                  </a:cubicBezTo>
                  <a:lnTo>
                    <a:pt x="0" y="2325"/>
                  </a:lnTo>
                  <a:lnTo>
                    <a:pt x="953" y="2325"/>
                  </a:lnTo>
                  <a:cubicBezTo>
                    <a:pt x="1132" y="2325"/>
                    <a:pt x="1266" y="2176"/>
                    <a:pt x="1266" y="1997"/>
                  </a:cubicBezTo>
                  <a:lnTo>
                    <a:pt x="1266" y="641"/>
                  </a:lnTo>
                  <a:cubicBezTo>
                    <a:pt x="1266" y="284"/>
                    <a:pt x="983" y="1"/>
                    <a:pt x="6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9"/>
            <p:cNvSpPr/>
            <p:nvPr/>
          </p:nvSpPr>
          <p:spPr>
            <a:xfrm>
              <a:off x="6214395" y="3615639"/>
              <a:ext cx="29206" cy="53301"/>
            </a:xfrm>
            <a:custGeom>
              <a:rect b="b" l="l" r="r" t="t"/>
              <a:pathLst>
                <a:path extrusionOk="0" h="2325" w="1274">
                  <a:moveTo>
                    <a:pt x="320" y="0"/>
                  </a:moveTo>
                  <a:cubicBezTo>
                    <a:pt x="142" y="0"/>
                    <a:pt x="7" y="149"/>
                    <a:pt x="7" y="328"/>
                  </a:cubicBezTo>
                  <a:lnTo>
                    <a:pt x="7" y="1699"/>
                  </a:lnTo>
                  <a:cubicBezTo>
                    <a:pt x="0" y="2116"/>
                    <a:pt x="313" y="2324"/>
                    <a:pt x="629" y="2324"/>
                  </a:cubicBezTo>
                  <a:cubicBezTo>
                    <a:pt x="946" y="2324"/>
                    <a:pt x="1266" y="2116"/>
                    <a:pt x="1274" y="1699"/>
                  </a:cubicBezTo>
                  <a:lnTo>
                    <a:pt x="12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9"/>
            <p:cNvSpPr/>
            <p:nvPr/>
          </p:nvSpPr>
          <p:spPr>
            <a:xfrm>
              <a:off x="6254170" y="3421304"/>
              <a:ext cx="168407" cy="247636"/>
            </a:xfrm>
            <a:custGeom>
              <a:rect b="b" l="l" r="r" t="t"/>
              <a:pathLst>
                <a:path extrusionOk="0" h="10802" w="7346">
                  <a:moveTo>
                    <a:pt x="3248" y="1282"/>
                  </a:moveTo>
                  <a:cubicBezTo>
                    <a:pt x="3665" y="1282"/>
                    <a:pt x="3665" y="1922"/>
                    <a:pt x="3248" y="1922"/>
                  </a:cubicBezTo>
                  <a:lnTo>
                    <a:pt x="1550" y="1922"/>
                  </a:lnTo>
                  <a:cubicBezTo>
                    <a:pt x="1133" y="1922"/>
                    <a:pt x="1133" y="1282"/>
                    <a:pt x="1550" y="1282"/>
                  </a:cubicBezTo>
                  <a:close/>
                  <a:moveTo>
                    <a:pt x="5781" y="1922"/>
                  </a:moveTo>
                  <a:cubicBezTo>
                    <a:pt x="5945" y="1922"/>
                    <a:pt x="6094" y="2056"/>
                    <a:pt x="6094" y="2235"/>
                  </a:cubicBezTo>
                  <a:lnTo>
                    <a:pt x="6094" y="3084"/>
                  </a:lnTo>
                  <a:cubicBezTo>
                    <a:pt x="6094" y="3293"/>
                    <a:pt x="5934" y="3397"/>
                    <a:pt x="5773" y="3397"/>
                  </a:cubicBezTo>
                  <a:cubicBezTo>
                    <a:pt x="5613" y="3397"/>
                    <a:pt x="5453" y="3293"/>
                    <a:pt x="5453" y="3084"/>
                  </a:cubicBezTo>
                  <a:lnTo>
                    <a:pt x="5453" y="2950"/>
                  </a:lnTo>
                  <a:lnTo>
                    <a:pt x="3874" y="4366"/>
                  </a:lnTo>
                  <a:cubicBezTo>
                    <a:pt x="3814" y="4425"/>
                    <a:pt x="3740" y="4455"/>
                    <a:pt x="3665" y="4455"/>
                  </a:cubicBezTo>
                  <a:cubicBezTo>
                    <a:pt x="3576" y="4455"/>
                    <a:pt x="3502" y="4425"/>
                    <a:pt x="3442" y="4366"/>
                  </a:cubicBezTo>
                  <a:lnTo>
                    <a:pt x="2608" y="3531"/>
                  </a:lnTo>
                  <a:lnTo>
                    <a:pt x="1773" y="4366"/>
                  </a:lnTo>
                  <a:cubicBezTo>
                    <a:pt x="1714" y="4425"/>
                    <a:pt x="1636" y="4455"/>
                    <a:pt x="1556" y="4455"/>
                  </a:cubicBezTo>
                  <a:cubicBezTo>
                    <a:pt x="1475" y="4455"/>
                    <a:pt x="1394" y="4425"/>
                    <a:pt x="1326" y="4366"/>
                  </a:cubicBezTo>
                  <a:cubicBezTo>
                    <a:pt x="1207" y="4232"/>
                    <a:pt x="1207" y="4038"/>
                    <a:pt x="1326" y="3919"/>
                  </a:cubicBezTo>
                  <a:lnTo>
                    <a:pt x="2384" y="2861"/>
                  </a:lnTo>
                  <a:cubicBezTo>
                    <a:pt x="2444" y="2794"/>
                    <a:pt x="2526" y="2760"/>
                    <a:pt x="2608" y="2760"/>
                  </a:cubicBezTo>
                  <a:cubicBezTo>
                    <a:pt x="2690" y="2760"/>
                    <a:pt x="2772" y="2794"/>
                    <a:pt x="2831" y="2861"/>
                  </a:cubicBezTo>
                  <a:lnTo>
                    <a:pt x="3680" y="3695"/>
                  </a:lnTo>
                  <a:lnTo>
                    <a:pt x="4947" y="2548"/>
                  </a:lnTo>
                  <a:lnTo>
                    <a:pt x="4932" y="2548"/>
                  </a:lnTo>
                  <a:cubicBezTo>
                    <a:pt x="4515" y="2548"/>
                    <a:pt x="4515" y="1922"/>
                    <a:pt x="4932" y="1922"/>
                  </a:cubicBezTo>
                  <a:close/>
                  <a:moveTo>
                    <a:pt x="3664" y="5084"/>
                  </a:moveTo>
                  <a:cubicBezTo>
                    <a:pt x="3822" y="5084"/>
                    <a:pt x="3978" y="5192"/>
                    <a:pt x="3978" y="5408"/>
                  </a:cubicBezTo>
                  <a:lnTo>
                    <a:pt x="3978" y="5751"/>
                  </a:lnTo>
                  <a:cubicBezTo>
                    <a:pt x="4172" y="5796"/>
                    <a:pt x="4366" y="5870"/>
                    <a:pt x="4529" y="5975"/>
                  </a:cubicBezTo>
                  <a:lnTo>
                    <a:pt x="4783" y="5736"/>
                  </a:lnTo>
                  <a:cubicBezTo>
                    <a:pt x="4852" y="5667"/>
                    <a:pt x="4929" y="5638"/>
                    <a:pt x="5003" y="5638"/>
                  </a:cubicBezTo>
                  <a:cubicBezTo>
                    <a:pt x="5248" y="5638"/>
                    <a:pt x="5458" y="5954"/>
                    <a:pt x="5230" y="6183"/>
                  </a:cubicBezTo>
                  <a:lnTo>
                    <a:pt x="4991" y="6421"/>
                  </a:lnTo>
                  <a:cubicBezTo>
                    <a:pt x="5096" y="6600"/>
                    <a:pt x="5170" y="6779"/>
                    <a:pt x="5215" y="6988"/>
                  </a:cubicBezTo>
                  <a:lnTo>
                    <a:pt x="5572" y="6988"/>
                  </a:lnTo>
                  <a:cubicBezTo>
                    <a:pt x="5960" y="7017"/>
                    <a:pt x="5960" y="7583"/>
                    <a:pt x="5572" y="7613"/>
                  </a:cubicBezTo>
                  <a:lnTo>
                    <a:pt x="5215" y="7613"/>
                  </a:lnTo>
                  <a:cubicBezTo>
                    <a:pt x="5170" y="7822"/>
                    <a:pt x="5096" y="8001"/>
                    <a:pt x="4991" y="8179"/>
                  </a:cubicBezTo>
                  <a:lnTo>
                    <a:pt x="5230" y="8418"/>
                  </a:lnTo>
                  <a:cubicBezTo>
                    <a:pt x="5349" y="8537"/>
                    <a:pt x="5349" y="8745"/>
                    <a:pt x="5230" y="8865"/>
                  </a:cubicBezTo>
                  <a:cubicBezTo>
                    <a:pt x="5170" y="8924"/>
                    <a:pt x="5088" y="8954"/>
                    <a:pt x="5006" y="8954"/>
                  </a:cubicBezTo>
                  <a:cubicBezTo>
                    <a:pt x="4924" y="8954"/>
                    <a:pt x="4842" y="8924"/>
                    <a:pt x="4783" y="8865"/>
                  </a:cubicBezTo>
                  <a:lnTo>
                    <a:pt x="4529" y="8626"/>
                  </a:lnTo>
                  <a:cubicBezTo>
                    <a:pt x="4366" y="8731"/>
                    <a:pt x="4172" y="8805"/>
                    <a:pt x="3978" y="8850"/>
                  </a:cubicBezTo>
                  <a:lnTo>
                    <a:pt x="3978" y="9207"/>
                  </a:lnTo>
                  <a:cubicBezTo>
                    <a:pt x="3978" y="9416"/>
                    <a:pt x="3822" y="9520"/>
                    <a:pt x="3664" y="9520"/>
                  </a:cubicBezTo>
                  <a:cubicBezTo>
                    <a:pt x="3505" y="9520"/>
                    <a:pt x="3345" y="9416"/>
                    <a:pt x="3338" y="9207"/>
                  </a:cubicBezTo>
                  <a:lnTo>
                    <a:pt x="3338" y="8850"/>
                  </a:lnTo>
                  <a:cubicBezTo>
                    <a:pt x="3144" y="8805"/>
                    <a:pt x="2950" y="8731"/>
                    <a:pt x="2786" y="8626"/>
                  </a:cubicBezTo>
                  <a:lnTo>
                    <a:pt x="2533" y="8865"/>
                  </a:lnTo>
                  <a:cubicBezTo>
                    <a:pt x="2474" y="8924"/>
                    <a:pt x="2395" y="8954"/>
                    <a:pt x="2315" y="8954"/>
                  </a:cubicBezTo>
                  <a:cubicBezTo>
                    <a:pt x="2235" y="8954"/>
                    <a:pt x="2153" y="8924"/>
                    <a:pt x="2086" y="8865"/>
                  </a:cubicBezTo>
                  <a:cubicBezTo>
                    <a:pt x="1967" y="8745"/>
                    <a:pt x="1967" y="8537"/>
                    <a:pt x="2086" y="8418"/>
                  </a:cubicBezTo>
                  <a:lnTo>
                    <a:pt x="2339" y="8179"/>
                  </a:lnTo>
                  <a:cubicBezTo>
                    <a:pt x="2220" y="8001"/>
                    <a:pt x="2146" y="7822"/>
                    <a:pt x="2101" y="7613"/>
                  </a:cubicBezTo>
                  <a:lnTo>
                    <a:pt x="1758" y="7613"/>
                  </a:lnTo>
                  <a:cubicBezTo>
                    <a:pt x="1371" y="7583"/>
                    <a:pt x="1371" y="7017"/>
                    <a:pt x="1758" y="6988"/>
                  </a:cubicBezTo>
                  <a:lnTo>
                    <a:pt x="2101" y="6988"/>
                  </a:lnTo>
                  <a:cubicBezTo>
                    <a:pt x="2146" y="6779"/>
                    <a:pt x="2220" y="6600"/>
                    <a:pt x="2339" y="6421"/>
                  </a:cubicBezTo>
                  <a:lnTo>
                    <a:pt x="2086" y="6183"/>
                  </a:lnTo>
                  <a:cubicBezTo>
                    <a:pt x="1858" y="5954"/>
                    <a:pt x="2068" y="5638"/>
                    <a:pt x="2313" y="5638"/>
                  </a:cubicBezTo>
                  <a:cubicBezTo>
                    <a:pt x="2387" y="5638"/>
                    <a:pt x="2464" y="5667"/>
                    <a:pt x="2533" y="5736"/>
                  </a:cubicBezTo>
                  <a:lnTo>
                    <a:pt x="2786" y="5975"/>
                  </a:lnTo>
                  <a:cubicBezTo>
                    <a:pt x="2950" y="5870"/>
                    <a:pt x="3144" y="5781"/>
                    <a:pt x="3338" y="5751"/>
                  </a:cubicBezTo>
                  <a:lnTo>
                    <a:pt x="3338" y="5408"/>
                  </a:lnTo>
                  <a:cubicBezTo>
                    <a:pt x="3345" y="5192"/>
                    <a:pt x="3505" y="5084"/>
                    <a:pt x="3664" y="5084"/>
                  </a:cubicBezTo>
                  <a:close/>
                  <a:moveTo>
                    <a:pt x="1326" y="1"/>
                  </a:moveTo>
                  <a:cubicBezTo>
                    <a:pt x="686" y="1"/>
                    <a:pt x="164" y="522"/>
                    <a:pt x="164" y="1163"/>
                  </a:cubicBezTo>
                  <a:lnTo>
                    <a:pt x="164" y="10176"/>
                  </a:lnTo>
                  <a:cubicBezTo>
                    <a:pt x="164" y="10384"/>
                    <a:pt x="105" y="10608"/>
                    <a:pt x="1" y="10801"/>
                  </a:cubicBezTo>
                  <a:lnTo>
                    <a:pt x="6004" y="10801"/>
                  </a:lnTo>
                  <a:cubicBezTo>
                    <a:pt x="6645" y="10801"/>
                    <a:pt x="7166" y="10280"/>
                    <a:pt x="7166" y="9639"/>
                  </a:cubicBezTo>
                  <a:lnTo>
                    <a:pt x="7166" y="641"/>
                  </a:lnTo>
                  <a:cubicBezTo>
                    <a:pt x="7166" y="418"/>
                    <a:pt x="7226" y="194"/>
                    <a:pt x="7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9"/>
            <p:cNvSpPr/>
            <p:nvPr/>
          </p:nvSpPr>
          <p:spPr>
            <a:xfrm>
              <a:off x="6309167" y="3566786"/>
              <a:ext cx="50893" cy="43672"/>
            </a:xfrm>
            <a:custGeom>
              <a:rect b="b" l="l" r="r" t="t"/>
              <a:pathLst>
                <a:path extrusionOk="0" h="1905" w="2220">
                  <a:moveTo>
                    <a:pt x="1262" y="633"/>
                  </a:moveTo>
                  <a:cubicBezTo>
                    <a:pt x="1423" y="633"/>
                    <a:pt x="1579" y="763"/>
                    <a:pt x="1579" y="954"/>
                  </a:cubicBezTo>
                  <a:cubicBezTo>
                    <a:pt x="1579" y="1133"/>
                    <a:pt x="1445" y="1267"/>
                    <a:pt x="1266" y="1267"/>
                  </a:cubicBezTo>
                  <a:cubicBezTo>
                    <a:pt x="983" y="1267"/>
                    <a:pt x="849" y="925"/>
                    <a:pt x="1043" y="731"/>
                  </a:cubicBezTo>
                  <a:cubicBezTo>
                    <a:pt x="1106" y="663"/>
                    <a:pt x="1184" y="633"/>
                    <a:pt x="1262" y="633"/>
                  </a:cubicBezTo>
                  <a:close/>
                  <a:moveTo>
                    <a:pt x="1266" y="1"/>
                  </a:moveTo>
                  <a:cubicBezTo>
                    <a:pt x="417" y="1"/>
                    <a:pt x="0" y="1029"/>
                    <a:pt x="596" y="1625"/>
                  </a:cubicBezTo>
                  <a:cubicBezTo>
                    <a:pt x="789" y="1818"/>
                    <a:pt x="1028" y="1905"/>
                    <a:pt x="1262" y="1905"/>
                  </a:cubicBezTo>
                  <a:cubicBezTo>
                    <a:pt x="1750" y="1905"/>
                    <a:pt x="2220" y="1528"/>
                    <a:pt x="2220" y="954"/>
                  </a:cubicBezTo>
                  <a:cubicBezTo>
                    <a:pt x="2220" y="433"/>
                    <a:pt x="1788" y="1"/>
                    <a:pt x="1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49"/>
          <p:cNvGrpSpPr/>
          <p:nvPr/>
        </p:nvGrpSpPr>
        <p:grpSpPr>
          <a:xfrm>
            <a:off x="6882590" y="3448179"/>
            <a:ext cx="251716" cy="247521"/>
            <a:chOff x="6882590" y="3421304"/>
            <a:chExt cx="251716" cy="247521"/>
          </a:xfrm>
        </p:grpSpPr>
        <p:sp>
          <p:nvSpPr>
            <p:cNvPr id="1488" name="Google Shape;1488;p49"/>
            <p:cNvSpPr/>
            <p:nvPr/>
          </p:nvSpPr>
          <p:spPr>
            <a:xfrm>
              <a:off x="6884631" y="3421304"/>
              <a:ext cx="247636" cy="130489"/>
            </a:xfrm>
            <a:custGeom>
              <a:rect b="b" l="l" r="r" t="t"/>
              <a:pathLst>
                <a:path extrusionOk="0" h="5692" w="10802">
                  <a:moveTo>
                    <a:pt x="2876" y="1267"/>
                  </a:moveTo>
                  <a:cubicBezTo>
                    <a:pt x="3159" y="1267"/>
                    <a:pt x="3293" y="1610"/>
                    <a:pt x="3099" y="1803"/>
                  </a:cubicBezTo>
                  <a:cubicBezTo>
                    <a:pt x="3031" y="1871"/>
                    <a:pt x="2950" y="1901"/>
                    <a:pt x="2870" y="1901"/>
                  </a:cubicBezTo>
                  <a:cubicBezTo>
                    <a:pt x="2704" y="1901"/>
                    <a:pt x="2548" y="1771"/>
                    <a:pt x="2548" y="1580"/>
                  </a:cubicBezTo>
                  <a:cubicBezTo>
                    <a:pt x="2548" y="1416"/>
                    <a:pt x="2697" y="1267"/>
                    <a:pt x="2876" y="1267"/>
                  </a:cubicBezTo>
                  <a:close/>
                  <a:moveTo>
                    <a:pt x="4142" y="1267"/>
                  </a:moveTo>
                  <a:cubicBezTo>
                    <a:pt x="4410" y="1267"/>
                    <a:pt x="4559" y="1610"/>
                    <a:pt x="4365" y="1803"/>
                  </a:cubicBezTo>
                  <a:cubicBezTo>
                    <a:pt x="4298" y="1871"/>
                    <a:pt x="4216" y="1901"/>
                    <a:pt x="4136" y="1901"/>
                  </a:cubicBezTo>
                  <a:cubicBezTo>
                    <a:pt x="3971" y="1901"/>
                    <a:pt x="3814" y="1771"/>
                    <a:pt x="3814" y="1580"/>
                  </a:cubicBezTo>
                  <a:cubicBezTo>
                    <a:pt x="3814" y="1416"/>
                    <a:pt x="3963" y="1267"/>
                    <a:pt x="4142" y="1267"/>
                  </a:cubicBezTo>
                  <a:close/>
                  <a:moveTo>
                    <a:pt x="1604" y="1265"/>
                  </a:moveTo>
                  <a:cubicBezTo>
                    <a:pt x="1766" y="1265"/>
                    <a:pt x="1922" y="1388"/>
                    <a:pt x="1922" y="1580"/>
                  </a:cubicBezTo>
                  <a:cubicBezTo>
                    <a:pt x="1922" y="1759"/>
                    <a:pt x="1773" y="1907"/>
                    <a:pt x="1609" y="1907"/>
                  </a:cubicBezTo>
                  <a:cubicBezTo>
                    <a:pt x="1326" y="1907"/>
                    <a:pt x="1177" y="1565"/>
                    <a:pt x="1386" y="1356"/>
                  </a:cubicBezTo>
                  <a:cubicBezTo>
                    <a:pt x="1449" y="1294"/>
                    <a:pt x="1527" y="1265"/>
                    <a:pt x="1604" y="1265"/>
                  </a:cubicBezTo>
                  <a:close/>
                  <a:moveTo>
                    <a:pt x="5399" y="1265"/>
                  </a:moveTo>
                  <a:cubicBezTo>
                    <a:pt x="5565" y="1265"/>
                    <a:pt x="5721" y="1388"/>
                    <a:pt x="5721" y="1580"/>
                  </a:cubicBezTo>
                  <a:cubicBezTo>
                    <a:pt x="5721" y="1759"/>
                    <a:pt x="5572" y="1907"/>
                    <a:pt x="5408" y="1907"/>
                  </a:cubicBezTo>
                  <a:cubicBezTo>
                    <a:pt x="5125" y="1907"/>
                    <a:pt x="4976" y="1565"/>
                    <a:pt x="5170" y="1356"/>
                  </a:cubicBezTo>
                  <a:cubicBezTo>
                    <a:pt x="5238" y="1294"/>
                    <a:pt x="5319" y="1265"/>
                    <a:pt x="5399" y="1265"/>
                  </a:cubicBezTo>
                  <a:close/>
                  <a:moveTo>
                    <a:pt x="6665" y="1265"/>
                  </a:moveTo>
                  <a:cubicBezTo>
                    <a:pt x="6831" y="1265"/>
                    <a:pt x="6987" y="1388"/>
                    <a:pt x="6987" y="1580"/>
                  </a:cubicBezTo>
                  <a:cubicBezTo>
                    <a:pt x="6987" y="1759"/>
                    <a:pt x="6838" y="1907"/>
                    <a:pt x="6675" y="1907"/>
                  </a:cubicBezTo>
                  <a:cubicBezTo>
                    <a:pt x="6392" y="1893"/>
                    <a:pt x="6243" y="1565"/>
                    <a:pt x="6436" y="1356"/>
                  </a:cubicBezTo>
                  <a:cubicBezTo>
                    <a:pt x="6504" y="1294"/>
                    <a:pt x="6585" y="1265"/>
                    <a:pt x="6665" y="1265"/>
                  </a:cubicBezTo>
                  <a:close/>
                  <a:moveTo>
                    <a:pt x="7931" y="1265"/>
                  </a:moveTo>
                  <a:cubicBezTo>
                    <a:pt x="8097" y="1265"/>
                    <a:pt x="8254" y="1388"/>
                    <a:pt x="8254" y="1580"/>
                  </a:cubicBezTo>
                  <a:cubicBezTo>
                    <a:pt x="8254" y="1759"/>
                    <a:pt x="8105" y="1893"/>
                    <a:pt x="7926" y="1907"/>
                  </a:cubicBezTo>
                  <a:cubicBezTo>
                    <a:pt x="7643" y="1907"/>
                    <a:pt x="7509" y="1565"/>
                    <a:pt x="7703" y="1356"/>
                  </a:cubicBezTo>
                  <a:cubicBezTo>
                    <a:pt x="7770" y="1294"/>
                    <a:pt x="7852" y="1265"/>
                    <a:pt x="7931" y="1265"/>
                  </a:cubicBezTo>
                  <a:close/>
                  <a:moveTo>
                    <a:pt x="9198" y="1265"/>
                  </a:moveTo>
                  <a:cubicBezTo>
                    <a:pt x="9363" y="1265"/>
                    <a:pt x="9520" y="1388"/>
                    <a:pt x="9520" y="1580"/>
                  </a:cubicBezTo>
                  <a:cubicBezTo>
                    <a:pt x="9520" y="1759"/>
                    <a:pt x="9371" y="1907"/>
                    <a:pt x="9192" y="1907"/>
                  </a:cubicBezTo>
                  <a:cubicBezTo>
                    <a:pt x="8909" y="1907"/>
                    <a:pt x="8775" y="1565"/>
                    <a:pt x="8969" y="1356"/>
                  </a:cubicBezTo>
                  <a:cubicBezTo>
                    <a:pt x="9036" y="1294"/>
                    <a:pt x="9118" y="1265"/>
                    <a:pt x="9198" y="1265"/>
                  </a:cubicBezTo>
                  <a:close/>
                  <a:moveTo>
                    <a:pt x="1604" y="2531"/>
                  </a:moveTo>
                  <a:cubicBezTo>
                    <a:pt x="1766" y="2531"/>
                    <a:pt x="1922" y="2655"/>
                    <a:pt x="1922" y="2846"/>
                  </a:cubicBezTo>
                  <a:cubicBezTo>
                    <a:pt x="1922" y="3025"/>
                    <a:pt x="1773" y="3159"/>
                    <a:pt x="1609" y="3159"/>
                  </a:cubicBezTo>
                  <a:cubicBezTo>
                    <a:pt x="1326" y="3159"/>
                    <a:pt x="1177" y="2816"/>
                    <a:pt x="1386" y="2623"/>
                  </a:cubicBezTo>
                  <a:cubicBezTo>
                    <a:pt x="1449" y="2560"/>
                    <a:pt x="1527" y="2531"/>
                    <a:pt x="1604" y="2531"/>
                  </a:cubicBezTo>
                  <a:close/>
                  <a:moveTo>
                    <a:pt x="5399" y="2531"/>
                  </a:moveTo>
                  <a:cubicBezTo>
                    <a:pt x="5565" y="2531"/>
                    <a:pt x="5721" y="2655"/>
                    <a:pt x="5721" y="2846"/>
                  </a:cubicBezTo>
                  <a:cubicBezTo>
                    <a:pt x="5721" y="3025"/>
                    <a:pt x="5572" y="3159"/>
                    <a:pt x="5408" y="3159"/>
                  </a:cubicBezTo>
                  <a:cubicBezTo>
                    <a:pt x="5125" y="3159"/>
                    <a:pt x="4976" y="2816"/>
                    <a:pt x="5170" y="2623"/>
                  </a:cubicBezTo>
                  <a:cubicBezTo>
                    <a:pt x="5238" y="2560"/>
                    <a:pt x="5319" y="2531"/>
                    <a:pt x="5399" y="2531"/>
                  </a:cubicBezTo>
                  <a:close/>
                  <a:moveTo>
                    <a:pt x="6665" y="2531"/>
                  </a:moveTo>
                  <a:cubicBezTo>
                    <a:pt x="6831" y="2531"/>
                    <a:pt x="6987" y="2655"/>
                    <a:pt x="6987" y="2846"/>
                  </a:cubicBezTo>
                  <a:cubicBezTo>
                    <a:pt x="6987" y="3025"/>
                    <a:pt x="6838" y="3159"/>
                    <a:pt x="6675" y="3159"/>
                  </a:cubicBezTo>
                  <a:cubicBezTo>
                    <a:pt x="6392" y="3159"/>
                    <a:pt x="6243" y="2816"/>
                    <a:pt x="6436" y="2623"/>
                  </a:cubicBezTo>
                  <a:cubicBezTo>
                    <a:pt x="6504" y="2560"/>
                    <a:pt x="6585" y="2531"/>
                    <a:pt x="6665" y="2531"/>
                  </a:cubicBezTo>
                  <a:close/>
                  <a:moveTo>
                    <a:pt x="7931" y="2531"/>
                  </a:moveTo>
                  <a:cubicBezTo>
                    <a:pt x="8097" y="2531"/>
                    <a:pt x="8254" y="2655"/>
                    <a:pt x="8254" y="2846"/>
                  </a:cubicBezTo>
                  <a:cubicBezTo>
                    <a:pt x="8254" y="3025"/>
                    <a:pt x="8105" y="3159"/>
                    <a:pt x="7926" y="3159"/>
                  </a:cubicBezTo>
                  <a:cubicBezTo>
                    <a:pt x="7643" y="3159"/>
                    <a:pt x="7509" y="2816"/>
                    <a:pt x="7703" y="2623"/>
                  </a:cubicBezTo>
                  <a:cubicBezTo>
                    <a:pt x="7770" y="2560"/>
                    <a:pt x="7852" y="2531"/>
                    <a:pt x="7931" y="2531"/>
                  </a:cubicBezTo>
                  <a:close/>
                  <a:moveTo>
                    <a:pt x="9198" y="2531"/>
                  </a:moveTo>
                  <a:cubicBezTo>
                    <a:pt x="9363" y="2531"/>
                    <a:pt x="9520" y="2655"/>
                    <a:pt x="9520" y="2846"/>
                  </a:cubicBezTo>
                  <a:cubicBezTo>
                    <a:pt x="9520" y="3025"/>
                    <a:pt x="9371" y="3159"/>
                    <a:pt x="9192" y="3159"/>
                  </a:cubicBezTo>
                  <a:cubicBezTo>
                    <a:pt x="8909" y="3159"/>
                    <a:pt x="8775" y="2816"/>
                    <a:pt x="8969" y="2623"/>
                  </a:cubicBezTo>
                  <a:cubicBezTo>
                    <a:pt x="9036" y="2560"/>
                    <a:pt x="9118" y="2531"/>
                    <a:pt x="9198" y="2531"/>
                  </a:cubicBezTo>
                  <a:close/>
                  <a:moveTo>
                    <a:pt x="2876" y="2533"/>
                  </a:moveTo>
                  <a:cubicBezTo>
                    <a:pt x="3159" y="2533"/>
                    <a:pt x="3293" y="2876"/>
                    <a:pt x="3099" y="3069"/>
                  </a:cubicBezTo>
                  <a:cubicBezTo>
                    <a:pt x="3031" y="3137"/>
                    <a:pt x="2950" y="3167"/>
                    <a:pt x="2870" y="3167"/>
                  </a:cubicBezTo>
                  <a:cubicBezTo>
                    <a:pt x="2704" y="3167"/>
                    <a:pt x="2548" y="3037"/>
                    <a:pt x="2548" y="2846"/>
                  </a:cubicBezTo>
                  <a:cubicBezTo>
                    <a:pt x="2548" y="2667"/>
                    <a:pt x="2697" y="2533"/>
                    <a:pt x="2876" y="2533"/>
                  </a:cubicBezTo>
                  <a:close/>
                  <a:moveTo>
                    <a:pt x="4142" y="2533"/>
                  </a:moveTo>
                  <a:cubicBezTo>
                    <a:pt x="4410" y="2533"/>
                    <a:pt x="4559" y="2876"/>
                    <a:pt x="4365" y="3069"/>
                  </a:cubicBezTo>
                  <a:cubicBezTo>
                    <a:pt x="4298" y="3137"/>
                    <a:pt x="4216" y="3167"/>
                    <a:pt x="4136" y="3167"/>
                  </a:cubicBezTo>
                  <a:cubicBezTo>
                    <a:pt x="3971" y="3167"/>
                    <a:pt x="3814" y="3037"/>
                    <a:pt x="3814" y="2846"/>
                  </a:cubicBezTo>
                  <a:cubicBezTo>
                    <a:pt x="3814" y="2667"/>
                    <a:pt x="3963" y="2533"/>
                    <a:pt x="4142" y="2533"/>
                  </a:cubicBezTo>
                  <a:close/>
                  <a:moveTo>
                    <a:pt x="1604" y="3798"/>
                  </a:moveTo>
                  <a:cubicBezTo>
                    <a:pt x="1766" y="3798"/>
                    <a:pt x="1922" y="3921"/>
                    <a:pt x="1922" y="4112"/>
                  </a:cubicBezTo>
                  <a:cubicBezTo>
                    <a:pt x="1922" y="4291"/>
                    <a:pt x="1773" y="4425"/>
                    <a:pt x="1609" y="4425"/>
                  </a:cubicBezTo>
                  <a:cubicBezTo>
                    <a:pt x="1326" y="4425"/>
                    <a:pt x="1177" y="4083"/>
                    <a:pt x="1386" y="3889"/>
                  </a:cubicBezTo>
                  <a:cubicBezTo>
                    <a:pt x="1449" y="3826"/>
                    <a:pt x="1527" y="3798"/>
                    <a:pt x="1604" y="3798"/>
                  </a:cubicBezTo>
                  <a:close/>
                  <a:moveTo>
                    <a:pt x="5408" y="3799"/>
                  </a:moveTo>
                  <a:cubicBezTo>
                    <a:pt x="5825" y="3799"/>
                    <a:pt x="5825" y="4425"/>
                    <a:pt x="5408" y="4425"/>
                  </a:cubicBezTo>
                  <a:lnTo>
                    <a:pt x="2876" y="4425"/>
                  </a:lnTo>
                  <a:cubicBezTo>
                    <a:pt x="2444" y="4425"/>
                    <a:pt x="2444" y="3799"/>
                    <a:pt x="2876" y="3799"/>
                  </a:cubicBezTo>
                  <a:close/>
                  <a:moveTo>
                    <a:pt x="6665" y="3798"/>
                  </a:moveTo>
                  <a:cubicBezTo>
                    <a:pt x="6831" y="3798"/>
                    <a:pt x="6987" y="3921"/>
                    <a:pt x="6987" y="4112"/>
                  </a:cubicBezTo>
                  <a:cubicBezTo>
                    <a:pt x="6987" y="4291"/>
                    <a:pt x="6838" y="4425"/>
                    <a:pt x="6675" y="4425"/>
                  </a:cubicBezTo>
                  <a:cubicBezTo>
                    <a:pt x="6392" y="4425"/>
                    <a:pt x="6243" y="4083"/>
                    <a:pt x="6436" y="3889"/>
                  </a:cubicBezTo>
                  <a:cubicBezTo>
                    <a:pt x="6504" y="3826"/>
                    <a:pt x="6585" y="3798"/>
                    <a:pt x="6665" y="3798"/>
                  </a:cubicBezTo>
                  <a:close/>
                  <a:moveTo>
                    <a:pt x="7931" y="3798"/>
                  </a:moveTo>
                  <a:cubicBezTo>
                    <a:pt x="8097" y="3798"/>
                    <a:pt x="8254" y="3921"/>
                    <a:pt x="8254" y="4112"/>
                  </a:cubicBezTo>
                  <a:cubicBezTo>
                    <a:pt x="8254" y="4291"/>
                    <a:pt x="8105" y="4425"/>
                    <a:pt x="7926" y="4425"/>
                  </a:cubicBezTo>
                  <a:cubicBezTo>
                    <a:pt x="7643" y="4425"/>
                    <a:pt x="7509" y="4083"/>
                    <a:pt x="7703" y="3889"/>
                  </a:cubicBezTo>
                  <a:cubicBezTo>
                    <a:pt x="7770" y="3826"/>
                    <a:pt x="7852" y="3798"/>
                    <a:pt x="7931" y="3798"/>
                  </a:cubicBezTo>
                  <a:close/>
                  <a:moveTo>
                    <a:pt x="9198" y="3798"/>
                  </a:moveTo>
                  <a:cubicBezTo>
                    <a:pt x="9363" y="3798"/>
                    <a:pt x="9520" y="3921"/>
                    <a:pt x="9520" y="4112"/>
                  </a:cubicBezTo>
                  <a:cubicBezTo>
                    <a:pt x="9520" y="4291"/>
                    <a:pt x="9371" y="4425"/>
                    <a:pt x="9192" y="4425"/>
                  </a:cubicBezTo>
                  <a:cubicBezTo>
                    <a:pt x="8909" y="4425"/>
                    <a:pt x="8775" y="4083"/>
                    <a:pt x="8969" y="3889"/>
                  </a:cubicBezTo>
                  <a:cubicBezTo>
                    <a:pt x="9036" y="3826"/>
                    <a:pt x="9118" y="3798"/>
                    <a:pt x="9198" y="3798"/>
                  </a:cubicBezTo>
                  <a:close/>
                  <a:moveTo>
                    <a:pt x="954" y="1"/>
                  </a:moveTo>
                  <a:cubicBezTo>
                    <a:pt x="432" y="1"/>
                    <a:pt x="0" y="433"/>
                    <a:pt x="0" y="954"/>
                  </a:cubicBezTo>
                  <a:lnTo>
                    <a:pt x="0" y="4753"/>
                  </a:lnTo>
                  <a:cubicBezTo>
                    <a:pt x="0" y="5274"/>
                    <a:pt x="432" y="5691"/>
                    <a:pt x="954" y="5691"/>
                  </a:cubicBezTo>
                  <a:lnTo>
                    <a:pt x="9848" y="5691"/>
                  </a:lnTo>
                  <a:cubicBezTo>
                    <a:pt x="10369" y="5691"/>
                    <a:pt x="10801" y="5274"/>
                    <a:pt x="10801" y="4753"/>
                  </a:cubicBezTo>
                  <a:lnTo>
                    <a:pt x="10801" y="954"/>
                  </a:lnTo>
                  <a:cubicBezTo>
                    <a:pt x="10801" y="433"/>
                    <a:pt x="10369" y="1"/>
                    <a:pt x="9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9"/>
            <p:cNvSpPr/>
            <p:nvPr/>
          </p:nvSpPr>
          <p:spPr>
            <a:xfrm>
              <a:off x="6882590" y="3577148"/>
              <a:ext cx="251716" cy="91677"/>
            </a:xfrm>
            <a:custGeom>
              <a:rect b="b" l="l" r="r" t="t"/>
              <a:pathLst>
                <a:path extrusionOk="0" h="3999" w="10980">
                  <a:moveTo>
                    <a:pt x="1794" y="0"/>
                  </a:moveTo>
                  <a:cubicBezTo>
                    <a:pt x="1172" y="0"/>
                    <a:pt x="548" y="283"/>
                    <a:pt x="149" y="875"/>
                  </a:cubicBezTo>
                  <a:cubicBezTo>
                    <a:pt x="0" y="1083"/>
                    <a:pt x="149" y="1366"/>
                    <a:pt x="402" y="1366"/>
                  </a:cubicBezTo>
                  <a:lnTo>
                    <a:pt x="1713" y="1366"/>
                  </a:lnTo>
                  <a:lnTo>
                    <a:pt x="1713" y="2633"/>
                  </a:lnTo>
                  <a:lnTo>
                    <a:pt x="402" y="2633"/>
                  </a:lnTo>
                  <a:cubicBezTo>
                    <a:pt x="149" y="2633"/>
                    <a:pt x="0" y="2916"/>
                    <a:pt x="149" y="3124"/>
                  </a:cubicBezTo>
                  <a:cubicBezTo>
                    <a:pt x="548" y="3716"/>
                    <a:pt x="1172" y="3999"/>
                    <a:pt x="1794" y="3999"/>
                  </a:cubicBezTo>
                  <a:cubicBezTo>
                    <a:pt x="2566" y="3999"/>
                    <a:pt x="3335" y="3562"/>
                    <a:pt x="3665" y="2737"/>
                  </a:cubicBezTo>
                  <a:lnTo>
                    <a:pt x="7315" y="2737"/>
                  </a:lnTo>
                  <a:cubicBezTo>
                    <a:pt x="7645" y="3562"/>
                    <a:pt x="8414" y="3999"/>
                    <a:pt x="9186" y="3999"/>
                  </a:cubicBezTo>
                  <a:cubicBezTo>
                    <a:pt x="9808" y="3999"/>
                    <a:pt x="10432" y="3716"/>
                    <a:pt x="10831" y="3124"/>
                  </a:cubicBezTo>
                  <a:cubicBezTo>
                    <a:pt x="10980" y="2916"/>
                    <a:pt x="10831" y="2633"/>
                    <a:pt x="10577" y="2633"/>
                  </a:cubicBezTo>
                  <a:lnTo>
                    <a:pt x="9266" y="2633"/>
                  </a:lnTo>
                  <a:lnTo>
                    <a:pt x="9266" y="1366"/>
                  </a:lnTo>
                  <a:lnTo>
                    <a:pt x="10577" y="1366"/>
                  </a:lnTo>
                  <a:cubicBezTo>
                    <a:pt x="10831" y="1366"/>
                    <a:pt x="10980" y="1083"/>
                    <a:pt x="10831" y="875"/>
                  </a:cubicBezTo>
                  <a:cubicBezTo>
                    <a:pt x="10432" y="283"/>
                    <a:pt x="9808" y="0"/>
                    <a:pt x="9186" y="0"/>
                  </a:cubicBezTo>
                  <a:cubicBezTo>
                    <a:pt x="8414" y="0"/>
                    <a:pt x="7645" y="437"/>
                    <a:pt x="7315" y="1262"/>
                  </a:cubicBezTo>
                  <a:lnTo>
                    <a:pt x="3665" y="1262"/>
                  </a:lnTo>
                  <a:cubicBezTo>
                    <a:pt x="3335" y="437"/>
                    <a:pt x="2566" y="0"/>
                    <a:pt x="1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49"/>
          <p:cNvGrpSpPr/>
          <p:nvPr/>
        </p:nvGrpSpPr>
        <p:grpSpPr>
          <a:xfrm>
            <a:off x="7587924" y="3448271"/>
            <a:ext cx="258388" cy="247544"/>
            <a:chOff x="7587924" y="3421396"/>
            <a:chExt cx="258388" cy="247544"/>
          </a:xfrm>
        </p:grpSpPr>
        <p:sp>
          <p:nvSpPr>
            <p:cNvPr id="1491" name="Google Shape;1491;p49"/>
            <p:cNvSpPr/>
            <p:nvPr/>
          </p:nvSpPr>
          <p:spPr>
            <a:xfrm>
              <a:off x="7587924" y="3525429"/>
              <a:ext cx="258388" cy="28794"/>
            </a:xfrm>
            <a:custGeom>
              <a:rect b="b" l="l" r="r" t="t"/>
              <a:pathLst>
                <a:path extrusionOk="0" h="1256" w="11271">
                  <a:moveTo>
                    <a:pt x="820" y="0"/>
                  </a:moveTo>
                  <a:cubicBezTo>
                    <a:pt x="0" y="0"/>
                    <a:pt x="0" y="1256"/>
                    <a:pt x="820" y="1256"/>
                  </a:cubicBezTo>
                  <a:cubicBezTo>
                    <a:pt x="838" y="1256"/>
                    <a:pt x="856" y="1255"/>
                    <a:pt x="875" y="1254"/>
                  </a:cubicBezTo>
                  <a:lnTo>
                    <a:pt x="10410" y="1254"/>
                  </a:lnTo>
                  <a:cubicBezTo>
                    <a:pt x="10429" y="1255"/>
                    <a:pt x="10447" y="1256"/>
                    <a:pt x="10465" y="1256"/>
                  </a:cubicBezTo>
                  <a:cubicBezTo>
                    <a:pt x="11271" y="1256"/>
                    <a:pt x="11271" y="0"/>
                    <a:pt x="10465" y="0"/>
                  </a:cubicBezTo>
                  <a:cubicBezTo>
                    <a:pt x="10447" y="0"/>
                    <a:pt x="10429" y="1"/>
                    <a:pt x="10410" y="2"/>
                  </a:cubicBezTo>
                  <a:lnTo>
                    <a:pt x="875" y="2"/>
                  </a:lnTo>
                  <a:cubicBezTo>
                    <a:pt x="856" y="1"/>
                    <a:pt x="838" y="0"/>
                    <a:pt x="8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9"/>
            <p:cNvSpPr/>
            <p:nvPr/>
          </p:nvSpPr>
          <p:spPr>
            <a:xfrm>
              <a:off x="7613095" y="3568849"/>
              <a:ext cx="208021" cy="100091"/>
            </a:xfrm>
            <a:custGeom>
              <a:rect b="b" l="l" r="r" t="t"/>
              <a:pathLst>
                <a:path extrusionOk="0" h="4366" w="9074">
                  <a:moveTo>
                    <a:pt x="1" y="0"/>
                  </a:moveTo>
                  <a:lnTo>
                    <a:pt x="1" y="671"/>
                  </a:lnTo>
                  <a:cubicBezTo>
                    <a:pt x="1" y="850"/>
                    <a:pt x="150" y="984"/>
                    <a:pt x="314" y="984"/>
                  </a:cubicBezTo>
                  <a:lnTo>
                    <a:pt x="820" y="984"/>
                  </a:lnTo>
                  <a:cubicBezTo>
                    <a:pt x="880" y="1207"/>
                    <a:pt x="969" y="1431"/>
                    <a:pt x="1088" y="1639"/>
                  </a:cubicBezTo>
                  <a:lnTo>
                    <a:pt x="731" y="1997"/>
                  </a:lnTo>
                  <a:cubicBezTo>
                    <a:pt x="612" y="2116"/>
                    <a:pt x="612" y="2309"/>
                    <a:pt x="731" y="2444"/>
                  </a:cubicBezTo>
                  <a:lnTo>
                    <a:pt x="1923" y="3635"/>
                  </a:lnTo>
                  <a:cubicBezTo>
                    <a:pt x="1982" y="3695"/>
                    <a:pt x="2064" y="3725"/>
                    <a:pt x="2146" y="3725"/>
                  </a:cubicBezTo>
                  <a:cubicBezTo>
                    <a:pt x="2228" y="3725"/>
                    <a:pt x="2310" y="3695"/>
                    <a:pt x="2370" y="3635"/>
                  </a:cubicBezTo>
                  <a:lnTo>
                    <a:pt x="2727" y="3278"/>
                  </a:lnTo>
                  <a:cubicBezTo>
                    <a:pt x="2936" y="3397"/>
                    <a:pt x="3144" y="3486"/>
                    <a:pt x="3383" y="3561"/>
                  </a:cubicBezTo>
                  <a:lnTo>
                    <a:pt x="3383" y="4052"/>
                  </a:lnTo>
                  <a:cubicBezTo>
                    <a:pt x="3383" y="4216"/>
                    <a:pt x="3517" y="4365"/>
                    <a:pt x="3696" y="4365"/>
                  </a:cubicBezTo>
                  <a:lnTo>
                    <a:pt x="5379" y="4365"/>
                  </a:lnTo>
                  <a:cubicBezTo>
                    <a:pt x="5558" y="4365"/>
                    <a:pt x="5692" y="4216"/>
                    <a:pt x="5692" y="4052"/>
                  </a:cubicBezTo>
                  <a:lnTo>
                    <a:pt x="5692" y="3561"/>
                  </a:lnTo>
                  <a:cubicBezTo>
                    <a:pt x="5915" y="3486"/>
                    <a:pt x="6139" y="3397"/>
                    <a:pt x="6347" y="3278"/>
                  </a:cubicBezTo>
                  <a:lnTo>
                    <a:pt x="6705" y="3635"/>
                  </a:lnTo>
                  <a:cubicBezTo>
                    <a:pt x="6764" y="3695"/>
                    <a:pt x="6843" y="3725"/>
                    <a:pt x="6923" y="3725"/>
                  </a:cubicBezTo>
                  <a:cubicBezTo>
                    <a:pt x="7003" y="3725"/>
                    <a:pt x="7085" y="3695"/>
                    <a:pt x="7152" y="3635"/>
                  </a:cubicBezTo>
                  <a:lnTo>
                    <a:pt x="8344" y="2444"/>
                  </a:lnTo>
                  <a:cubicBezTo>
                    <a:pt x="8463" y="2309"/>
                    <a:pt x="8463" y="2116"/>
                    <a:pt x="8344" y="1997"/>
                  </a:cubicBezTo>
                  <a:lnTo>
                    <a:pt x="7986" y="1639"/>
                  </a:lnTo>
                  <a:cubicBezTo>
                    <a:pt x="8105" y="1431"/>
                    <a:pt x="8195" y="1207"/>
                    <a:pt x="8254" y="984"/>
                  </a:cubicBezTo>
                  <a:lnTo>
                    <a:pt x="8761" y="984"/>
                  </a:lnTo>
                  <a:cubicBezTo>
                    <a:pt x="8925" y="984"/>
                    <a:pt x="9074" y="850"/>
                    <a:pt x="9074" y="671"/>
                  </a:cubicBezTo>
                  <a:lnTo>
                    <a:pt x="9074" y="0"/>
                  </a:lnTo>
                  <a:lnTo>
                    <a:pt x="7167" y="0"/>
                  </a:lnTo>
                  <a:cubicBezTo>
                    <a:pt x="7077" y="1386"/>
                    <a:pt x="5930" y="2458"/>
                    <a:pt x="4545" y="2458"/>
                  </a:cubicBezTo>
                  <a:cubicBezTo>
                    <a:pt x="3144" y="2458"/>
                    <a:pt x="1997" y="1386"/>
                    <a:pt x="1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9"/>
            <p:cNvSpPr/>
            <p:nvPr/>
          </p:nvSpPr>
          <p:spPr>
            <a:xfrm>
              <a:off x="7621302" y="3421396"/>
              <a:ext cx="191951" cy="89407"/>
            </a:xfrm>
            <a:custGeom>
              <a:rect b="b" l="l" r="r" t="t"/>
              <a:pathLst>
                <a:path extrusionOk="0" h="3900" w="8373">
                  <a:moveTo>
                    <a:pt x="4179" y="0"/>
                  </a:moveTo>
                  <a:cubicBezTo>
                    <a:pt x="3870" y="0"/>
                    <a:pt x="3561" y="93"/>
                    <a:pt x="3293" y="280"/>
                  </a:cubicBezTo>
                  <a:cubicBezTo>
                    <a:pt x="3189" y="354"/>
                    <a:pt x="3144" y="488"/>
                    <a:pt x="3174" y="607"/>
                  </a:cubicBezTo>
                  <a:lnTo>
                    <a:pt x="3203" y="741"/>
                  </a:lnTo>
                  <a:cubicBezTo>
                    <a:pt x="2876" y="816"/>
                    <a:pt x="2548" y="935"/>
                    <a:pt x="2235" y="1084"/>
                  </a:cubicBezTo>
                  <a:lnTo>
                    <a:pt x="2548" y="2336"/>
                  </a:lnTo>
                  <a:cubicBezTo>
                    <a:pt x="2610" y="2574"/>
                    <a:pt x="2421" y="2728"/>
                    <a:pt x="2235" y="2728"/>
                  </a:cubicBezTo>
                  <a:cubicBezTo>
                    <a:pt x="2107" y="2728"/>
                    <a:pt x="1980" y="2655"/>
                    <a:pt x="1937" y="2484"/>
                  </a:cubicBezTo>
                  <a:lnTo>
                    <a:pt x="1669" y="1442"/>
                  </a:lnTo>
                  <a:cubicBezTo>
                    <a:pt x="835" y="2038"/>
                    <a:pt x="239" y="2902"/>
                    <a:pt x="1" y="3900"/>
                  </a:cubicBezTo>
                  <a:lnTo>
                    <a:pt x="8373" y="3900"/>
                  </a:lnTo>
                  <a:cubicBezTo>
                    <a:pt x="8120" y="2902"/>
                    <a:pt x="7524" y="2038"/>
                    <a:pt x="6704" y="1427"/>
                  </a:cubicBezTo>
                  <a:lnTo>
                    <a:pt x="6690" y="1442"/>
                  </a:lnTo>
                  <a:lnTo>
                    <a:pt x="6421" y="2484"/>
                  </a:lnTo>
                  <a:cubicBezTo>
                    <a:pt x="6379" y="2655"/>
                    <a:pt x="6252" y="2728"/>
                    <a:pt x="6124" y="2728"/>
                  </a:cubicBezTo>
                  <a:cubicBezTo>
                    <a:pt x="5938" y="2728"/>
                    <a:pt x="5749" y="2574"/>
                    <a:pt x="5811" y="2336"/>
                  </a:cubicBezTo>
                  <a:lnTo>
                    <a:pt x="6123" y="1084"/>
                  </a:lnTo>
                  <a:cubicBezTo>
                    <a:pt x="5811" y="935"/>
                    <a:pt x="5483" y="816"/>
                    <a:pt x="5155" y="741"/>
                  </a:cubicBezTo>
                  <a:lnTo>
                    <a:pt x="5185" y="607"/>
                  </a:lnTo>
                  <a:cubicBezTo>
                    <a:pt x="5215" y="488"/>
                    <a:pt x="5170" y="354"/>
                    <a:pt x="5066" y="280"/>
                  </a:cubicBezTo>
                  <a:cubicBezTo>
                    <a:pt x="4798" y="93"/>
                    <a:pt x="4488" y="0"/>
                    <a:pt x="4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 name="Google Shape;1494;p49"/>
          <p:cNvGrpSpPr/>
          <p:nvPr/>
        </p:nvGrpSpPr>
        <p:grpSpPr>
          <a:xfrm>
            <a:off x="1289738" y="4080820"/>
            <a:ext cx="252427" cy="247452"/>
            <a:chOff x="1289738" y="4130145"/>
            <a:chExt cx="252427" cy="247452"/>
          </a:xfrm>
        </p:grpSpPr>
        <p:sp>
          <p:nvSpPr>
            <p:cNvPr id="1495" name="Google Shape;1495;p49"/>
            <p:cNvSpPr/>
            <p:nvPr/>
          </p:nvSpPr>
          <p:spPr>
            <a:xfrm>
              <a:off x="1399710" y="4212285"/>
              <a:ext cx="28381" cy="24071"/>
            </a:xfrm>
            <a:custGeom>
              <a:rect b="b" l="l" r="r" t="t"/>
              <a:pathLst>
                <a:path extrusionOk="0" h="1050" w="1238">
                  <a:moveTo>
                    <a:pt x="716" y="0"/>
                  </a:moveTo>
                  <a:cubicBezTo>
                    <a:pt x="239" y="0"/>
                    <a:pt x="1" y="566"/>
                    <a:pt x="328" y="894"/>
                  </a:cubicBezTo>
                  <a:cubicBezTo>
                    <a:pt x="440" y="1001"/>
                    <a:pt x="576" y="1049"/>
                    <a:pt x="708" y="1049"/>
                  </a:cubicBezTo>
                  <a:cubicBezTo>
                    <a:pt x="980" y="1049"/>
                    <a:pt x="1237" y="843"/>
                    <a:pt x="1237" y="522"/>
                  </a:cubicBezTo>
                  <a:cubicBezTo>
                    <a:pt x="1237" y="239"/>
                    <a:pt x="999"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9"/>
            <p:cNvSpPr/>
            <p:nvPr/>
          </p:nvSpPr>
          <p:spPr>
            <a:xfrm>
              <a:off x="1368302" y="4173679"/>
              <a:ext cx="95643" cy="101466"/>
            </a:xfrm>
            <a:custGeom>
              <a:rect b="b" l="l" r="r" t="t"/>
              <a:pathLst>
                <a:path extrusionOk="0" h="4426" w="4172">
                  <a:moveTo>
                    <a:pt x="2086" y="1044"/>
                  </a:moveTo>
                  <a:cubicBezTo>
                    <a:pt x="3114" y="1044"/>
                    <a:pt x="3635" y="2295"/>
                    <a:pt x="2905" y="3025"/>
                  </a:cubicBezTo>
                  <a:cubicBezTo>
                    <a:pt x="2668" y="3262"/>
                    <a:pt x="2375" y="3369"/>
                    <a:pt x="2089" y="3369"/>
                  </a:cubicBezTo>
                  <a:cubicBezTo>
                    <a:pt x="1494" y="3369"/>
                    <a:pt x="924" y="2910"/>
                    <a:pt x="924" y="2206"/>
                  </a:cubicBezTo>
                  <a:cubicBezTo>
                    <a:pt x="924" y="1565"/>
                    <a:pt x="1430" y="1044"/>
                    <a:pt x="2086" y="1044"/>
                  </a:cubicBezTo>
                  <a:close/>
                  <a:moveTo>
                    <a:pt x="1758" y="1"/>
                  </a:moveTo>
                  <a:lnTo>
                    <a:pt x="1758" y="195"/>
                  </a:lnTo>
                  <a:cubicBezTo>
                    <a:pt x="1758" y="329"/>
                    <a:pt x="1669" y="448"/>
                    <a:pt x="1535" y="493"/>
                  </a:cubicBezTo>
                  <a:cubicBezTo>
                    <a:pt x="1296" y="582"/>
                    <a:pt x="1058" y="716"/>
                    <a:pt x="864" y="895"/>
                  </a:cubicBezTo>
                  <a:cubicBezTo>
                    <a:pt x="805" y="946"/>
                    <a:pt x="731" y="972"/>
                    <a:pt x="657" y="972"/>
                  </a:cubicBezTo>
                  <a:cubicBezTo>
                    <a:pt x="600" y="972"/>
                    <a:pt x="543" y="957"/>
                    <a:pt x="492" y="925"/>
                  </a:cubicBezTo>
                  <a:lnTo>
                    <a:pt x="313" y="820"/>
                  </a:lnTo>
                  <a:lnTo>
                    <a:pt x="0" y="1371"/>
                  </a:lnTo>
                  <a:lnTo>
                    <a:pt x="179" y="1476"/>
                  </a:lnTo>
                  <a:cubicBezTo>
                    <a:pt x="298" y="1550"/>
                    <a:pt x="358" y="1684"/>
                    <a:pt x="328" y="1818"/>
                  </a:cubicBezTo>
                  <a:cubicBezTo>
                    <a:pt x="268" y="2072"/>
                    <a:pt x="268" y="2340"/>
                    <a:pt x="328" y="2593"/>
                  </a:cubicBezTo>
                  <a:cubicBezTo>
                    <a:pt x="358" y="2727"/>
                    <a:pt x="298" y="2861"/>
                    <a:pt x="179" y="2936"/>
                  </a:cubicBezTo>
                  <a:lnTo>
                    <a:pt x="0" y="3040"/>
                  </a:lnTo>
                  <a:lnTo>
                    <a:pt x="313" y="3591"/>
                  </a:lnTo>
                  <a:lnTo>
                    <a:pt x="492" y="3487"/>
                  </a:lnTo>
                  <a:cubicBezTo>
                    <a:pt x="541" y="3456"/>
                    <a:pt x="596" y="3440"/>
                    <a:pt x="651" y="3440"/>
                  </a:cubicBezTo>
                  <a:cubicBezTo>
                    <a:pt x="727" y="3440"/>
                    <a:pt x="803" y="3471"/>
                    <a:pt x="864" y="3532"/>
                  </a:cubicBezTo>
                  <a:cubicBezTo>
                    <a:pt x="1058" y="3696"/>
                    <a:pt x="1296" y="3830"/>
                    <a:pt x="1535" y="3919"/>
                  </a:cubicBezTo>
                  <a:cubicBezTo>
                    <a:pt x="1669" y="3964"/>
                    <a:pt x="1758" y="4083"/>
                    <a:pt x="1758" y="4217"/>
                  </a:cubicBezTo>
                  <a:lnTo>
                    <a:pt x="1758" y="4425"/>
                  </a:lnTo>
                  <a:lnTo>
                    <a:pt x="2399" y="4425"/>
                  </a:lnTo>
                  <a:lnTo>
                    <a:pt x="2399" y="4217"/>
                  </a:lnTo>
                  <a:cubicBezTo>
                    <a:pt x="2399" y="4083"/>
                    <a:pt x="2488" y="3964"/>
                    <a:pt x="2622" y="3919"/>
                  </a:cubicBezTo>
                  <a:cubicBezTo>
                    <a:pt x="2860" y="3844"/>
                    <a:pt x="3099" y="3710"/>
                    <a:pt x="3293" y="3532"/>
                  </a:cubicBezTo>
                  <a:cubicBezTo>
                    <a:pt x="3356" y="3477"/>
                    <a:pt x="3436" y="3445"/>
                    <a:pt x="3516" y="3445"/>
                  </a:cubicBezTo>
                  <a:cubicBezTo>
                    <a:pt x="3568" y="3445"/>
                    <a:pt x="3619" y="3458"/>
                    <a:pt x="3665" y="3487"/>
                  </a:cubicBezTo>
                  <a:lnTo>
                    <a:pt x="3844" y="3591"/>
                  </a:lnTo>
                  <a:lnTo>
                    <a:pt x="4171" y="3040"/>
                  </a:lnTo>
                  <a:lnTo>
                    <a:pt x="3978" y="2936"/>
                  </a:lnTo>
                  <a:cubicBezTo>
                    <a:pt x="3859" y="2861"/>
                    <a:pt x="3799" y="2727"/>
                    <a:pt x="3829" y="2593"/>
                  </a:cubicBezTo>
                  <a:cubicBezTo>
                    <a:pt x="3888" y="2340"/>
                    <a:pt x="3888" y="2072"/>
                    <a:pt x="3829" y="1818"/>
                  </a:cubicBezTo>
                  <a:cubicBezTo>
                    <a:pt x="3799" y="1684"/>
                    <a:pt x="3859" y="1535"/>
                    <a:pt x="3978" y="1476"/>
                  </a:cubicBezTo>
                  <a:lnTo>
                    <a:pt x="4157" y="1371"/>
                  </a:lnTo>
                  <a:lnTo>
                    <a:pt x="3844" y="820"/>
                  </a:lnTo>
                  <a:lnTo>
                    <a:pt x="3650" y="925"/>
                  </a:lnTo>
                  <a:cubicBezTo>
                    <a:pt x="3604" y="954"/>
                    <a:pt x="3553" y="967"/>
                    <a:pt x="3502" y="967"/>
                  </a:cubicBezTo>
                  <a:cubicBezTo>
                    <a:pt x="3422" y="967"/>
                    <a:pt x="3341" y="934"/>
                    <a:pt x="3278" y="880"/>
                  </a:cubicBezTo>
                  <a:cubicBezTo>
                    <a:pt x="3084" y="701"/>
                    <a:pt x="2860" y="567"/>
                    <a:pt x="2607" y="493"/>
                  </a:cubicBezTo>
                  <a:cubicBezTo>
                    <a:pt x="2473" y="448"/>
                    <a:pt x="2384" y="329"/>
                    <a:pt x="2384" y="195"/>
                  </a:cubicBezTo>
                  <a:lnTo>
                    <a:pt x="23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9"/>
            <p:cNvSpPr/>
            <p:nvPr/>
          </p:nvSpPr>
          <p:spPr>
            <a:xfrm>
              <a:off x="1319449" y="4130145"/>
              <a:ext cx="192983" cy="218429"/>
            </a:xfrm>
            <a:custGeom>
              <a:rect b="b" l="l" r="r" t="t"/>
              <a:pathLst>
                <a:path extrusionOk="0" h="9528" w="8418">
                  <a:moveTo>
                    <a:pt x="4843" y="1259"/>
                  </a:moveTo>
                  <a:cubicBezTo>
                    <a:pt x="5021" y="1259"/>
                    <a:pt x="5170" y="1408"/>
                    <a:pt x="5170" y="1587"/>
                  </a:cubicBezTo>
                  <a:lnTo>
                    <a:pt x="5170" y="1885"/>
                  </a:lnTo>
                  <a:cubicBezTo>
                    <a:pt x="5349" y="1959"/>
                    <a:pt x="5513" y="2049"/>
                    <a:pt x="5677" y="2183"/>
                  </a:cubicBezTo>
                  <a:lnTo>
                    <a:pt x="5930" y="2019"/>
                  </a:lnTo>
                  <a:cubicBezTo>
                    <a:pt x="5985" y="1997"/>
                    <a:pt x="6047" y="1983"/>
                    <a:pt x="6106" y="1983"/>
                  </a:cubicBezTo>
                  <a:cubicBezTo>
                    <a:pt x="6127" y="1983"/>
                    <a:pt x="6148" y="1985"/>
                    <a:pt x="6168" y="1989"/>
                  </a:cubicBezTo>
                  <a:cubicBezTo>
                    <a:pt x="6258" y="2019"/>
                    <a:pt x="6317" y="2064"/>
                    <a:pt x="6362" y="2138"/>
                  </a:cubicBezTo>
                  <a:lnTo>
                    <a:pt x="6988" y="3241"/>
                  </a:lnTo>
                  <a:cubicBezTo>
                    <a:pt x="7032" y="3315"/>
                    <a:pt x="7047" y="3390"/>
                    <a:pt x="7018" y="3479"/>
                  </a:cubicBezTo>
                  <a:cubicBezTo>
                    <a:pt x="7003" y="3554"/>
                    <a:pt x="6943" y="3628"/>
                    <a:pt x="6883" y="3658"/>
                  </a:cubicBezTo>
                  <a:lnTo>
                    <a:pt x="6615" y="3807"/>
                  </a:lnTo>
                  <a:cubicBezTo>
                    <a:pt x="6645" y="4000"/>
                    <a:pt x="6645" y="4209"/>
                    <a:pt x="6615" y="4403"/>
                  </a:cubicBezTo>
                  <a:lnTo>
                    <a:pt x="6883" y="4552"/>
                  </a:lnTo>
                  <a:cubicBezTo>
                    <a:pt x="6943" y="4596"/>
                    <a:pt x="7003" y="4656"/>
                    <a:pt x="7018" y="4730"/>
                  </a:cubicBezTo>
                  <a:cubicBezTo>
                    <a:pt x="7047" y="4820"/>
                    <a:pt x="7032" y="4909"/>
                    <a:pt x="6988" y="4969"/>
                  </a:cubicBezTo>
                  <a:lnTo>
                    <a:pt x="6362" y="6071"/>
                  </a:lnTo>
                  <a:cubicBezTo>
                    <a:pt x="6301" y="6172"/>
                    <a:pt x="6192" y="6232"/>
                    <a:pt x="6082" y="6232"/>
                  </a:cubicBezTo>
                  <a:cubicBezTo>
                    <a:pt x="6030" y="6232"/>
                    <a:pt x="5978" y="6219"/>
                    <a:pt x="5930" y="6190"/>
                  </a:cubicBezTo>
                  <a:lnTo>
                    <a:pt x="5662" y="6041"/>
                  </a:lnTo>
                  <a:cubicBezTo>
                    <a:pt x="5513" y="6161"/>
                    <a:pt x="5334" y="6250"/>
                    <a:pt x="5155" y="6339"/>
                  </a:cubicBezTo>
                  <a:lnTo>
                    <a:pt x="5155" y="6637"/>
                  </a:lnTo>
                  <a:cubicBezTo>
                    <a:pt x="5155" y="6801"/>
                    <a:pt x="5021" y="6950"/>
                    <a:pt x="4843" y="6950"/>
                  </a:cubicBezTo>
                  <a:lnTo>
                    <a:pt x="3576" y="6950"/>
                  </a:lnTo>
                  <a:cubicBezTo>
                    <a:pt x="3397" y="6950"/>
                    <a:pt x="3263" y="6801"/>
                    <a:pt x="3263" y="6637"/>
                  </a:cubicBezTo>
                  <a:lnTo>
                    <a:pt x="3263" y="6339"/>
                  </a:lnTo>
                  <a:cubicBezTo>
                    <a:pt x="3085" y="6250"/>
                    <a:pt x="2906" y="6161"/>
                    <a:pt x="2757" y="6041"/>
                  </a:cubicBezTo>
                  <a:lnTo>
                    <a:pt x="2489" y="6190"/>
                  </a:lnTo>
                  <a:cubicBezTo>
                    <a:pt x="2441" y="6219"/>
                    <a:pt x="2389" y="6232"/>
                    <a:pt x="2337" y="6232"/>
                  </a:cubicBezTo>
                  <a:cubicBezTo>
                    <a:pt x="2226" y="6232"/>
                    <a:pt x="2117" y="6172"/>
                    <a:pt x="2057" y="6071"/>
                  </a:cubicBezTo>
                  <a:lnTo>
                    <a:pt x="1431" y="4969"/>
                  </a:lnTo>
                  <a:cubicBezTo>
                    <a:pt x="1386" y="4909"/>
                    <a:pt x="1371" y="4820"/>
                    <a:pt x="1401" y="4730"/>
                  </a:cubicBezTo>
                  <a:cubicBezTo>
                    <a:pt x="1416" y="4656"/>
                    <a:pt x="1476" y="4596"/>
                    <a:pt x="1550" y="4552"/>
                  </a:cubicBezTo>
                  <a:lnTo>
                    <a:pt x="1803" y="4403"/>
                  </a:lnTo>
                  <a:cubicBezTo>
                    <a:pt x="1789" y="4298"/>
                    <a:pt x="1789" y="4209"/>
                    <a:pt x="1789" y="4105"/>
                  </a:cubicBezTo>
                  <a:cubicBezTo>
                    <a:pt x="1789" y="4015"/>
                    <a:pt x="1789" y="3911"/>
                    <a:pt x="1803" y="3807"/>
                  </a:cubicBezTo>
                  <a:lnTo>
                    <a:pt x="1550" y="3658"/>
                  </a:lnTo>
                  <a:cubicBezTo>
                    <a:pt x="1476" y="3628"/>
                    <a:pt x="1431" y="3554"/>
                    <a:pt x="1401" y="3479"/>
                  </a:cubicBezTo>
                  <a:cubicBezTo>
                    <a:pt x="1371" y="3390"/>
                    <a:pt x="1386" y="3315"/>
                    <a:pt x="1431" y="3241"/>
                  </a:cubicBezTo>
                  <a:lnTo>
                    <a:pt x="2072" y="2138"/>
                  </a:lnTo>
                  <a:cubicBezTo>
                    <a:pt x="2132" y="2037"/>
                    <a:pt x="2235" y="1984"/>
                    <a:pt x="2346" y="1984"/>
                  </a:cubicBezTo>
                  <a:cubicBezTo>
                    <a:pt x="2398" y="1984"/>
                    <a:pt x="2451" y="1995"/>
                    <a:pt x="2504" y="2019"/>
                  </a:cubicBezTo>
                  <a:lnTo>
                    <a:pt x="2757" y="2183"/>
                  </a:lnTo>
                  <a:cubicBezTo>
                    <a:pt x="2921" y="2049"/>
                    <a:pt x="3085" y="1959"/>
                    <a:pt x="3263" y="1885"/>
                  </a:cubicBezTo>
                  <a:lnTo>
                    <a:pt x="3263" y="1587"/>
                  </a:lnTo>
                  <a:cubicBezTo>
                    <a:pt x="3263" y="1408"/>
                    <a:pt x="3412" y="1259"/>
                    <a:pt x="3576" y="1259"/>
                  </a:cubicBezTo>
                  <a:close/>
                  <a:moveTo>
                    <a:pt x="4211" y="0"/>
                  </a:moveTo>
                  <a:cubicBezTo>
                    <a:pt x="3435" y="0"/>
                    <a:pt x="2660" y="216"/>
                    <a:pt x="1982" y="649"/>
                  </a:cubicBezTo>
                  <a:cubicBezTo>
                    <a:pt x="716" y="1468"/>
                    <a:pt x="1" y="2898"/>
                    <a:pt x="90" y="4403"/>
                  </a:cubicBezTo>
                  <a:cubicBezTo>
                    <a:pt x="150" y="5192"/>
                    <a:pt x="433" y="5952"/>
                    <a:pt x="910" y="6578"/>
                  </a:cubicBezTo>
                  <a:lnTo>
                    <a:pt x="3099" y="9527"/>
                  </a:lnTo>
                  <a:lnTo>
                    <a:pt x="5319" y="9527"/>
                  </a:lnTo>
                  <a:lnTo>
                    <a:pt x="7509" y="6578"/>
                  </a:lnTo>
                  <a:cubicBezTo>
                    <a:pt x="7986" y="5952"/>
                    <a:pt x="8269" y="5192"/>
                    <a:pt x="8329" y="4403"/>
                  </a:cubicBezTo>
                  <a:cubicBezTo>
                    <a:pt x="8418" y="2898"/>
                    <a:pt x="7703" y="1468"/>
                    <a:pt x="6451" y="649"/>
                  </a:cubicBezTo>
                  <a:cubicBezTo>
                    <a:pt x="5766" y="216"/>
                    <a:pt x="4988" y="0"/>
                    <a:pt x="4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9"/>
            <p:cNvSpPr/>
            <p:nvPr/>
          </p:nvSpPr>
          <p:spPr>
            <a:xfrm>
              <a:off x="1289738" y="4363223"/>
              <a:ext cx="252427" cy="14374"/>
            </a:xfrm>
            <a:custGeom>
              <a:rect b="b" l="l" r="r" t="t"/>
              <a:pathLst>
                <a:path extrusionOk="0" h="627" w="11011">
                  <a:moveTo>
                    <a:pt x="404" y="1"/>
                  </a:moveTo>
                  <a:cubicBezTo>
                    <a:pt x="1" y="1"/>
                    <a:pt x="6" y="627"/>
                    <a:pt x="418" y="627"/>
                  </a:cubicBezTo>
                  <a:lnTo>
                    <a:pt x="10593" y="627"/>
                  </a:lnTo>
                  <a:cubicBezTo>
                    <a:pt x="11010" y="627"/>
                    <a:pt x="11010" y="1"/>
                    <a:pt x="10593" y="1"/>
                  </a:cubicBezTo>
                  <a:lnTo>
                    <a:pt x="418" y="1"/>
                  </a:lnTo>
                  <a:cubicBezTo>
                    <a:pt x="413" y="1"/>
                    <a:pt x="408" y="1"/>
                    <a:pt x="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 name="Google Shape;1499;p49"/>
          <p:cNvGrpSpPr/>
          <p:nvPr/>
        </p:nvGrpSpPr>
        <p:grpSpPr>
          <a:xfrm>
            <a:off x="7593288" y="4080659"/>
            <a:ext cx="247636" cy="247613"/>
            <a:chOff x="7593288" y="4129984"/>
            <a:chExt cx="247636" cy="247613"/>
          </a:xfrm>
        </p:grpSpPr>
        <p:sp>
          <p:nvSpPr>
            <p:cNvPr id="1500" name="Google Shape;1500;p49"/>
            <p:cNvSpPr/>
            <p:nvPr/>
          </p:nvSpPr>
          <p:spPr>
            <a:xfrm>
              <a:off x="7704979" y="4220057"/>
              <a:ext cx="24278" cy="19234"/>
            </a:xfrm>
            <a:custGeom>
              <a:rect b="b" l="l" r="r" t="t"/>
              <a:pathLst>
                <a:path extrusionOk="0" h="839" w="1059">
                  <a:moveTo>
                    <a:pt x="529" y="0"/>
                  </a:moveTo>
                  <a:cubicBezTo>
                    <a:pt x="265" y="0"/>
                    <a:pt x="0" y="175"/>
                    <a:pt x="0" y="525"/>
                  </a:cubicBezTo>
                  <a:lnTo>
                    <a:pt x="0" y="838"/>
                  </a:lnTo>
                  <a:lnTo>
                    <a:pt x="1058" y="838"/>
                  </a:lnTo>
                  <a:lnTo>
                    <a:pt x="1058" y="525"/>
                  </a:lnTo>
                  <a:cubicBezTo>
                    <a:pt x="1058" y="175"/>
                    <a:pt x="794" y="0"/>
                    <a:pt x="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9"/>
            <p:cNvSpPr/>
            <p:nvPr/>
          </p:nvSpPr>
          <p:spPr>
            <a:xfrm>
              <a:off x="7636433" y="4193487"/>
              <a:ext cx="141310" cy="120884"/>
            </a:xfrm>
            <a:custGeom>
              <a:rect b="b" l="l" r="r" t="t"/>
              <a:pathLst>
                <a:path extrusionOk="0" h="5273" w="6164">
                  <a:moveTo>
                    <a:pt x="3512" y="522"/>
                  </a:moveTo>
                  <a:cubicBezTo>
                    <a:pt x="4152" y="522"/>
                    <a:pt x="4674" y="1044"/>
                    <a:pt x="4674" y="1684"/>
                  </a:cubicBezTo>
                  <a:lnTo>
                    <a:pt x="4674" y="2072"/>
                  </a:lnTo>
                  <a:cubicBezTo>
                    <a:pt x="4927" y="2191"/>
                    <a:pt x="5091" y="2459"/>
                    <a:pt x="5091" y="2742"/>
                  </a:cubicBezTo>
                  <a:lnTo>
                    <a:pt x="5106" y="3681"/>
                  </a:lnTo>
                  <a:cubicBezTo>
                    <a:pt x="5106" y="4098"/>
                    <a:pt x="4763" y="4426"/>
                    <a:pt x="4361" y="4426"/>
                  </a:cubicBezTo>
                  <a:lnTo>
                    <a:pt x="2678" y="4426"/>
                  </a:lnTo>
                  <a:cubicBezTo>
                    <a:pt x="2260" y="4426"/>
                    <a:pt x="1933" y="4098"/>
                    <a:pt x="1933" y="3681"/>
                  </a:cubicBezTo>
                  <a:lnTo>
                    <a:pt x="1933" y="2742"/>
                  </a:lnTo>
                  <a:cubicBezTo>
                    <a:pt x="1933" y="2459"/>
                    <a:pt x="2097" y="2191"/>
                    <a:pt x="2350" y="2072"/>
                  </a:cubicBezTo>
                  <a:lnTo>
                    <a:pt x="2350" y="1684"/>
                  </a:lnTo>
                  <a:cubicBezTo>
                    <a:pt x="2350" y="1044"/>
                    <a:pt x="2871" y="522"/>
                    <a:pt x="3512" y="522"/>
                  </a:cubicBezTo>
                  <a:close/>
                  <a:moveTo>
                    <a:pt x="3508" y="1"/>
                  </a:moveTo>
                  <a:cubicBezTo>
                    <a:pt x="1167" y="1"/>
                    <a:pt x="0" y="2836"/>
                    <a:pt x="1650" y="4500"/>
                  </a:cubicBezTo>
                  <a:cubicBezTo>
                    <a:pt x="2188" y="5034"/>
                    <a:pt x="2850" y="5273"/>
                    <a:pt x="3498" y="5273"/>
                  </a:cubicBezTo>
                  <a:cubicBezTo>
                    <a:pt x="4859" y="5273"/>
                    <a:pt x="6164" y="4222"/>
                    <a:pt x="6164" y="2638"/>
                  </a:cubicBezTo>
                  <a:cubicBezTo>
                    <a:pt x="6149" y="1178"/>
                    <a:pt x="4972" y="1"/>
                    <a:pt x="3527" y="1"/>
                  </a:cubicBezTo>
                  <a:cubicBezTo>
                    <a:pt x="3521" y="1"/>
                    <a:pt x="3514" y="1"/>
                    <a:pt x="35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9"/>
            <p:cNvSpPr/>
            <p:nvPr/>
          </p:nvSpPr>
          <p:spPr>
            <a:xfrm>
              <a:off x="7695419" y="4253940"/>
              <a:ext cx="43397" cy="26318"/>
            </a:xfrm>
            <a:custGeom>
              <a:rect b="b" l="l" r="r" t="t"/>
              <a:pathLst>
                <a:path extrusionOk="0" h="1148" w="1893">
                  <a:moveTo>
                    <a:pt x="105" y="1"/>
                  </a:moveTo>
                  <a:cubicBezTo>
                    <a:pt x="45" y="1"/>
                    <a:pt x="0" y="46"/>
                    <a:pt x="0" y="105"/>
                  </a:cubicBezTo>
                  <a:lnTo>
                    <a:pt x="0" y="1044"/>
                  </a:lnTo>
                  <a:cubicBezTo>
                    <a:pt x="0" y="1103"/>
                    <a:pt x="45" y="1148"/>
                    <a:pt x="105" y="1148"/>
                  </a:cubicBezTo>
                  <a:lnTo>
                    <a:pt x="1788" y="1148"/>
                  </a:lnTo>
                  <a:cubicBezTo>
                    <a:pt x="1848" y="1148"/>
                    <a:pt x="1892" y="1103"/>
                    <a:pt x="1892" y="1044"/>
                  </a:cubicBezTo>
                  <a:lnTo>
                    <a:pt x="1892" y="105"/>
                  </a:lnTo>
                  <a:cubicBezTo>
                    <a:pt x="1892" y="46"/>
                    <a:pt x="1848" y="1"/>
                    <a:pt x="17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9"/>
            <p:cNvSpPr/>
            <p:nvPr/>
          </p:nvSpPr>
          <p:spPr>
            <a:xfrm>
              <a:off x="7593288" y="4129984"/>
              <a:ext cx="247636" cy="247613"/>
            </a:xfrm>
            <a:custGeom>
              <a:rect b="b" l="l" r="r" t="t"/>
              <a:pathLst>
                <a:path extrusionOk="0" h="10801" w="10802">
                  <a:moveTo>
                    <a:pt x="5375" y="2123"/>
                  </a:moveTo>
                  <a:cubicBezTo>
                    <a:pt x="7059" y="2123"/>
                    <a:pt x="8671" y="3431"/>
                    <a:pt x="8671" y="5408"/>
                  </a:cubicBezTo>
                  <a:cubicBezTo>
                    <a:pt x="8671" y="7210"/>
                    <a:pt x="7211" y="8670"/>
                    <a:pt x="5409" y="8670"/>
                  </a:cubicBezTo>
                  <a:cubicBezTo>
                    <a:pt x="2489" y="8670"/>
                    <a:pt x="1029" y="5155"/>
                    <a:pt x="3085" y="3084"/>
                  </a:cubicBezTo>
                  <a:cubicBezTo>
                    <a:pt x="3753" y="2420"/>
                    <a:pt x="4572" y="2123"/>
                    <a:pt x="5375" y="2123"/>
                  </a:cubicBezTo>
                  <a:close/>
                  <a:moveTo>
                    <a:pt x="4560" y="0"/>
                  </a:moveTo>
                  <a:cubicBezTo>
                    <a:pt x="4381" y="0"/>
                    <a:pt x="4247" y="149"/>
                    <a:pt x="4247" y="313"/>
                  </a:cubicBezTo>
                  <a:lnTo>
                    <a:pt x="4247" y="804"/>
                  </a:lnTo>
                  <a:cubicBezTo>
                    <a:pt x="3800" y="909"/>
                    <a:pt x="3368" y="1088"/>
                    <a:pt x="2966" y="1326"/>
                  </a:cubicBezTo>
                  <a:lnTo>
                    <a:pt x="2623" y="983"/>
                  </a:lnTo>
                  <a:cubicBezTo>
                    <a:pt x="2563" y="924"/>
                    <a:pt x="2485" y="894"/>
                    <a:pt x="2405" y="894"/>
                  </a:cubicBezTo>
                  <a:cubicBezTo>
                    <a:pt x="2325" y="894"/>
                    <a:pt x="2243" y="924"/>
                    <a:pt x="2176" y="983"/>
                  </a:cubicBezTo>
                  <a:lnTo>
                    <a:pt x="984" y="2175"/>
                  </a:lnTo>
                  <a:cubicBezTo>
                    <a:pt x="865" y="2309"/>
                    <a:pt x="865" y="2503"/>
                    <a:pt x="984" y="2622"/>
                  </a:cubicBezTo>
                  <a:lnTo>
                    <a:pt x="1327" y="2965"/>
                  </a:lnTo>
                  <a:cubicBezTo>
                    <a:pt x="1088" y="3367"/>
                    <a:pt x="910" y="3799"/>
                    <a:pt x="805" y="4246"/>
                  </a:cubicBezTo>
                  <a:lnTo>
                    <a:pt x="314" y="4246"/>
                  </a:lnTo>
                  <a:cubicBezTo>
                    <a:pt x="150" y="4246"/>
                    <a:pt x="1" y="4380"/>
                    <a:pt x="1" y="4559"/>
                  </a:cubicBezTo>
                  <a:lnTo>
                    <a:pt x="1" y="6242"/>
                  </a:lnTo>
                  <a:cubicBezTo>
                    <a:pt x="1" y="6421"/>
                    <a:pt x="150" y="6555"/>
                    <a:pt x="314" y="6555"/>
                  </a:cubicBezTo>
                  <a:lnTo>
                    <a:pt x="805" y="6555"/>
                  </a:lnTo>
                  <a:cubicBezTo>
                    <a:pt x="910" y="7002"/>
                    <a:pt x="1088" y="7434"/>
                    <a:pt x="1327" y="7836"/>
                  </a:cubicBezTo>
                  <a:lnTo>
                    <a:pt x="984" y="8179"/>
                  </a:lnTo>
                  <a:cubicBezTo>
                    <a:pt x="865" y="8298"/>
                    <a:pt x="865" y="8492"/>
                    <a:pt x="984" y="8626"/>
                  </a:cubicBezTo>
                  <a:lnTo>
                    <a:pt x="2176" y="9818"/>
                  </a:lnTo>
                  <a:cubicBezTo>
                    <a:pt x="2243" y="9877"/>
                    <a:pt x="2325" y="9907"/>
                    <a:pt x="2405" y="9907"/>
                  </a:cubicBezTo>
                  <a:cubicBezTo>
                    <a:pt x="2485" y="9907"/>
                    <a:pt x="2563" y="9877"/>
                    <a:pt x="2623" y="9818"/>
                  </a:cubicBezTo>
                  <a:lnTo>
                    <a:pt x="2966" y="9475"/>
                  </a:lnTo>
                  <a:cubicBezTo>
                    <a:pt x="3368" y="9713"/>
                    <a:pt x="3800" y="9892"/>
                    <a:pt x="4247" y="10011"/>
                  </a:cubicBezTo>
                  <a:lnTo>
                    <a:pt x="4247" y="10488"/>
                  </a:lnTo>
                  <a:cubicBezTo>
                    <a:pt x="4247" y="10652"/>
                    <a:pt x="4381" y="10801"/>
                    <a:pt x="4560" y="10801"/>
                  </a:cubicBezTo>
                  <a:lnTo>
                    <a:pt x="6243" y="10801"/>
                  </a:lnTo>
                  <a:cubicBezTo>
                    <a:pt x="6422" y="10801"/>
                    <a:pt x="6556" y="10652"/>
                    <a:pt x="6556" y="10488"/>
                  </a:cubicBezTo>
                  <a:lnTo>
                    <a:pt x="6556" y="10011"/>
                  </a:lnTo>
                  <a:cubicBezTo>
                    <a:pt x="7003" y="9892"/>
                    <a:pt x="7435" y="9713"/>
                    <a:pt x="7837" y="9475"/>
                  </a:cubicBezTo>
                  <a:lnTo>
                    <a:pt x="8180" y="9818"/>
                  </a:lnTo>
                  <a:cubicBezTo>
                    <a:pt x="8239" y="9877"/>
                    <a:pt x="8317" y="9907"/>
                    <a:pt x="8398" y="9907"/>
                  </a:cubicBezTo>
                  <a:cubicBezTo>
                    <a:pt x="8478" y="9907"/>
                    <a:pt x="8560" y="9877"/>
                    <a:pt x="8627" y="9818"/>
                  </a:cubicBezTo>
                  <a:lnTo>
                    <a:pt x="9818" y="8626"/>
                  </a:lnTo>
                  <a:cubicBezTo>
                    <a:pt x="9938" y="8492"/>
                    <a:pt x="9938" y="8298"/>
                    <a:pt x="9818" y="8179"/>
                  </a:cubicBezTo>
                  <a:lnTo>
                    <a:pt x="9476" y="7836"/>
                  </a:lnTo>
                  <a:cubicBezTo>
                    <a:pt x="9714" y="7434"/>
                    <a:pt x="9893" y="7002"/>
                    <a:pt x="10012" y="6555"/>
                  </a:cubicBezTo>
                  <a:lnTo>
                    <a:pt x="10489" y="6555"/>
                  </a:lnTo>
                  <a:cubicBezTo>
                    <a:pt x="10653" y="6555"/>
                    <a:pt x="10802" y="6421"/>
                    <a:pt x="10802" y="6242"/>
                  </a:cubicBezTo>
                  <a:lnTo>
                    <a:pt x="10802" y="4559"/>
                  </a:lnTo>
                  <a:cubicBezTo>
                    <a:pt x="10802" y="4380"/>
                    <a:pt x="10653" y="4246"/>
                    <a:pt x="10489" y="4246"/>
                  </a:cubicBezTo>
                  <a:lnTo>
                    <a:pt x="10012" y="4246"/>
                  </a:lnTo>
                  <a:cubicBezTo>
                    <a:pt x="9893" y="3799"/>
                    <a:pt x="9714" y="3367"/>
                    <a:pt x="9476" y="2965"/>
                  </a:cubicBezTo>
                  <a:lnTo>
                    <a:pt x="9818" y="2622"/>
                  </a:lnTo>
                  <a:cubicBezTo>
                    <a:pt x="9938" y="2503"/>
                    <a:pt x="9938" y="2309"/>
                    <a:pt x="9818" y="2175"/>
                  </a:cubicBezTo>
                  <a:lnTo>
                    <a:pt x="8627" y="983"/>
                  </a:lnTo>
                  <a:cubicBezTo>
                    <a:pt x="8560" y="924"/>
                    <a:pt x="8478" y="894"/>
                    <a:pt x="8398" y="894"/>
                  </a:cubicBezTo>
                  <a:cubicBezTo>
                    <a:pt x="8317" y="894"/>
                    <a:pt x="8239" y="924"/>
                    <a:pt x="8180" y="983"/>
                  </a:cubicBezTo>
                  <a:lnTo>
                    <a:pt x="7837" y="1326"/>
                  </a:lnTo>
                  <a:cubicBezTo>
                    <a:pt x="7435" y="1088"/>
                    <a:pt x="7003" y="909"/>
                    <a:pt x="6556" y="804"/>
                  </a:cubicBezTo>
                  <a:lnTo>
                    <a:pt x="6556" y="313"/>
                  </a:lnTo>
                  <a:cubicBezTo>
                    <a:pt x="6556" y="149"/>
                    <a:pt x="6422" y="0"/>
                    <a:pt x="6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49"/>
          <p:cNvGrpSpPr/>
          <p:nvPr/>
        </p:nvGrpSpPr>
        <p:grpSpPr>
          <a:xfrm>
            <a:off x="6860032" y="4080407"/>
            <a:ext cx="272234" cy="247911"/>
            <a:chOff x="6860032" y="4129732"/>
            <a:chExt cx="272234" cy="247911"/>
          </a:xfrm>
        </p:grpSpPr>
        <p:sp>
          <p:nvSpPr>
            <p:cNvPr id="1505" name="Google Shape;1505;p49"/>
            <p:cNvSpPr/>
            <p:nvPr/>
          </p:nvSpPr>
          <p:spPr>
            <a:xfrm>
              <a:off x="7070071" y="4324297"/>
              <a:ext cx="62196" cy="53346"/>
            </a:xfrm>
            <a:custGeom>
              <a:rect b="b" l="l" r="r" t="t"/>
              <a:pathLst>
                <a:path extrusionOk="0" h="2327" w="2713">
                  <a:moveTo>
                    <a:pt x="1550" y="1"/>
                  </a:moveTo>
                  <a:cubicBezTo>
                    <a:pt x="522" y="1"/>
                    <a:pt x="1" y="1252"/>
                    <a:pt x="731" y="1982"/>
                  </a:cubicBezTo>
                  <a:cubicBezTo>
                    <a:pt x="968" y="2219"/>
                    <a:pt x="1261" y="2326"/>
                    <a:pt x="1547" y="2326"/>
                  </a:cubicBezTo>
                  <a:cubicBezTo>
                    <a:pt x="2142" y="2326"/>
                    <a:pt x="2712" y="1867"/>
                    <a:pt x="2712" y="1163"/>
                  </a:cubicBezTo>
                  <a:cubicBezTo>
                    <a:pt x="2712" y="522"/>
                    <a:pt x="2191" y="1"/>
                    <a:pt x="1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9"/>
            <p:cNvSpPr/>
            <p:nvPr/>
          </p:nvSpPr>
          <p:spPr>
            <a:xfrm>
              <a:off x="6860032" y="4129732"/>
              <a:ext cx="169760" cy="145413"/>
            </a:xfrm>
            <a:custGeom>
              <a:rect b="b" l="l" r="r" t="t"/>
              <a:pathLst>
                <a:path extrusionOk="0" h="6343" w="7405">
                  <a:moveTo>
                    <a:pt x="4247" y="964"/>
                  </a:moveTo>
                  <a:cubicBezTo>
                    <a:pt x="4403" y="964"/>
                    <a:pt x="4559" y="1069"/>
                    <a:pt x="4559" y="1277"/>
                  </a:cubicBezTo>
                  <a:lnTo>
                    <a:pt x="4559" y="1620"/>
                  </a:lnTo>
                  <a:cubicBezTo>
                    <a:pt x="4768" y="1665"/>
                    <a:pt x="4947" y="1739"/>
                    <a:pt x="5126" y="1858"/>
                  </a:cubicBezTo>
                  <a:lnTo>
                    <a:pt x="5364" y="1605"/>
                  </a:lnTo>
                  <a:cubicBezTo>
                    <a:pt x="5431" y="1545"/>
                    <a:pt x="5513" y="1516"/>
                    <a:pt x="5593" y="1516"/>
                  </a:cubicBezTo>
                  <a:cubicBezTo>
                    <a:pt x="5673" y="1516"/>
                    <a:pt x="5751" y="1545"/>
                    <a:pt x="5811" y="1605"/>
                  </a:cubicBezTo>
                  <a:cubicBezTo>
                    <a:pt x="5945" y="1724"/>
                    <a:pt x="5945" y="1933"/>
                    <a:pt x="5811" y="2052"/>
                  </a:cubicBezTo>
                  <a:lnTo>
                    <a:pt x="5573" y="2305"/>
                  </a:lnTo>
                  <a:cubicBezTo>
                    <a:pt x="5677" y="2469"/>
                    <a:pt x="5766" y="2663"/>
                    <a:pt x="5796" y="2856"/>
                  </a:cubicBezTo>
                  <a:lnTo>
                    <a:pt x="6154" y="2856"/>
                  </a:lnTo>
                  <a:cubicBezTo>
                    <a:pt x="6317" y="2856"/>
                    <a:pt x="6466" y="3005"/>
                    <a:pt x="6466" y="3184"/>
                  </a:cubicBezTo>
                  <a:lnTo>
                    <a:pt x="6451" y="3184"/>
                  </a:lnTo>
                  <a:cubicBezTo>
                    <a:pt x="6451" y="3348"/>
                    <a:pt x="6317" y="3497"/>
                    <a:pt x="6139" y="3497"/>
                  </a:cubicBezTo>
                  <a:lnTo>
                    <a:pt x="5796" y="3497"/>
                  </a:lnTo>
                  <a:cubicBezTo>
                    <a:pt x="5751" y="3691"/>
                    <a:pt x="5677" y="3884"/>
                    <a:pt x="5558" y="4048"/>
                  </a:cubicBezTo>
                  <a:lnTo>
                    <a:pt x="5811" y="4302"/>
                  </a:lnTo>
                  <a:cubicBezTo>
                    <a:pt x="6060" y="4528"/>
                    <a:pt x="5844" y="4859"/>
                    <a:pt x="5594" y="4859"/>
                  </a:cubicBezTo>
                  <a:cubicBezTo>
                    <a:pt x="5516" y="4859"/>
                    <a:pt x="5435" y="4827"/>
                    <a:pt x="5364" y="4748"/>
                  </a:cubicBezTo>
                  <a:lnTo>
                    <a:pt x="5111" y="4495"/>
                  </a:lnTo>
                  <a:cubicBezTo>
                    <a:pt x="4947" y="4614"/>
                    <a:pt x="4753" y="4689"/>
                    <a:pt x="4559" y="4734"/>
                  </a:cubicBezTo>
                  <a:lnTo>
                    <a:pt x="4559" y="5076"/>
                  </a:lnTo>
                  <a:cubicBezTo>
                    <a:pt x="4559" y="5292"/>
                    <a:pt x="4399" y="5400"/>
                    <a:pt x="4239" y="5400"/>
                  </a:cubicBezTo>
                  <a:cubicBezTo>
                    <a:pt x="4079" y="5400"/>
                    <a:pt x="3919" y="5292"/>
                    <a:pt x="3919" y="5076"/>
                  </a:cubicBezTo>
                  <a:lnTo>
                    <a:pt x="3919" y="4734"/>
                  </a:lnTo>
                  <a:cubicBezTo>
                    <a:pt x="3725" y="4689"/>
                    <a:pt x="3532" y="4614"/>
                    <a:pt x="3368" y="4495"/>
                  </a:cubicBezTo>
                  <a:lnTo>
                    <a:pt x="3129" y="4748"/>
                  </a:lnTo>
                  <a:cubicBezTo>
                    <a:pt x="3062" y="4808"/>
                    <a:pt x="2980" y="4838"/>
                    <a:pt x="2900" y="4838"/>
                  </a:cubicBezTo>
                  <a:cubicBezTo>
                    <a:pt x="2820" y="4838"/>
                    <a:pt x="2742" y="4808"/>
                    <a:pt x="2682" y="4748"/>
                  </a:cubicBezTo>
                  <a:cubicBezTo>
                    <a:pt x="2548" y="4614"/>
                    <a:pt x="2548" y="4421"/>
                    <a:pt x="2682" y="4302"/>
                  </a:cubicBezTo>
                  <a:lnTo>
                    <a:pt x="2921" y="4048"/>
                  </a:lnTo>
                  <a:cubicBezTo>
                    <a:pt x="2816" y="3869"/>
                    <a:pt x="2727" y="3691"/>
                    <a:pt x="2697" y="3482"/>
                  </a:cubicBezTo>
                  <a:lnTo>
                    <a:pt x="2340" y="3482"/>
                  </a:lnTo>
                  <a:cubicBezTo>
                    <a:pt x="1923" y="3482"/>
                    <a:pt x="1923" y="2856"/>
                    <a:pt x="2340" y="2856"/>
                  </a:cubicBezTo>
                  <a:lnTo>
                    <a:pt x="2697" y="2856"/>
                  </a:lnTo>
                  <a:cubicBezTo>
                    <a:pt x="2727" y="2648"/>
                    <a:pt x="2816" y="2469"/>
                    <a:pt x="2921" y="2290"/>
                  </a:cubicBezTo>
                  <a:lnTo>
                    <a:pt x="2682" y="2052"/>
                  </a:lnTo>
                  <a:cubicBezTo>
                    <a:pt x="2422" y="1826"/>
                    <a:pt x="2643" y="1488"/>
                    <a:pt x="2894" y="1488"/>
                  </a:cubicBezTo>
                  <a:cubicBezTo>
                    <a:pt x="2974" y="1488"/>
                    <a:pt x="3057" y="1522"/>
                    <a:pt x="3129" y="1605"/>
                  </a:cubicBezTo>
                  <a:lnTo>
                    <a:pt x="3368" y="1843"/>
                  </a:lnTo>
                  <a:cubicBezTo>
                    <a:pt x="3546" y="1739"/>
                    <a:pt x="3725" y="1665"/>
                    <a:pt x="3934" y="1620"/>
                  </a:cubicBezTo>
                  <a:lnTo>
                    <a:pt x="3934" y="1277"/>
                  </a:lnTo>
                  <a:cubicBezTo>
                    <a:pt x="3934" y="1069"/>
                    <a:pt x="4090" y="964"/>
                    <a:pt x="4247" y="964"/>
                  </a:cubicBezTo>
                  <a:close/>
                  <a:moveTo>
                    <a:pt x="4213" y="1"/>
                  </a:moveTo>
                  <a:cubicBezTo>
                    <a:pt x="3435" y="1"/>
                    <a:pt x="2642" y="290"/>
                    <a:pt x="1997" y="935"/>
                  </a:cubicBezTo>
                  <a:cubicBezTo>
                    <a:pt x="1" y="2931"/>
                    <a:pt x="1416" y="6342"/>
                    <a:pt x="4247" y="6342"/>
                  </a:cubicBezTo>
                  <a:cubicBezTo>
                    <a:pt x="5990" y="6342"/>
                    <a:pt x="7405" y="4927"/>
                    <a:pt x="7405" y="3184"/>
                  </a:cubicBezTo>
                  <a:cubicBezTo>
                    <a:pt x="7405" y="1268"/>
                    <a:pt x="5842" y="1"/>
                    <a:pt x="4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9"/>
            <p:cNvSpPr/>
            <p:nvPr/>
          </p:nvSpPr>
          <p:spPr>
            <a:xfrm>
              <a:off x="6928005" y="4180855"/>
              <a:ext cx="50916" cy="43489"/>
            </a:xfrm>
            <a:custGeom>
              <a:rect b="b" l="l" r="r" t="t"/>
              <a:pathLst>
                <a:path extrusionOk="0" h="1897" w="2221">
                  <a:moveTo>
                    <a:pt x="1272" y="625"/>
                  </a:moveTo>
                  <a:cubicBezTo>
                    <a:pt x="1438" y="625"/>
                    <a:pt x="1594" y="748"/>
                    <a:pt x="1594" y="939"/>
                  </a:cubicBezTo>
                  <a:cubicBezTo>
                    <a:pt x="1594" y="1118"/>
                    <a:pt x="1446" y="1267"/>
                    <a:pt x="1282" y="1267"/>
                  </a:cubicBezTo>
                  <a:cubicBezTo>
                    <a:pt x="999" y="1267"/>
                    <a:pt x="850" y="924"/>
                    <a:pt x="1043" y="716"/>
                  </a:cubicBezTo>
                  <a:cubicBezTo>
                    <a:pt x="1111" y="653"/>
                    <a:pt x="1193" y="625"/>
                    <a:pt x="1272" y="625"/>
                  </a:cubicBezTo>
                  <a:close/>
                  <a:moveTo>
                    <a:pt x="1282" y="1"/>
                  </a:moveTo>
                  <a:cubicBezTo>
                    <a:pt x="432" y="1"/>
                    <a:pt x="0" y="1014"/>
                    <a:pt x="596" y="1610"/>
                  </a:cubicBezTo>
                  <a:cubicBezTo>
                    <a:pt x="795" y="1808"/>
                    <a:pt x="1035" y="1896"/>
                    <a:pt x="1270" y="1896"/>
                  </a:cubicBezTo>
                  <a:cubicBezTo>
                    <a:pt x="1758" y="1896"/>
                    <a:pt x="2220" y="1513"/>
                    <a:pt x="2220" y="939"/>
                  </a:cubicBezTo>
                  <a:cubicBezTo>
                    <a:pt x="2220" y="418"/>
                    <a:pt x="1803" y="1"/>
                    <a:pt x="1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9"/>
            <p:cNvSpPr/>
            <p:nvPr/>
          </p:nvSpPr>
          <p:spPr>
            <a:xfrm>
              <a:off x="7047536" y="4129893"/>
              <a:ext cx="84731" cy="72512"/>
            </a:xfrm>
            <a:custGeom>
              <a:rect b="b" l="l" r="r" t="t"/>
              <a:pathLst>
                <a:path extrusionOk="0" h="3163" w="3696">
                  <a:moveTo>
                    <a:pt x="2114" y="1269"/>
                  </a:moveTo>
                  <a:cubicBezTo>
                    <a:pt x="2192" y="1269"/>
                    <a:pt x="2272" y="1297"/>
                    <a:pt x="2340" y="1360"/>
                  </a:cubicBezTo>
                  <a:cubicBezTo>
                    <a:pt x="2533" y="1568"/>
                    <a:pt x="2399" y="1911"/>
                    <a:pt x="2116" y="1911"/>
                  </a:cubicBezTo>
                  <a:cubicBezTo>
                    <a:pt x="1937" y="1911"/>
                    <a:pt x="1803" y="1762"/>
                    <a:pt x="1803" y="1583"/>
                  </a:cubicBezTo>
                  <a:cubicBezTo>
                    <a:pt x="1803" y="1392"/>
                    <a:pt x="1953" y="1269"/>
                    <a:pt x="2114" y="1269"/>
                  </a:cubicBezTo>
                  <a:close/>
                  <a:moveTo>
                    <a:pt x="2102" y="0"/>
                  </a:moveTo>
                  <a:cubicBezTo>
                    <a:pt x="1715" y="0"/>
                    <a:pt x="1321" y="144"/>
                    <a:pt x="999" y="466"/>
                  </a:cubicBezTo>
                  <a:cubicBezTo>
                    <a:pt x="1" y="1464"/>
                    <a:pt x="701" y="3162"/>
                    <a:pt x="2116" y="3162"/>
                  </a:cubicBezTo>
                  <a:cubicBezTo>
                    <a:pt x="2980" y="3162"/>
                    <a:pt x="3695" y="2462"/>
                    <a:pt x="3695" y="1583"/>
                  </a:cubicBezTo>
                  <a:cubicBezTo>
                    <a:pt x="3695" y="634"/>
                    <a:pt x="2916" y="0"/>
                    <a:pt x="2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9"/>
            <p:cNvSpPr/>
            <p:nvPr/>
          </p:nvSpPr>
          <p:spPr>
            <a:xfrm>
              <a:off x="7117892" y="4201694"/>
              <a:ext cx="14374" cy="118201"/>
            </a:xfrm>
            <a:custGeom>
              <a:rect b="b" l="l" r="r" t="t"/>
              <a:pathLst>
                <a:path extrusionOk="0" h="5156" w="627">
                  <a:moveTo>
                    <a:pt x="626" y="1"/>
                  </a:moveTo>
                  <a:cubicBezTo>
                    <a:pt x="447" y="194"/>
                    <a:pt x="224" y="343"/>
                    <a:pt x="1" y="447"/>
                  </a:cubicBezTo>
                  <a:lnTo>
                    <a:pt x="1" y="4798"/>
                  </a:lnTo>
                  <a:cubicBezTo>
                    <a:pt x="224" y="4872"/>
                    <a:pt x="447" y="4991"/>
                    <a:pt x="626" y="5155"/>
                  </a:cubicBezTo>
                  <a:lnTo>
                    <a:pt x="6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9"/>
            <p:cNvSpPr/>
            <p:nvPr/>
          </p:nvSpPr>
          <p:spPr>
            <a:xfrm>
              <a:off x="7005193" y="4129984"/>
              <a:ext cx="55341" cy="14695"/>
            </a:xfrm>
            <a:custGeom>
              <a:rect b="b" l="l" r="r" t="t"/>
              <a:pathLst>
                <a:path extrusionOk="0" h="641" w="2414">
                  <a:moveTo>
                    <a:pt x="0" y="0"/>
                  </a:moveTo>
                  <a:cubicBezTo>
                    <a:pt x="268" y="179"/>
                    <a:pt x="522" y="387"/>
                    <a:pt x="730" y="641"/>
                  </a:cubicBezTo>
                  <a:lnTo>
                    <a:pt x="1967" y="641"/>
                  </a:lnTo>
                  <a:cubicBezTo>
                    <a:pt x="2071" y="402"/>
                    <a:pt x="2220" y="179"/>
                    <a:pt x="2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9"/>
            <p:cNvSpPr/>
            <p:nvPr/>
          </p:nvSpPr>
          <p:spPr>
            <a:xfrm>
              <a:off x="6942012" y="4288098"/>
              <a:ext cx="123657" cy="69692"/>
            </a:xfrm>
            <a:custGeom>
              <a:rect b="b" l="l" r="r" t="t"/>
              <a:pathLst>
                <a:path extrusionOk="0" h="3040" w="5394">
                  <a:moveTo>
                    <a:pt x="0" y="1"/>
                  </a:moveTo>
                  <a:lnTo>
                    <a:pt x="5378" y="3040"/>
                  </a:lnTo>
                  <a:cubicBezTo>
                    <a:pt x="5348" y="2950"/>
                    <a:pt x="5348" y="2846"/>
                    <a:pt x="5348" y="2742"/>
                  </a:cubicBezTo>
                  <a:cubicBezTo>
                    <a:pt x="5348" y="2608"/>
                    <a:pt x="5363" y="2459"/>
                    <a:pt x="5393" y="2325"/>
                  </a:cubicBezTo>
                  <a:lnTo>
                    <a:pt x="1296" y="15"/>
                  </a:lnTo>
                  <a:cubicBezTo>
                    <a:pt x="1088" y="45"/>
                    <a:pt x="879" y="60"/>
                    <a:pt x="671" y="60"/>
                  </a:cubicBezTo>
                  <a:cubicBezTo>
                    <a:pt x="447" y="60"/>
                    <a:pt x="224" y="4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 name="Google Shape;1512;p49"/>
          <p:cNvGrpSpPr/>
          <p:nvPr/>
        </p:nvGrpSpPr>
        <p:grpSpPr>
          <a:xfrm>
            <a:off x="6243923" y="4080476"/>
            <a:ext cx="178655" cy="247796"/>
            <a:chOff x="6243923" y="4129801"/>
            <a:chExt cx="178655" cy="247796"/>
          </a:xfrm>
        </p:grpSpPr>
        <p:sp>
          <p:nvSpPr>
            <p:cNvPr id="1513" name="Google Shape;1513;p49"/>
            <p:cNvSpPr/>
            <p:nvPr/>
          </p:nvSpPr>
          <p:spPr>
            <a:xfrm>
              <a:off x="6308823" y="4192822"/>
              <a:ext cx="50893" cy="43649"/>
            </a:xfrm>
            <a:custGeom>
              <a:rect b="b" l="l" r="r" t="t"/>
              <a:pathLst>
                <a:path extrusionOk="0" h="1904" w="2220">
                  <a:moveTo>
                    <a:pt x="1272" y="632"/>
                  </a:moveTo>
                  <a:cubicBezTo>
                    <a:pt x="1438" y="632"/>
                    <a:pt x="1594" y="762"/>
                    <a:pt x="1594" y="954"/>
                  </a:cubicBezTo>
                  <a:cubicBezTo>
                    <a:pt x="1594" y="1117"/>
                    <a:pt x="1445" y="1266"/>
                    <a:pt x="1266" y="1266"/>
                  </a:cubicBezTo>
                  <a:cubicBezTo>
                    <a:pt x="983" y="1266"/>
                    <a:pt x="849" y="924"/>
                    <a:pt x="1043" y="730"/>
                  </a:cubicBezTo>
                  <a:cubicBezTo>
                    <a:pt x="1111" y="662"/>
                    <a:pt x="1193" y="632"/>
                    <a:pt x="1272" y="632"/>
                  </a:cubicBezTo>
                  <a:close/>
                  <a:moveTo>
                    <a:pt x="1266" y="0"/>
                  </a:moveTo>
                  <a:cubicBezTo>
                    <a:pt x="417" y="0"/>
                    <a:pt x="0" y="1028"/>
                    <a:pt x="596" y="1624"/>
                  </a:cubicBezTo>
                  <a:cubicBezTo>
                    <a:pt x="789" y="1817"/>
                    <a:pt x="1028" y="1904"/>
                    <a:pt x="1262" y="1904"/>
                  </a:cubicBezTo>
                  <a:cubicBezTo>
                    <a:pt x="1751" y="1904"/>
                    <a:pt x="2220" y="1527"/>
                    <a:pt x="2220" y="954"/>
                  </a:cubicBezTo>
                  <a:cubicBezTo>
                    <a:pt x="2220" y="432"/>
                    <a:pt x="1788" y="0"/>
                    <a:pt x="1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9"/>
            <p:cNvSpPr/>
            <p:nvPr/>
          </p:nvSpPr>
          <p:spPr>
            <a:xfrm>
              <a:off x="6243923" y="4129801"/>
              <a:ext cx="178655" cy="174368"/>
            </a:xfrm>
            <a:custGeom>
              <a:rect b="b" l="l" r="r" t="t"/>
              <a:pathLst>
                <a:path extrusionOk="0" h="7606" w="7793">
                  <a:moveTo>
                    <a:pt x="4105" y="1472"/>
                  </a:moveTo>
                  <a:cubicBezTo>
                    <a:pt x="4265" y="1472"/>
                    <a:pt x="4425" y="1580"/>
                    <a:pt x="4425" y="1796"/>
                  </a:cubicBezTo>
                  <a:lnTo>
                    <a:pt x="4425" y="2138"/>
                  </a:lnTo>
                  <a:cubicBezTo>
                    <a:pt x="4619" y="2183"/>
                    <a:pt x="4813" y="2258"/>
                    <a:pt x="4976" y="2377"/>
                  </a:cubicBezTo>
                  <a:lnTo>
                    <a:pt x="5230" y="2123"/>
                  </a:lnTo>
                  <a:cubicBezTo>
                    <a:pt x="5299" y="2054"/>
                    <a:pt x="5376" y="2025"/>
                    <a:pt x="5450" y="2025"/>
                  </a:cubicBezTo>
                  <a:cubicBezTo>
                    <a:pt x="5695" y="2025"/>
                    <a:pt x="5905" y="2342"/>
                    <a:pt x="5677" y="2570"/>
                  </a:cubicBezTo>
                  <a:lnTo>
                    <a:pt x="5423" y="2824"/>
                  </a:lnTo>
                  <a:cubicBezTo>
                    <a:pt x="5543" y="2988"/>
                    <a:pt x="5617" y="3181"/>
                    <a:pt x="5662" y="3375"/>
                  </a:cubicBezTo>
                  <a:lnTo>
                    <a:pt x="6004" y="3375"/>
                  </a:lnTo>
                  <a:cubicBezTo>
                    <a:pt x="6183" y="3375"/>
                    <a:pt x="6332" y="3524"/>
                    <a:pt x="6332" y="3688"/>
                  </a:cubicBezTo>
                  <a:cubicBezTo>
                    <a:pt x="6332" y="3866"/>
                    <a:pt x="6183" y="4015"/>
                    <a:pt x="6004" y="4015"/>
                  </a:cubicBezTo>
                  <a:lnTo>
                    <a:pt x="5662" y="4015"/>
                  </a:lnTo>
                  <a:cubicBezTo>
                    <a:pt x="5617" y="4209"/>
                    <a:pt x="5543" y="4403"/>
                    <a:pt x="5423" y="4567"/>
                  </a:cubicBezTo>
                  <a:lnTo>
                    <a:pt x="5677" y="4820"/>
                  </a:lnTo>
                  <a:cubicBezTo>
                    <a:pt x="5905" y="5049"/>
                    <a:pt x="5695" y="5365"/>
                    <a:pt x="5450" y="5365"/>
                  </a:cubicBezTo>
                  <a:cubicBezTo>
                    <a:pt x="5376" y="5365"/>
                    <a:pt x="5299" y="5336"/>
                    <a:pt x="5230" y="5267"/>
                  </a:cubicBezTo>
                  <a:lnTo>
                    <a:pt x="4976" y="5014"/>
                  </a:lnTo>
                  <a:cubicBezTo>
                    <a:pt x="4813" y="5133"/>
                    <a:pt x="4619" y="5207"/>
                    <a:pt x="4425" y="5252"/>
                  </a:cubicBezTo>
                  <a:lnTo>
                    <a:pt x="4425" y="5595"/>
                  </a:lnTo>
                  <a:cubicBezTo>
                    <a:pt x="4425" y="5803"/>
                    <a:pt x="4265" y="5907"/>
                    <a:pt x="4105" y="5907"/>
                  </a:cubicBezTo>
                  <a:cubicBezTo>
                    <a:pt x="3945" y="5907"/>
                    <a:pt x="3785" y="5803"/>
                    <a:pt x="3785" y="5595"/>
                  </a:cubicBezTo>
                  <a:lnTo>
                    <a:pt x="3785" y="5252"/>
                  </a:lnTo>
                  <a:cubicBezTo>
                    <a:pt x="3591" y="5207"/>
                    <a:pt x="3397" y="5133"/>
                    <a:pt x="3233" y="5014"/>
                  </a:cubicBezTo>
                  <a:lnTo>
                    <a:pt x="2980" y="5267"/>
                  </a:lnTo>
                  <a:cubicBezTo>
                    <a:pt x="2914" y="5323"/>
                    <a:pt x="2843" y="5347"/>
                    <a:pt x="2775" y="5347"/>
                  </a:cubicBezTo>
                  <a:cubicBezTo>
                    <a:pt x="2536" y="5347"/>
                    <a:pt x="2336" y="5052"/>
                    <a:pt x="2533" y="4820"/>
                  </a:cubicBezTo>
                  <a:lnTo>
                    <a:pt x="2786" y="4567"/>
                  </a:lnTo>
                  <a:cubicBezTo>
                    <a:pt x="2667" y="4403"/>
                    <a:pt x="2593" y="4209"/>
                    <a:pt x="2548" y="4015"/>
                  </a:cubicBezTo>
                  <a:lnTo>
                    <a:pt x="2205" y="4015"/>
                  </a:lnTo>
                  <a:cubicBezTo>
                    <a:pt x="1788" y="4015"/>
                    <a:pt x="1788" y="3375"/>
                    <a:pt x="2205" y="3375"/>
                  </a:cubicBezTo>
                  <a:lnTo>
                    <a:pt x="2548" y="3375"/>
                  </a:lnTo>
                  <a:cubicBezTo>
                    <a:pt x="2593" y="3181"/>
                    <a:pt x="2667" y="2988"/>
                    <a:pt x="2786" y="2824"/>
                  </a:cubicBezTo>
                  <a:lnTo>
                    <a:pt x="2533" y="2570"/>
                  </a:lnTo>
                  <a:cubicBezTo>
                    <a:pt x="2305" y="2342"/>
                    <a:pt x="2515" y="2025"/>
                    <a:pt x="2760" y="2025"/>
                  </a:cubicBezTo>
                  <a:cubicBezTo>
                    <a:pt x="2834" y="2025"/>
                    <a:pt x="2911" y="2054"/>
                    <a:pt x="2980" y="2123"/>
                  </a:cubicBezTo>
                  <a:lnTo>
                    <a:pt x="3233" y="2377"/>
                  </a:lnTo>
                  <a:cubicBezTo>
                    <a:pt x="3397" y="2258"/>
                    <a:pt x="3591" y="2183"/>
                    <a:pt x="3785" y="2138"/>
                  </a:cubicBezTo>
                  <a:lnTo>
                    <a:pt x="3785" y="1796"/>
                  </a:lnTo>
                  <a:cubicBezTo>
                    <a:pt x="3785" y="1580"/>
                    <a:pt x="3945" y="1472"/>
                    <a:pt x="4105" y="1472"/>
                  </a:cubicBezTo>
                  <a:close/>
                  <a:moveTo>
                    <a:pt x="4104" y="0"/>
                  </a:moveTo>
                  <a:cubicBezTo>
                    <a:pt x="3346" y="0"/>
                    <a:pt x="2584" y="233"/>
                    <a:pt x="1937" y="708"/>
                  </a:cubicBezTo>
                  <a:cubicBezTo>
                    <a:pt x="462" y="1781"/>
                    <a:pt x="1" y="3762"/>
                    <a:pt x="820" y="5386"/>
                  </a:cubicBezTo>
                  <a:cubicBezTo>
                    <a:pt x="1088" y="5893"/>
                    <a:pt x="1461" y="6325"/>
                    <a:pt x="1908" y="6667"/>
                  </a:cubicBezTo>
                  <a:cubicBezTo>
                    <a:pt x="2161" y="6831"/>
                    <a:pt x="2310" y="7114"/>
                    <a:pt x="2310" y="7427"/>
                  </a:cubicBezTo>
                  <a:lnTo>
                    <a:pt x="2310" y="7606"/>
                  </a:lnTo>
                  <a:lnTo>
                    <a:pt x="5900" y="7606"/>
                  </a:lnTo>
                  <a:lnTo>
                    <a:pt x="5900" y="7427"/>
                  </a:lnTo>
                  <a:cubicBezTo>
                    <a:pt x="5915" y="7114"/>
                    <a:pt x="6064" y="6831"/>
                    <a:pt x="6302" y="6667"/>
                  </a:cubicBezTo>
                  <a:cubicBezTo>
                    <a:pt x="7241" y="5967"/>
                    <a:pt x="7792" y="4865"/>
                    <a:pt x="7792" y="3703"/>
                  </a:cubicBezTo>
                  <a:cubicBezTo>
                    <a:pt x="7792" y="2719"/>
                    <a:pt x="7405" y="1781"/>
                    <a:pt x="6719" y="1096"/>
                  </a:cubicBezTo>
                  <a:lnTo>
                    <a:pt x="6719" y="1081"/>
                  </a:lnTo>
                  <a:cubicBezTo>
                    <a:pt x="6006" y="367"/>
                    <a:pt x="5057" y="0"/>
                    <a:pt x="41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9"/>
            <p:cNvSpPr/>
            <p:nvPr/>
          </p:nvSpPr>
          <p:spPr>
            <a:xfrm>
              <a:off x="6296856" y="4348208"/>
              <a:ext cx="82347" cy="29390"/>
            </a:xfrm>
            <a:custGeom>
              <a:rect b="b" l="l" r="r" t="t"/>
              <a:pathLst>
                <a:path extrusionOk="0" h="1282" w="3592">
                  <a:moveTo>
                    <a:pt x="1" y="1"/>
                  </a:moveTo>
                  <a:lnTo>
                    <a:pt x="1" y="328"/>
                  </a:lnTo>
                  <a:cubicBezTo>
                    <a:pt x="1" y="850"/>
                    <a:pt x="418" y="1282"/>
                    <a:pt x="954" y="1282"/>
                  </a:cubicBezTo>
                  <a:lnTo>
                    <a:pt x="2638" y="1282"/>
                  </a:lnTo>
                  <a:cubicBezTo>
                    <a:pt x="3159" y="1282"/>
                    <a:pt x="3591" y="850"/>
                    <a:pt x="3591" y="328"/>
                  </a:cubicBezTo>
                  <a:lnTo>
                    <a:pt x="35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9"/>
            <p:cNvSpPr/>
            <p:nvPr/>
          </p:nvSpPr>
          <p:spPr>
            <a:xfrm>
              <a:off x="6296856" y="4318497"/>
              <a:ext cx="82347" cy="15039"/>
            </a:xfrm>
            <a:custGeom>
              <a:rect b="b" l="l" r="r" t="t"/>
              <a:pathLst>
                <a:path extrusionOk="0" h="656" w="3592">
                  <a:moveTo>
                    <a:pt x="1" y="0"/>
                  </a:moveTo>
                  <a:lnTo>
                    <a:pt x="1" y="656"/>
                  </a:lnTo>
                  <a:lnTo>
                    <a:pt x="3591" y="656"/>
                  </a:lnTo>
                  <a:lnTo>
                    <a:pt x="35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9"/>
            <p:cNvSpPr/>
            <p:nvPr/>
          </p:nvSpPr>
          <p:spPr>
            <a:xfrm>
              <a:off x="6284569" y="4333513"/>
              <a:ext cx="12311" cy="14718"/>
            </a:xfrm>
            <a:custGeom>
              <a:rect b="b" l="l" r="r" t="t"/>
              <a:pathLst>
                <a:path extrusionOk="0" h="642" w="537">
                  <a:moveTo>
                    <a:pt x="432" y="1"/>
                  </a:moveTo>
                  <a:cubicBezTo>
                    <a:pt x="0" y="1"/>
                    <a:pt x="0" y="642"/>
                    <a:pt x="432" y="642"/>
                  </a:cubicBezTo>
                  <a:lnTo>
                    <a:pt x="537" y="642"/>
                  </a:lnTo>
                  <a:lnTo>
                    <a:pt x="5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9"/>
            <p:cNvSpPr/>
            <p:nvPr/>
          </p:nvSpPr>
          <p:spPr>
            <a:xfrm>
              <a:off x="6379180" y="4333513"/>
              <a:ext cx="11967" cy="14718"/>
            </a:xfrm>
            <a:custGeom>
              <a:rect b="b" l="l" r="r" t="t"/>
              <a:pathLst>
                <a:path extrusionOk="0" h="642" w="522">
                  <a:moveTo>
                    <a:pt x="0" y="1"/>
                  </a:moveTo>
                  <a:lnTo>
                    <a:pt x="0" y="642"/>
                  </a:lnTo>
                  <a:lnTo>
                    <a:pt x="104" y="642"/>
                  </a:lnTo>
                  <a:cubicBezTo>
                    <a:pt x="522" y="642"/>
                    <a:pt x="522" y="1"/>
                    <a:pt x="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9"/>
            <p:cNvSpPr/>
            <p:nvPr/>
          </p:nvSpPr>
          <p:spPr>
            <a:xfrm>
              <a:off x="6284569" y="4304146"/>
              <a:ext cx="12311" cy="14374"/>
            </a:xfrm>
            <a:custGeom>
              <a:rect b="b" l="l" r="r" t="t"/>
              <a:pathLst>
                <a:path extrusionOk="0" h="627" w="537">
                  <a:moveTo>
                    <a:pt x="432" y="1"/>
                  </a:moveTo>
                  <a:cubicBezTo>
                    <a:pt x="0" y="1"/>
                    <a:pt x="0" y="626"/>
                    <a:pt x="432" y="626"/>
                  </a:cubicBezTo>
                  <a:lnTo>
                    <a:pt x="537" y="626"/>
                  </a:lnTo>
                  <a:lnTo>
                    <a:pt x="5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9"/>
            <p:cNvSpPr/>
            <p:nvPr/>
          </p:nvSpPr>
          <p:spPr>
            <a:xfrm>
              <a:off x="6379180" y="4304146"/>
              <a:ext cx="11967" cy="14374"/>
            </a:xfrm>
            <a:custGeom>
              <a:rect b="b" l="l" r="r" t="t"/>
              <a:pathLst>
                <a:path extrusionOk="0" h="627" w="522">
                  <a:moveTo>
                    <a:pt x="0" y="1"/>
                  </a:moveTo>
                  <a:lnTo>
                    <a:pt x="0" y="626"/>
                  </a:lnTo>
                  <a:lnTo>
                    <a:pt x="104" y="626"/>
                  </a:lnTo>
                  <a:cubicBezTo>
                    <a:pt x="522" y="626"/>
                    <a:pt x="522" y="1"/>
                    <a:pt x="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49"/>
          <p:cNvGrpSpPr/>
          <p:nvPr/>
        </p:nvGrpSpPr>
        <p:grpSpPr>
          <a:xfrm>
            <a:off x="5544137" y="4080659"/>
            <a:ext cx="247636" cy="247613"/>
            <a:chOff x="5544137" y="4129984"/>
            <a:chExt cx="247636" cy="247613"/>
          </a:xfrm>
        </p:grpSpPr>
        <p:sp>
          <p:nvSpPr>
            <p:cNvPr id="1522" name="Google Shape;1522;p49"/>
            <p:cNvSpPr/>
            <p:nvPr/>
          </p:nvSpPr>
          <p:spPr>
            <a:xfrm>
              <a:off x="5656836" y="4225261"/>
              <a:ext cx="6855" cy="17790"/>
            </a:xfrm>
            <a:custGeom>
              <a:rect b="b" l="l" r="r" t="t"/>
              <a:pathLst>
                <a:path extrusionOk="0" h="776" w="299">
                  <a:moveTo>
                    <a:pt x="299" y="0"/>
                  </a:moveTo>
                  <a:cubicBezTo>
                    <a:pt x="165" y="60"/>
                    <a:pt x="60" y="179"/>
                    <a:pt x="31" y="328"/>
                  </a:cubicBezTo>
                  <a:cubicBezTo>
                    <a:pt x="1" y="447"/>
                    <a:pt x="45" y="581"/>
                    <a:pt x="135" y="671"/>
                  </a:cubicBezTo>
                  <a:cubicBezTo>
                    <a:pt x="180" y="701"/>
                    <a:pt x="239" y="745"/>
                    <a:pt x="299" y="775"/>
                  </a:cubicBezTo>
                  <a:lnTo>
                    <a:pt x="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9"/>
            <p:cNvSpPr/>
            <p:nvPr/>
          </p:nvSpPr>
          <p:spPr>
            <a:xfrm>
              <a:off x="5673228" y="4257700"/>
              <a:ext cx="10270" cy="24278"/>
            </a:xfrm>
            <a:custGeom>
              <a:rect b="b" l="l" r="r" t="t"/>
              <a:pathLst>
                <a:path extrusionOk="0" h="1059" w="448">
                  <a:moveTo>
                    <a:pt x="1" y="1"/>
                  </a:moveTo>
                  <a:lnTo>
                    <a:pt x="1" y="1058"/>
                  </a:lnTo>
                  <a:cubicBezTo>
                    <a:pt x="209" y="969"/>
                    <a:pt x="358" y="790"/>
                    <a:pt x="388" y="582"/>
                  </a:cubicBezTo>
                  <a:cubicBezTo>
                    <a:pt x="448" y="328"/>
                    <a:pt x="299" y="90"/>
                    <a:pt x="46" y="16"/>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9"/>
            <p:cNvSpPr/>
            <p:nvPr/>
          </p:nvSpPr>
          <p:spPr>
            <a:xfrm>
              <a:off x="5587259" y="4193487"/>
              <a:ext cx="141333" cy="120884"/>
            </a:xfrm>
            <a:custGeom>
              <a:rect b="b" l="l" r="r" t="t"/>
              <a:pathLst>
                <a:path extrusionOk="0" h="5273" w="6165">
                  <a:moveTo>
                    <a:pt x="3542" y="519"/>
                  </a:moveTo>
                  <a:cubicBezTo>
                    <a:pt x="3647" y="519"/>
                    <a:pt x="3751" y="589"/>
                    <a:pt x="3751" y="731"/>
                  </a:cubicBezTo>
                  <a:lnTo>
                    <a:pt x="3751" y="925"/>
                  </a:lnTo>
                  <a:cubicBezTo>
                    <a:pt x="3974" y="940"/>
                    <a:pt x="4168" y="1029"/>
                    <a:pt x="4317" y="1178"/>
                  </a:cubicBezTo>
                  <a:cubicBezTo>
                    <a:pt x="4450" y="1345"/>
                    <a:pt x="4310" y="1536"/>
                    <a:pt x="4156" y="1536"/>
                  </a:cubicBezTo>
                  <a:cubicBezTo>
                    <a:pt x="4104" y="1536"/>
                    <a:pt x="4050" y="1514"/>
                    <a:pt x="4004" y="1461"/>
                  </a:cubicBezTo>
                  <a:cubicBezTo>
                    <a:pt x="3930" y="1401"/>
                    <a:pt x="3855" y="1357"/>
                    <a:pt x="3766" y="1342"/>
                  </a:cubicBezTo>
                  <a:lnTo>
                    <a:pt x="3766" y="2340"/>
                  </a:lnTo>
                  <a:lnTo>
                    <a:pt x="3945" y="2414"/>
                  </a:lnTo>
                  <a:cubicBezTo>
                    <a:pt x="4391" y="2548"/>
                    <a:pt x="4660" y="2995"/>
                    <a:pt x="4570" y="3442"/>
                  </a:cubicBezTo>
                  <a:lnTo>
                    <a:pt x="4555" y="3442"/>
                  </a:lnTo>
                  <a:cubicBezTo>
                    <a:pt x="4496" y="3859"/>
                    <a:pt x="4168" y="4202"/>
                    <a:pt x="3751" y="4291"/>
                  </a:cubicBezTo>
                  <a:lnTo>
                    <a:pt x="3751" y="4530"/>
                  </a:lnTo>
                  <a:cubicBezTo>
                    <a:pt x="3751" y="4671"/>
                    <a:pt x="3647" y="4742"/>
                    <a:pt x="3542" y="4742"/>
                  </a:cubicBezTo>
                  <a:cubicBezTo>
                    <a:pt x="3438" y="4742"/>
                    <a:pt x="3334" y="4671"/>
                    <a:pt x="3334" y="4530"/>
                  </a:cubicBezTo>
                  <a:lnTo>
                    <a:pt x="3334" y="4306"/>
                  </a:lnTo>
                  <a:cubicBezTo>
                    <a:pt x="3095" y="4291"/>
                    <a:pt x="2857" y="4217"/>
                    <a:pt x="2648" y="4068"/>
                  </a:cubicBezTo>
                  <a:cubicBezTo>
                    <a:pt x="2450" y="3944"/>
                    <a:pt x="2582" y="3675"/>
                    <a:pt x="2770" y="3675"/>
                  </a:cubicBezTo>
                  <a:cubicBezTo>
                    <a:pt x="2807" y="3675"/>
                    <a:pt x="2847" y="3686"/>
                    <a:pt x="2887" y="3710"/>
                  </a:cubicBezTo>
                  <a:cubicBezTo>
                    <a:pt x="3006" y="3815"/>
                    <a:pt x="3170" y="3874"/>
                    <a:pt x="3334" y="3889"/>
                  </a:cubicBezTo>
                  <a:lnTo>
                    <a:pt x="3334" y="2638"/>
                  </a:lnTo>
                  <a:cubicBezTo>
                    <a:pt x="3185" y="2563"/>
                    <a:pt x="3036" y="2489"/>
                    <a:pt x="2902" y="2385"/>
                  </a:cubicBezTo>
                  <a:cubicBezTo>
                    <a:pt x="2693" y="2206"/>
                    <a:pt x="2589" y="1908"/>
                    <a:pt x="2648" y="1640"/>
                  </a:cubicBezTo>
                  <a:cubicBezTo>
                    <a:pt x="2708" y="1327"/>
                    <a:pt x="2931" y="1059"/>
                    <a:pt x="3244" y="969"/>
                  </a:cubicBezTo>
                  <a:cubicBezTo>
                    <a:pt x="3274" y="954"/>
                    <a:pt x="3304" y="954"/>
                    <a:pt x="3334" y="940"/>
                  </a:cubicBezTo>
                  <a:lnTo>
                    <a:pt x="3334" y="731"/>
                  </a:lnTo>
                  <a:cubicBezTo>
                    <a:pt x="3334" y="589"/>
                    <a:pt x="3438" y="519"/>
                    <a:pt x="3542" y="519"/>
                  </a:cubicBezTo>
                  <a:close/>
                  <a:moveTo>
                    <a:pt x="3509" y="1"/>
                  </a:moveTo>
                  <a:cubicBezTo>
                    <a:pt x="1167" y="1"/>
                    <a:pt x="1" y="2836"/>
                    <a:pt x="1650" y="4500"/>
                  </a:cubicBezTo>
                  <a:cubicBezTo>
                    <a:pt x="2189" y="5034"/>
                    <a:pt x="2849" y="5273"/>
                    <a:pt x="3496" y="5273"/>
                  </a:cubicBezTo>
                  <a:cubicBezTo>
                    <a:pt x="4853" y="5273"/>
                    <a:pt x="6154" y="4222"/>
                    <a:pt x="6164" y="2638"/>
                  </a:cubicBezTo>
                  <a:cubicBezTo>
                    <a:pt x="6149" y="1178"/>
                    <a:pt x="4972" y="1"/>
                    <a:pt x="3527" y="1"/>
                  </a:cubicBezTo>
                  <a:cubicBezTo>
                    <a:pt x="3521" y="1"/>
                    <a:pt x="3515" y="1"/>
                    <a:pt x="3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a:off x="5544137" y="4129984"/>
              <a:ext cx="247636" cy="247613"/>
            </a:xfrm>
            <a:custGeom>
              <a:rect b="b" l="l" r="r" t="t"/>
              <a:pathLst>
                <a:path extrusionOk="0" h="10801" w="10802">
                  <a:moveTo>
                    <a:pt x="5375" y="2123"/>
                  </a:moveTo>
                  <a:cubicBezTo>
                    <a:pt x="7059" y="2123"/>
                    <a:pt x="8671" y="3431"/>
                    <a:pt x="8671" y="5408"/>
                  </a:cubicBezTo>
                  <a:cubicBezTo>
                    <a:pt x="8671" y="7210"/>
                    <a:pt x="7211" y="8670"/>
                    <a:pt x="5408" y="8670"/>
                  </a:cubicBezTo>
                  <a:cubicBezTo>
                    <a:pt x="2488" y="8670"/>
                    <a:pt x="1028" y="5155"/>
                    <a:pt x="3084" y="3084"/>
                  </a:cubicBezTo>
                  <a:cubicBezTo>
                    <a:pt x="3753" y="2420"/>
                    <a:pt x="4572" y="2123"/>
                    <a:pt x="5375" y="2123"/>
                  </a:cubicBezTo>
                  <a:close/>
                  <a:moveTo>
                    <a:pt x="4559" y="0"/>
                  </a:moveTo>
                  <a:cubicBezTo>
                    <a:pt x="4380" y="0"/>
                    <a:pt x="4246" y="149"/>
                    <a:pt x="4246" y="313"/>
                  </a:cubicBezTo>
                  <a:lnTo>
                    <a:pt x="4246" y="804"/>
                  </a:lnTo>
                  <a:cubicBezTo>
                    <a:pt x="3799" y="909"/>
                    <a:pt x="3367" y="1088"/>
                    <a:pt x="2965" y="1326"/>
                  </a:cubicBezTo>
                  <a:lnTo>
                    <a:pt x="2623" y="983"/>
                  </a:lnTo>
                  <a:cubicBezTo>
                    <a:pt x="2563" y="924"/>
                    <a:pt x="2485" y="894"/>
                    <a:pt x="2405" y="894"/>
                  </a:cubicBezTo>
                  <a:cubicBezTo>
                    <a:pt x="2325" y="894"/>
                    <a:pt x="2243" y="924"/>
                    <a:pt x="2176" y="983"/>
                  </a:cubicBezTo>
                  <a:lnTo>
                    <a:pt x="984" y="2175"/>
                  </a:lnTo>
                  <a:cubicBezTo>
                    <a:pt x="865" y="2309"/>
                    <a:pt x="865" y="2503"/>
                    <a:pt x="984" y="2622"/>
                  </a:cubicBezTo>
                  <a:lnTo>
                    <a:pt x="1326" y="2965"/>
                  </a:lnTo>
                  <a:cubicBezTo>
                    <a:pt x="1088" y="3367"/>
                    <a:pt x="909" y="3799"/>
                    <a:pt x="805" y="4246"/>
                  </a:cubicBezTo>
                  <a:lnTo>
                    <a:pt x="313" y="4246"/>
                  </a:lnTo>
                  <a:cubicBezTo>
                    <a:pt x="150" y="4246"/>
                    <a:pt x="1" y="4380"/>
                    <a:pt x="1" y="4559"/>
                  </a:cubicBezTo>
                  <a:lnTo>
                    <a:pt x="1" y="6242"/>
                  </a:lnTo>
                  <a:cubicBezTo>
                    <a:pt x="1" y="6421"/>
                    <a:pt x="150" y="6555"/>
                    <a:pt x="313" y="6555"/>
                  </a:cubicBezTo>
                  <a:lnTo>
                    <a:pt x="805" y="6555"/>
                  </a:lnTo>
                  <a:cubicBezTo>
                    <a:pt x="909" y="7002"/>
                    <a:pt x="1088" y="7434"/>
                    <a:pt x="1326" y="7836"/>
                  </a:cubicBezTo>
                  <a:lnTo>
                    <a:pt x="984" y="8179"/>
                  </a:lnTo>
                  <a:cubicBezTo>
                    <a:pt x="865" y="8298"/>
                    <a:pt x="865" y="8492"/>
                    <a:pt x="984" y="8626"/>
                  </a:cubicBezTo>
                  <a:lnTo>
                    <a:pt x="2176" y="9818"/>
                  </a:lnTo>
                  <a:cubicBezTo>
                    <a:pt x="2243" y="9877"/>
                    <a:pt x="2325" y="9907"/>
                    <a:pt x="2405" y="9907"/>
                  </a:cubicBezTo>
                  <a:cubicBezTo>
                    <a:pt x="2485" y="9907"/>
                    <a:pt x="2563" y="9877"/>
                    <a:pt x="2623" y="9818"/>
                  </a:cubicBezTo>
                  <a:lnTo>
                    <a:pt x="2965" y="9475"/>
                  </a:lnTo>
                  <a:cubicBezTo>
                    <a:pt x="3367" y="9713"/>
                    <a:pt x="3799" y="9892"/>
                    <a:pt x="4246" y="10011"/>
                  </a:cubicBezTo>
                  <a:lnTo>
                    <a:pt x="4246" y="10488"/>
                  </a:lnTo>
                  <a:cubicBezTo>
                    <a:pt x="4246" y="10652"/>
                    <a:pt x="4380" y="10801"/>
                    <a:pt x="4559" y="10801"/>
                  </a:cubicBezTo>
                  <a:lnTo>
                    <a:pt x="6243" y="10801"/>
                  </a:lnTo>
                  <a:cubicBezTo>
                    <a:pt x="6421" y="10801"/>
                    <a:pt x="6555" y="10652"/>
                    <a:pt x="6555" y="10488"/>
                  </a:cubicBezTo>
                  <a:lnTo>
                    <a:pt x="6555" y="10011"/>
                  </a:lnTo>
                  <a:cubicBezTo>
                    <a:pt x="7002" y="9892"/>
                    <a:pt x="7434" y="9713"/>
                    <a:pt x="7837" y="9475"/>
                  </a:cubicBezTo>
                  <a:lnTo>
                    <a:pt x="8179" y="9818"/>
                  </a:lnTo>
                  <a:cubicBezTo>
                    <a:pt x="8239" y="9877"/>
                    <a:pt x="8317" y="9907"/>
                    <a:pt x="8397" y="9907"/>
                  </a:cubicBezTo>
                  <a:cubicBezTo>
                    <a:pt x="8477" y="9907"/>
                    <a:pt x="8559" y="9877"/>
                    <a:pt x="8626" y="9818"/>
                  </a:cubicBezTo>
                  <a:lnTo>
                    <a:pt x="9818" y="8626"/>
                  </a:lnTo>
                  <a:cubicBezTo>
                    <a:pt x="9937" y="8492"/>
                    <a:pt x="9937" y="8298"/>
                    <a:pt x="9818" y="8179"/>
                  </a:cubicBezTo>
                  <a:lnTo>
                    <a:pt x="9475" y="7836"/>
                  </a:lnTo>
                  <a:cubicBezTo>
                    <a:pt x="9714" y="7434"/>
                    <a:pt x="9893" y="7002"/>
                    <a:pt x="10012" y="6555"/>
                  </a:cubicBezTo>
                  <a:lnTo>
                    <a:pt x="10488" y="6555"/>
                  </a:lnTo>
                  <a:cubicBezTo>
                    <a:pt x="10652" y="6555"/>
                    <a:pt x="10801" y="6421"/>
                    <a:pt x="10801" y="6242"/>
                  </a:cubicBezTo>
                  <a:lnTo>
                    <a:pt x="10801" y="4559"/>
                  </a:lnTo>
                  <a:cubicBezTo>
                    <a:pt x="10801" y="4380"/>
                    <a:pt x="10652" y="4246"/>
                    <a:pt x="10488" y="4246"/>
                  </a:cubicBezTo>
                  <a:lnTo>
                    <a:pt x="10012" y="4246"/>
                  </a:lnTo>
                  <a:cubicBezTo>
                    <a:pt x="9893" y="3799"/>
                    <a:pt x="9714" y="3367"/>
                    <a:pt x="9475" y="2965"/>
                  </a:cubicBezTo>
                  <a:lnTo>
                    <a:pt x="9818" y="2622"/>
                  </a:lnTo>
                  <a:cubicBezTo>
                    <a:pt x="9937" y="2503"/>
                    <a:pt x="9937" y="2309"/>
                    <a:pt x="9818" y="2175"/>
                  </a:cubicBezTo>
                  <a:lnTo>
                    <a:pt x="8626" y="983"/>
                  </a:lnTo>
                  <a:cubicBezTo>
                    <a:pt x="8559" y="924"/>
                    <a:pt x="8477" y="894"/>
                    <a:pt x="8397" y="894"/>
                  </a:cubicBezTo>
                  <a:cubicBezTo>
                    <a:pt x="8317" y="894"/>
                    <a:pt x="8239" y="924"/>
                    <a:pt x="8179" y="983"/>
                  </a:cubicBezTo>
                  <a:lnTo>
                    <a:pt x="7837" y="1326"/>
                  </a:lnTo>
                  <a:cubicBezTo>
                    <a:pt x="7434" y="1088"/>
                    <a:pt x="7002" y="909"/>
                    <a:pt x="6555" y="804"/>
                  </a:cubicBezTo>
                  <a:lnTo>
                    <a:pt x="6555" y="313"/>
                  </a:lnTo>
                  <a:cubicBezTo>
                    <a:pt x="6555" y="149"/>
                    <a:pt x="6421" y="0"/>
                    <a:pt x="6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49"/>
          <p:cNvGrpSpPr/>
          <p:nvPr/>
        </p:nvGrpSpPr>
        <p:grpSpPr>
          <a:xfrm>
            <a:off x="4831376" y="4080659"/>
            <a:ext cx="256164" cy="247613"/>
            <a:chOff x="4831376" y="4129984"/>
            <a:chExt cx="256164" cy="247613"/>
          </a:xfrm>
        </p:grpSpPr>
        <p:sp>
          <p:nvSpPr>
            <p:cNvPr id="1527" name="Google Shape;1527;p49"/>
            <p:cNvSpPr/>
            <p:nvPr/>
          </p:nvSpPr>
          <p:spPr>
            <a:xfrm>
              <a:off x="4857671" y="4129984"/>
              <a:ext cx="62860" cy="42365"/>
            </a:xfrm>
            <a:custGeom>
              <a:rect b="b" l="l" r="r" t="t"/>
              <a:pathLst>
                <a:path extrusionOk="0" h="1848" w="2742">
                  <a:moveTo>
                    <a:pt x="433" y="0"/>
                  </a:moveTo>
                  <a:cubicBezTo>
                    <a:pt x="0" y="0"/>
                    <a:pt x="0" y="641"/>
                    <a:pt x="433" y="641"/>
                  </a:cubicBezTo>
                  <a:lnTo>
                    <a:pt x="522" y="641"/>
                  </a:lnTo>
                  <a:lnTo>
                    <a:pt x="522" y="1847"/>
                  </a:lnTo>
                  <a:lnTo>
                    <a:pt x="2205" y="864"/>
                  </a:lnTo>
                  <a:lnTo>
                    <a:pt x="2205" y="641"/>
                  </a:lnTo>
                  <a:lnTo>
                    <a:pt x="2310" y="641"/>
                  </a:lnTo>
                  <a:cubicBezTo>
                    <a:pt x="2742" y="641"/>
                    <a:pt x="2742" y="0"/>
                    <a:pt x="2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9"/>
            <p:cNvSpPr/>
            <p:nvPr/>
          </p:nvSpPr>
          <p:spPr>
            <a:xfrm>
              <a:off x="4911636" y="4232436"/>
              <a:ext cx="95643" cy="101787"/>
            </a:xfrm>
            <a:custGeom>
              <a:rect b="b" l="l" r="r" t="t"/>
              <a:pathLst>
                <a:path extrusionOk="0" h="4440" w="4172">
                  <a:moveTo>
                    <a:pt x="2086" y="1058"/>
                  </a:moveTo>
                  <a:cubicBezTo>
                    <a:pt x="3114" y="1058"/>
                    <a:pt x="3635" y="2309"/>
                    <a:pt x="2905" y="3039"/>
                  </a:cubicBezTo>
                  <a:cubicBezTo>
                    <a:pt x="2670" y="3275"/>
                    <a:pt x="2380" y="3380"/>
                    <a:pt x="2095" y="3380"/>
                  </a:cubicBezTo>
                  <a:cubicBezTo>
                    <a:pt x="1498" y="3380"/>
                    <a:pt x="924" y="2916"/>
                    <a:pt x="924" y="2220"/>
                  </a:cubicBezTo>
                  <a:cubicBezTo>
                    <a:pt x="924" y="1579"/>
                    <a:pt x="1430" y="1058"/>
                    <a:pt x="2086" y="1058"/>
                  </a:cubicBezTo>
                  <a:close/>
                  <a:moveTo>
                    <a:pt x="1773" y="0"/>
                  </a:moveTo>
                  <a:lnTo>
                    <a:pt x="1773" y="209"/>
                  </a:lnTo>
                  <a:cubicBezTo>
                    <a:pt x="1773" y="343"/>
                    <a:pt x="1684" y="462"/>
                    <a:pt x="1550" y="507"/>
                  </a:cubicBezTo>
                  <a:cubicBezTo>
                    <a:pt x="1296" y="581"/>
                    <a:pt x="1073" y="715"/>
                    <a:pt x="879" y="894"/>
                  </a:cubicBezTo>
                  <a:cubicBezTo>
                    <a:pt x="817" y="948"/>
                    <a:pt x="738" y="975"/>
                    <a:pt x="659" y="975"/>
                  </a:cubicBezTo>
                  <a:cubicBezTo>
                    <a:pt x="607" y="975"/>
                    <a:pt x="554" y="963"/>
                    <a:pt x="507" y="939"/>
                  </a:cubicBezTo>
                  <a:lnTo>
                    <a:pt x="313" y="835"/>
                  </a:lnTo>
                  <a:lnTo>
                    <a:pt x="0" y="1386"/>
                  </a:lnTo>
                  <a:lnTo>
                    <a:pt x="179" y="1490"/>
                  </a:lnTo>
                  <a:cubicBezTo>
                    <a:pt x="298" y="1550"/>
                    <a:pt x="358" y="1684"/>
                    <a:pt x="328" y="1833"/>
                  </a:cubicBezTo>
                  <a:cubicBezTo>
                    <a:pt x="268" y="2086"/>
                    <a:pt x="268" y="2354"/>
                    <a:pt x="328" y="2607"/>
                  </a:cubicBezTo>
                  <a:cubicBezTo>
                    <a:pt x="358" y="2741"/>
                    <a:pt x="298" y="2876"/>
                    <a:pt x="179" y="2950"/>
                  </a:cubicBezTo>
                  <a:lnTo>
                    <a:pt x="0" y="3054"/>
                  </a:lnTo>
                  <a:lnTo>
                    <a:pt x="313" y="3605"/>
                  </a:lnTo>
                  <a:lnTo>
                    <a:pt x="507" y="3501"/>
                  </a:lnTo>
                  <a:cubicBezTo>
                    <a:pt x="556" y="3470"/>
                    <a:pt x="611" y="3455"/>
                    <a:pt x="666" y="3455"/>
                  </a:cubicBezTo>
                  <a:cubicBezTo>
                    <a:pt x="742" y="3455"/>
                    <a:pt x="818" y="3485"/>
                    <a:pt x="879" y="3546"/>
                  </a:cubicBezTo>
                  <a:cubicBezTo>
                    <a:pt x="1073" y="3710"/>
                    <a:pt x="1296" y="3844"/>
                    <a:pt x="1550" y="3933"/>
                  </a:cubicBezTo>
                  <a:cubicBezTo>
                    <a:pt x="1684" y="3978"/>
                    <a:pt x="1773" y="4097"/>
                    <a:pt x="1773" y="4231"/>
                  </a:cubicBezTo>
                  <a:lnTo>
                    <a:pt x="1773" y="4440"/>
                  </a:lnTo>
                  <a:lnTo>
                    <a:pt x="2399" y="4440"/>
                  </a:lnTo>
                  <a:lnTo>
                    <a:pt x="2399" y="4231"/>
                  </a:lnTo>
                  <a:cubicBezTo>
                    <a:pt x="2399" y="4097"/>
                    <a:pt x="2488" y="3978"/>
                    <a:pt x="2622" y="3933"/>
                  </a:cubicBezTo>
                  <a:cubicBezTo>
                    <a:pt x="2876" y="3844"/>
                    <a:pt x="3099" y="3710"/>
                    <a:pt x="3293" y="3546"/>
                  </a:cubicBezTo>
                  <a:cubicBezTo>
                    <a:pt x="3353" y="3485"/>
                    <a:pt x="3430" y="3455"/>
                    <a:pt x="3506" y="3455"/>
                  </a:cubicBezTo>
                  <a:cubicBezTo>
                    <a:pt x="3561" y="3455"/>
                    <a:pt x="3615" y="3470"/>
                    <a:pt x="3665" y="3501"/>
                  </a:cubicBezTo>
                  <a:lnTo>
                    <a:pt x="3859" y="3605"/>
                  </a:lnTo>
                  <a:lnTo>
                    <a:pt x="4172" y="3054"/>
                  </a:lnTo>
                  <a:lnTo>
                    <a:pt x="3993" y="2950"/>
                  </a:lnTo>
                  <a:cubicBezTo>
                    <a:pt x="3874" y="2876"/>
                    <a:pt x="3814" y="2741"/>
                    <a:pt x="3844" y="2607"/>
                  </a:cubicBezTo>
                  <a:cubicBezTo>
                    <a:pt x="3903" y="2354"/>
                    <a:pt x="3903" y="2086"/>
                    <a:pt x="3844" y="1833"/>
                  </a:cubicBezTo>
                  <a:cubicBezTo>
                    <a:pt x="3814" y="1699"/>
                    <a:pt x="3874" y="1550"/>
                    <a:pt x="3993" y="1490"/>
                  </a:cubicBezTo>
                  <a:lnTo>
                    <a:pt x="4172" y="1386"/>
                  </a:lnTo>
                  <a:lnTo>
                    <a:pt x="3859" y="835"/>
                  </a:lnTo>
                  <a:lnTo>
                    <a:pt x="3665" y="939"/>
                  </a:lnTo>
                  <a:cubicBezTo>
                    <a:pt x="3619" y="968"/>
                    <a:pt x="3568" y="981"/>
                    <a:pt x="3517" y="981"/>
                  </a:cubicBezTo>
                  <a:cubicBezTo>
                    <a:pt x="3437" y="981"/>
                    <a:pt x="3356" y="949"/>
                    <a:pt x="3293" y="894"/>
                  </a:cubicBezTo>
                  <a:cubicBezTo>
                    <a:pt x="3099" y="715"/>
                    <a:pt x="2876" y="581"/>
                    <a:pt x="2622" y="507"/>
                  </a:cubicBezTo>
                  <a:cubicBezTo>
                    <a:pt x="2488" y="462"/>
                    <a:pt x="2399" y="343"/>
                    <a:pt x="2399" y="209"/>
                  </a:cubicBezTo>
                  <a:lnTo>
                    <a:pt x="2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9"/>
            <p:cNvSpPr/>
            <p:nvPr/>
          </p:nvSpPr>
          <p:spPr>
            <a:xfrm>
              <a:off x="4943158" y="4271363"/>
              <a:ext cx="28267" cy="24002"/>
            </a:xfrm>
            <a:custGeom>
              <a:rect b="b" l="l" r="r" t="t"/>
              <a:pathLst>
                <a:path extrusionOk="0" h="1047" w="1233">
                  <a:moveTo>
                    <a:pt x="693" y="0"/>
                  </a:moveTo>
                  <a:cubicBezTo>
                    <a:pt x="228" y="0"/>
                    <a:pt x="0" y="571"/>
                    <a:pt x="324" y="894"/>
                  </a:cubicBezTo>
                  <a:cubicBezTo>
                    <a:pt x="433" y="1000"/>
                    <a:pt x="566" y="1046"/>
                    <a:pt x="696" y="1046"/>
                  </a:cubicBezTo>
                  <a:cubicBezTo>
                    <a:pt x="971" y="1046"/>
                    <a:pt x="1232" y="836"/>
                    <a:pt x="1232" y="522"/>
                  </a:cubicBezTo>
                  <a:cubicBezTo>
                    <a:pt x="1232" y="224"/>
                    <a:pt x="994" y="1"/>
                    <a:pt x="711" y="1"/>
                  </a:cubicBezTo>
                  <a:cubicBezTo>
                    <a:pt x="705" y="0"/>
                    <a:pt x="699" y="0"/>
                    <a:pt x="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a:off x="4833072" y="4193166"/>
              <a:ext cx="252427" cy="184432"/>
            </a:xfrm>
            <a:custGeom>
              <a:rect b="b" l="l" r="r" t="t"/>
              <a:pathLst>
                <a:path extrusionOk="0" h="8045" w="11011">
                  <a:moveTo>
                    <a:pt x="6139" y="1088"/>
                  </a:moveTo>
                  <a:cubicBezTo>
                    <a:pt x="6317" y="1088"/>
                    <a:pt x="6466" y="1237"/>
                    <a:pt x="6466" y="1400"/>
                  </a:cubicBezTo>
                  <a:lnTo>
                    <a:pt x="6466" y="1698"/>
                  </a:lnTo>
                  <a:cubicBezTo>
                    <a:pt x="6645" y="1788"/>
                    <a:pt x="6809" y="1877"/>
                    <a:pt x="6973" y="1996"/>
                  </a:cubicBezTo>
                  <a:lnTo>
                    <a:pt x="7226" y="1847"/>
                  </a:lnTo>
                  <a:cubicBezTo>
                    <a:pt x="7274" y="1819"/>
                    <a:pt x="7326" y="1805"/>
                    <a:pt x="7378" y="1805"/>
                  </a:cubicBezTo>
                  <a:cubicBezTo>
                    <a:pt x="7489" y="1805"/>
                    <a:pt x="7597" y="1865"/>
                    <a:pt x="7658" y="1967"/>
                  </a:cubicBezTo>
                  <a:lnTo>
                    <a:pt x="8299" y="3069"/>
                  </a:lnTo>
                  <a:cubicBezTo>
                    <a:pt x="8329" y="3129"/>
                    <a:pt x="8343" y="3218"/>
                    <a:pt x="8329" y="3307"/>
                  </a:cubicBezTo>
                  <a:cubicBezTo>
                    <a:pt x="8299" y="3382"/>
                    <a:pt x="8254" y="3441"/>
                    <a:pt x="8180" y="3486"/>
                  </a:cubicBezTo>
                  <a:lnTo>
                    <a:pt x="7926" y="3635"/>
                  </a:lnTo>
                  <a:cubicBezTo>
                    <a:pt x="7941" y="3829"/>
                    <a:pt x="7941" y="4037"/>
                    <a:pt x="7926" y="4231"/>
                  </a:cubicBezTo>
                  <a:lnTo>
                    <a:pt x="8180" y="4380"/>
                  </a:lnTo>
                  <a:cubicBezTo>
                    <a:pt x="8254" y="4410"/>
                    <a:pt x="8299" y="4484"/>
                    <a:pt x="8329" y="4559"/>
                  </a:cubicBezTo>
                  <a:cubicBezTo>
                    <a:pt x="8343" y="4648"/>
                    <a:pt x="8329" y="4723"/>
                    <a:pt x="8299" y="4797"/>
                  </a:cubicBezTo>
                  <a:lnTo>
                    <a:pt x="7658" y="5900"/>
                  </a:lnTo>
                  <a:cubicBezTo>
                    <a:pt x="7597" y="6001"/>
                    <a:pt x="7488" y="6054"/>
                    <a:pt x="7377" y="6054"/>
                  </a:cubicBezTo>
                  <a:cubicBezTo>
                    <a:pt x="7326" y="6054"/>
                    <a:pt x="7274" y="6042"/>
                    <a:pt x="7226" y="6019"/>
                  </a:cubicBezTo>
                  <a:lnTo>
                    <a:pt x="6973" y="5855"/>
                  </a:lnTo>
                  <a:cubicBezTo>
                    <a:pt x="6809" y="5989"/>
                    <a:pt x="6645" y="6078"/>
                    <a:pt x="6466" y="6153"/>
                  </a:cubicBezTo>
                  <a:lnTo>
                    <a:pt x="6466" y="6451"/>
                  </a:lnTo>
                  <a:cubicBezTo>
                    <a:pt x="6466" y="6629"/>
                    <a:pt x="6317" y="6778"/>
                    <a:pt x="6139" y="6778"/>
                  </a:cubicBezTo>
                  <a:lnTo>
                    <a:pt x="4872" y="6778"/>
                  </a:lnTo>
                  <a:cubicBezTo>
                    <a:pt x="4708" y="6778"/>
                    <a:pt x="4560" y="6629"/>
                    <a:pt x="4560" y="6451"/>
                  </a:cubicBezTo>
                  <a:lnTo>
                    <a:pt x="4560" y="6153"/>
                  </a:lnTo>
                  <a:cubicBezTo>
                    <a:pt x="4381" y="6078"/>
                    <a:pt x="4217" y="5989"/>
                    <a:pt x="4053" y="5855"/>
                  </a:cubicBezTo>
                  <a:lnTo>
                    <a:pt x="3800" y="6019"/>
                  </a:lnTo>
                  <a:cubicBezTo>
                    <a:pt x="3745" y="6040"/>
                    <a:pt x="3683" y="6054"/>
                    <a:pt x="3624" y="6054"/>
                  </a:cubicBezTo>
                  <a:cubicBezTo>
                    <a:pt x="3602" y="6054"/>
                    <a:pt x="3581" y="6052"/>
                    <a:pt x="3561" y="6048"/>
                  </a:cubicBezTo>
                  <a:cubicBezTo>
                    <a:pt x="3472" y="6019"/>
                    <a:pt x="3412" y="5974"/>
                    <a:pt x="3368" y="5900"/>
                  </a:cubicBezTo>
                  <a:lnTo>
                    <a:pt x="2742" y="4797"/>
                  </a:lnTo>
                  <a:cubicBezTo>
                    <a:pt x="2697" y="4723"/>
                    <a:pt x="2682" y="4648"/>
                    <a:pt x="2697" y="4559"/>
                  </a:cubicBezTo>
                  <a:cubicBezTo>
                    <a:pt x="2727" y="4484"/>
                    <a:pt x="2772" y="4410"/>
                    <a:pt x="2846" y="4380"/>
                  </a:cubicBezTo>
                  <a:lnTo>
                    <a:pt x="3114" y="4231"/>
                  </a:lnTo>
                  <a:cubicBezTo>
                    <a:pt x="3100" y="4127"/>
                    <a:pt x="3085" y="4022"/>
                    <a:pt x="3085" y="3933"/>
                  </a:cubicBezTo>
                  <a:cubicBezTo>
                    <a:pt x="3085" y="3829"/>
                    <a:pt x="3085" y="3739"/>
                    <a:pt x="3100" y="3635"/>
                  </a:cubicBezTo>
                  <a:lnTo>
                    <a:pt x="2846" y="3486"/>
                  </a:lnTo>
                  <a:cubicBezTo>
                    <a:pt x="2772" y="3441"/>
                    <a:pt x="2727" y="3382"/>
                    <a:pt x="2697" y="3307"/>
                  </a:cubicBezTo>
                  <a:cubicBezTo>
                    <a:pt x="2668" y="3218"/>
                    <a:pt x="2682" y="3129"/>
                    <a:pt x="2727" y="3069"/>
                  </a:cubicBezTo>
                  <a:lnTo>
                    <a:pt x="3368" y="1967"/>
                  </a:lnTo>
                  <a:cubicBezTo>
                    <a:pt x="3428" y="1865"/>
                    <a:pt x="3530" y="1805"/>
                    <a:pt x="3641" y="1805"/>
                  </a:cubicBezTo>
                  <a:cubicBezTo>
                    <a:pt x="3693" y="1805"/>
                    <a:pt x="3747" y="1819"/>
                    <a:pt x="3800" y="1847"/>
                  </a:cubicBezTo>
                  <a:lnTo>
                    <a:pt x="4053" y="1996"/>
                  </a:lnTo>
                  <a:cubicBezTo>
                    <a:pt x="4217" y="1877"/>
                    <a:pt x="4381" y="1788"/>
                    <a:pt x="4560" y="1698"/>
                  </a:cubicBezTo>
                  <a:lnTo>
                    <a:pt x="4560" y="1400"/>
                  </a:lnTo>
                  <a:cubicBezTo>
                    <a:pt x="4560" y="1237"/>
                    <a:pt x="4708" y="1088"/>
                    <a:pt x="4872" y="1088"/>
                  </a:cubicBezTo>
                  <a:close/>
                  <a:moveTo>
                    <a:pt x="5513" y="0"/>
                  </a:moveTo>
                  <a:lnTo>
                    <a:pt x="1178" y="2503"/>
                  </a:lnTo>
                  <a:lnTo>
                    <a:pt x="1178" y="7419"/>
                  </a:lnTo>
                  <a:lnTo>
                    <a:pt x="418" y="7419"/>
                  </a:lnTo>
                  <a:cubicBezTo>
                    <a:pt x="413" y="7419"/>
                    <a:pt x="408" y="7419"/>
                    <a:pt x="404" y="7419"/>
                  </a:cubicBezTo>
                  <a:cubicBezTo>
                    <a:pt x="1" y="7419"/>
                    <a:pt x="6" y="8045"/>
                    <a:pt x="418" y="8045"/>
                  </a:cubicBezTo>
                  <a:lnTo>
                    <a:pt x="10593" y="8045"/>
                  </a:lnTo>
                  <a:cubicBezTo>
                    <a:pt x="11010" y="8045"/>
                    <a:pt x="11010" y="7419"/>
                    <a:pt x="10593" y="7419"/>
                  </a:cubicBezTo>
                  <a:lnTo>
                    <a:pt x="9833" y="7419"/>
                  </a:lnTo>
                  <a:lnTo>
                    <a:pt x="9833" y="2503"/>
                  </a:lnTo>
                  <a:lnTo>
                    <a:pt x="55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9"/>
            <p:cNvSpPr/>
            <p:nvPr/>
          </p:nvSpPr>
          <p:spPr>
            <a:xfrm>
              <a:off x="4831376" y="4140553"/>
              <a:ext cx="256164" cy="96010"/>
            </a:xfrm>
            <a:custGeom>
              <a:rect b="b" l="l" r="r" t="t"/>
              <a:pathLst>
                <a:path extrusionOk="0" h="4188" w="11174">
                  <a:moveTo>
                    <a:pt x="5587" y="1"/>
                  </a:moveTo>
                  <a:cubicBezTo>
                    <a:pt x="5423" y="1"/>
                    <a:pt x="5259" y="46"/>
                    <a:pt x="5110" y="135"/>
                  </a:cubicBezTo>
                  <a:lnTo>
                    <a:pt x="581" y="2757"/>
                  </a:lnTo>
                  <a:cubicBezTo>
                    <a:pt x="164" y="2936"/>
                    <a:pt x="0" y="3427"/>
                    <a:pt x="224" y="3815"/>
                  </a:cubicBezTo>
                  <a:cubicBezTo>
                    <a:pt x="363" y="4056"/>
                    <a:pt x="618" y="4187"/>
                    <a:pt x="877" y="4187"/>
                  </a:cubicBezTo>
                  <a:cubicBezTo>
                    <a:pt x="1033" y="4187"/>
                    <a:pt x="1191" y="4139"/>
                    <a:pt x="1326" y="4038"/>
                  </a:cubicBezTo>
                  <a:lnTo>
                    <a:pt x="1311" y="4038"/>
                  </a:lnTo>
                  <a:lnTo>
                    <a:pt x="5587" y="1565"/>
                  </a:lnTo>
                  <a:lnTo>
                    <a:pt x="9848" y="4038"/>
                  </a:lnTo>
                  <a:cubicBezTo>
                    <a:pt x="9982" y="4139"/>
                    <a:pt x="10141" y="4187"/>
                    <a:pt x="10297" y="4187"/>
                  </a:cubicBezTo>
                  <a:cubicBezTo>
                    <a:pt x="10556" y="4187"/>
                    <a:pt x="10811" y="4056"/>
                    <a:pt x="10950" y="3815"/>
                  </a:cubicBezTo>
                  <a:cubicBezTo>
                    <a:pt x="11174" y="3427"/>
                    <a:pt x="11010" y="2936"/>
                    <a:pt x="10593" y="2757"/>
                  </a:cubicBezTo>
                  <a:lnTo>
                    <a:pt x="6064" y="135"/>
                  </a:lnTo>
                  <a:cubicBezTo>
                    <a:pt x="5915" y="46"/>
                    <a:pt x="5751" y="1"/>
                    <a:pt x="5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 name="Google Shape;1532;p49"/>
          <p:cNvGrpSpPr/>
          <p:nvPr/>
        </p:nvGrpSpPr>
        <p:grpSpPr>
          <a:xfrm>
            <a:off x="4118271" y="4080568"/>
            <a:ext cx="265036" cy="247911"/>
            <a:chOff x="4118271" y="4129893"/>
            <a:chExt cx="265036" cy="247911"/>
          </a:xfrm>
        </p:grpSpPr>
        <p:sp>
          <p:nvSpPr>
            <p:cNvPr id="1533" name="Google Shape;1533;p49"/>
            <p:cNvSpPr/>
            <p:nvPr/>
          </p:nvSpPr>
          <p:spPr>
            <a:xfrm>
              <a:off x="4194473" y="4129893"/>
              <a:ext cx="188833" cy="213546"/>
            </a:xfrm>
            <a:custGeom>
              <a:rect b="b" l="l" r="r" t="t"/>
              <a:pathLst>
                <a:path extrusionOk="0" h="9315" w="8237">
                  <a:moveTo>
                    <a:pt x="2464" y="0"/>
                  </a:moveTo>
                  <a:cubicBezTo>
                    <a:pt x="1751" y="0"/>
                    <a:pt x="1030" y="142"/>
                    <a:pt x="341" y="436"/>
                  </a:cubicBezTo>
                  <a:cubicBezTo>
                    <a:pt x="1" y="580"/>
                    <a:pt x="155" y="1046"/>
                    <a:pt x="460" y="1046"/>
                  </a:cubicBezTo>
                  <a:cubicBezTo>
                    <a:pt x="502" y="1046"/>
                    <a:pt x="547" y="1037"/>
                    <a:pt x="594" y="1017"/>
                  </a:cubicBezTo>
                  <a:cubicBezTo>
                    <a:pt x="1196" y="760"/>
                    <a:pt x="1830" y="636"/>
                    <a:pt x="2457" y="636"/>
                  </a:cubicBezTo>
                  <a:cubicBezTo>
                    <a:pt x="3863" y="636"/>
                    <a:pt x="5239" y="1259"/>
                    <a:pt x="6166" y="2403"/>
                  </a:cubicBezTo>
                  <a:cubicBezTo>
                    <a:pt x="7507" y="4056"/>
                    <a:pt x="7581" y="6395"/>
                    <a:pt x="6375" y="8138"/>
                  </a:cubicBezTo>
                  <a:cubicBezTo>
                    <a:pt x="6353" y="7943"/>
                    <a:pt x="6205" y="7849"/>
                    <a:pt x="6056" y="7849"/>
                  </a:cubicBezTo>
                  <a:cubicBezTo>
                    <a:pt x="5899" y="7849"/>
                    <a:pt x="5742" y="7954"/>
                    <a:pt x="5734" y="8153"/>
                  </a:cubicBezTo>
                  <a:lnTo>
                    <a:pt x="5734" y="9002"/>
                  </a:lnTo>
                  <a:cubicBezTo>
                    <a:pt x="5734" y="9166"/>
                    <a:pt x="5883" y="9315"/>
                    <a:pt x="6047" y="9315"/>
                  </a:cubicBezTo>
                  <a:lnTo>
                    <a:pt x="6896" y="9315"/>
                  </a:lnTo>
                  <a:cubicBezTo>
                    <a:pt x="7283" y="9285"/>
                    <a:pt x="7283" y="8719"/>
                    <a:pt x="6896" y="8689"/>
                  </a:cubicBezTo>
                  <a:lnTo>
                    <a:pt x="6747" y="8689"/>
                  </a:lnTo>
                  <a:cubicBezTo>
                    <a:pt x="8237" y="6738"/>
                    <a:pt x="8222" y="4026"/>
                    <a:pt x="6717" y="2090"/>
                  </a:cubicBezTo>
                  <a:cubicBezTo>
                    <a:pt x="5680" y="742"/>
                    <a:pt x="4095" y="0"/>
                    <a:pt x="2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9"/>
            <p:cNvSpPr/>
            <p:nvPr/>
          </p:nvSpPr>
          <p:spPr>
            <a:xfrm>
              <a:off x="4118271" y="4164120"/>
              <a:ext cx="188489" cy="213684"/>
            </a:xfrm>
            <a:custGeom>
              <a:rect b="b" l="l" r="r" t="t"/>
              <a:pathLst>
                <a:path extrusionOk="0" h="9321" w="8222">
                  <a:moveTo>
                    <a:pt x="1341" y="1"/>
                  </a:moveTo>
                  <a:cubicBezTo>
                    <a:pt x="939" y="31"/>
                    <a:pt x="939" y="597"/>
                    <a:pt x="1341" y="626"/>
                  </a:cubicBezTo>
                  <a:lnTo>
                    <a:pt x="1475" y="626"/>
                  </a:lnTo>
                  <a:cubicBezTo>
                    <a:pt x="0" y="2578"/>
                    <a:pt x="0" y="5289"/>
                    <a:pt x="1505" y="7226"/>
                  </a:cubicBezTo>
                  <a:cubicBezTo>
                    <a:pt x="2556" y="8579"/>
                    <a:pt x="4144" y="9321"/>
                    <a:pt x="5778" y="9321"/>
                  </a:cubicBezTo>
                  <a:cubicBezTo>
                    <a:pt x="6484" y="9321"/>
                    <a:pt x="7198" y="9182"/>
                    <a:pt x="7881" y="8895"/>
                  </a:cubicBezTo>
                  <a:cubicBezTo>
                    <a:pt x="8221" y="8738"/>
                    <a:pt x="8067" y="8270"/>
                    <a:pt x="7762" y="8270"/>
                  </a:cubicBezTo>
                  <a:cubicBezTo>
                    <a:pt x="7720" y="8270"/>
                    <a:pt x="7675" y="8279"/>
                    <a:pt x="7628" y="8299"/>
                  </a:cubicBezTo>
                  <a:lnTo>
                    <a:pt x="7643" y="8299"/>
                  </a:lnTo>
                  <a:cubicBezTo>
                    <a:pt x="7036" y="8556"/>
                    <a:pt x="6401" y="8680"/>
                    <a:pt x="5774" y="8680"/>
                  </a:cubicBezTo>
                  <a:cubicBezTo>
                    <a:pt x="4367" y="8680"/>
                    <a:pt x="2998" y="8057"/>
                    <a:pt x="2071" y="6913"/>
                  </a:cubicBezTo>
                  <a:cubicBezTo>
                    <a:pt x="730" y="5260"/>
                    <a:pt x="641" y="2921"/>
                    <a:pt x="1862" y="1178"/>
                  </a:cubicBezTo>
                  <a:lnTo>
                    <a:pt x="1862" y="1178"/>
                  </a:lnTo>
                  <a:cubicBezTo>
                    <a:pt x="1884" y="1373"/>
                    <a:pt x="2033" y="1467"/>
                    <a:pt x="2179" y="1467"/>
                  </a:cubicBezTo>
                  <a:cubicBezTo>
                    <a:pt x="2335" y="1467"/>
                    <a:pt x="2488" y="1362"/>
                    <a:pt x="2488" y="1163"/>
                  </a:cubicBezTo>
                  <a:lnTo>
                    <a:pt x="2488" y="314"/>
                  </a:lnTo>
                  <a:cubicBezTo>
                    <a:pt x="2488" y="150"/>
                    <a:pt x="2354" y="1"/>
                    <a:pt x="2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9"/>
            <p:cNvSpPr/>
            <p:nvPr/>
          </p:nvSpPr>
          <p:spPr>
            <a:xfrm>
              <a:off x="4166069" y="4169255"/>
              <a:ext cx="169095" cy="169072"/>
            </a:xfrm>
            <a:custGeom>
              <a:rect b="b" l="l" r="r" t="t"/>
              <a:pathLst>
                <a:path extrusionOk="0" h="7375" w="7376">
                  <a:moveTo>
                    <a:pt x="3669" y="1996"/>
                  </a:moveTo>
                  <a:cubicBezTo>
                    <a:pt x="4542" y="1996"/>
                    <a:pt x="5379" y="2674"/>
                    <a:pt x="5379" y="3695"/>
                  </a:cubicBezTo>
                  <a:cubicBezTo>
                    <a:pt x="5379" y="4618"/>
                    <a:pt x="4619" y="5378"/>
                    <a:pt x="3696" y="5378"/>
                  </a:cubicBezTo>
                  <a:cubicBezTo>
                    <a:pt x="2191" y="5378"/>
                    <a:pt x="1431" y="3561"/>
                    <a:pt x="2489" y="2488"/>
                  </a:cubicBezTo>
                  <a:cubicBezTo>
                    <a:pt x="2834" y="2148"/>
                    <a:pt x="3255" y="1996"/>
                    <a:pt x="3669" y="1996"/>
                  </a:cubicBezTo>
                  <a:close/>
                  <a:moveTo>
                    <a:pt x="3055" y="0"/>
                  </a:moveTo>
                  <a:cubicBezTo>
                    <a:pt x="2876" y="0"/>
                    <a:pt x="2742" y="134"/>
                    <a:pt x="2742" y="313"/>
                  </a:cubicBezTo>
                  <a:lnTo>
                    <a:pt x="2742" y="671"/>
                  </a:lnTo>
                  <a:cubicBezTo>
                    <a:pt x="2563" y="730"/>
                    <a:pt x="2385" y="805"/>
                    <a:pt x="2221" y="879"/>
                  </a:cubicBezTo>
                  <a:lnTo>
                    <a:pt x="1967" y="626"/>
                  </a:lnTo>
                  <a:cubicBezTo>
                    <a:pt x="1908" y="566"/>
                    <a:pt x="1833" y="537"/>
                    <a:pt x="1744" y="537"/>
                  </a:cubicBezTo>
                  <a:cubicBezTo>
                    <a:pt x="1669" y="537"/>
                    <a:pt x="1580" y="566"/>
                    <a:pt x="1520" y="626"/>
                  </a:cubicBezTo>
                  <a:lnTo>
                    <a:pt x="627" y="1520"/>
                  </a:lnTo>
                  <a:cubicBezTo>
                    <a:pt x="507" y="1654"/>
                    <a:pt x="507" y="1848"/>
                    <a:pt x="627" y="1967"/>
                  </a:cubicBezTo>
                  <a:lnTo>
                    <a:pt x="880" y="2220"/>
                  </a:lnTo>
                  <a:cubicBezTo>
                    <a:pt x="805" y="2384"/>
                    <a:pt x="731" y="2563"/>
                    <a:pt x="671" y="2741"/>
                  </a:cubicBezTo>
                  <a:lnTo>
                    <a:pt x="314" y="2741"/>
                  </a:lnTo>
                  <a:cubicBezTo>
                    <a:pt x="135" y="2741"/>
                    <a:pt x="1" y="2875"/>
                    <a:pt x="1" y="3054"/>
                  </a:cubicBezTo>
                  <a:lnTo>
                    <a:pt x="1" y="4321"/>
                  </a:lnTo>
                  <a:cubicBezTo>
                    <a:pt x="1" y="4499"/>
                    <a:pt x="135" y="4633"/>
                    <a:pt x="314" y="4633"/>
                  </a:cubicBezTo>
                  <a:lnTo>
                    <a:pt x="671" y="4633"/>
                  </a:lnTo>
                  <a:cubicBezTo>
                    <a:pt x="731" y="4812"/>
                    <a:pt x="805" y="4991"/>
                    <a:pt x="880" y="5155"/>
                  </a:cubicBezTo>
                  <a:lnTo>
                    <a:pt x="627" y="5408"/>
                  </a:lnTo>
                  <a:cubicBezTo>
                    <a:pt x="507" y="5527"/>
                    <a:pt x="507" y="5721"/>
                    <a:pt x="627" y="5855"/>
                  </a:cubicBezTo>
                  <a:lnTo>
                    <a:pt x="1520" y="6749"/>
                  </a:lnTo>
                  <a:cubicBezTo>
                    <a:pt x="1580" y="6808"/>
                    <a:pt x="1669" y="6838"/>
                    <a:pt x="1744" y="6838"/>
                  </a:cubicBezTo>
                  <a:cubicBezTo>
                    <a:pt x="1833" y="6838"/>
                    <a:pt x="1908" y="6808"/>
                    <a:pt x="1967" y="6749"/>
                  </a:cubicBezTo>
                  <a:lnTo>
                    <a:pt x="2221" y="6496"/>
                  </a:lnTo>
                  <a:cubicBezTo>
                    <a:pt x="2385" y="6570"/>
                    <a:pt x="2563" y="6645"/>
                    <a:pt x="2742" y="6704"/>
                  </a:cubicBezTo>
                  <a:lnTo>
                    <a:pt x="2742" y="7062"/>
                  </a:lnTo>
                  <a:cubicBezTo>
                    <a:pt x="2742" y="7240"/>
                    <a:pt x="2876" y="7375"/>
                    <a:pt x="3055" y="7375"/>
                  </a:cubicBezTo>
                  <a:lnTo>
                    <a:pt x="4321" y="7375"/>
                  </a:lnTo>
                  <a:cubicBezTo>
                    <a:pt x="4500" y="7375"/>
                    <a:pt x="4634" y="7240"/>
                    <a:pt x="4634" y="7062"/>
                  </a:cubicBezTo>
                  <a:lnTo>
                    <a:pt x="4634" y="6704"/>
                  </a:lnTo>
                  <a:cubicBezTo>
                    <a:pt x="4813" y="6645"/>
                    <a:pt x="4992" y="6570"/>
                    <a:pt x="5155" y="6496"/>
                  </a:cubicBezTo>
                  <a:lnTo>
                    <a:pt x="5409" y="6749"/>
                  </a:lnTo>
                  <a:cubicBezTo>
                    <a:pt x="5468" y="6808"/>
                    <a:pt x="5547" y="6838"/>
                    <a:pt x="5627" y="6838"/>
                  </a:cubicBezTo>
                  <a:cubicBezTo>
                    <a:pt x="5707" y="6838"/>
                    <a:pt x="5789" y="6808"/>
                    <a:pt x="5856" y="6749"/>
                  </a:cubicBezTo>
                  <a:lnTo>
                    <a:pt x="6750" y="5855"/>
                  </a:lnTo>
                  <a:cubicBezTo>
                    <a:pt x="6869" y="5721"/>
                    <a:pt x="6869" y="5527"/>
                    <a:pt x="6750" y="5408"/>
                  </a:cubicBezTo>
                  <a:lnTo>
                    <a:pt x="6496" y="5155"/>
                  </a:lnTo>
                  <a:cubicBezTo>
                    <a:pt x="6571" y="4991"/>
                    <a:pt x="6645" y="4812"/>
                    <a:pt x="6705" y="4633"/>
                  </a:cubicBezTo>
                  <a:lnTo>
                    <a:pt x="7062" y="4633"/>
                  </a:lnTo>
                  <a:cubicBezTo>
                    <a:pt x="7241" y="4633"/>
                    <a:pt x="7375" y="4499"/>
                    <a:pt x="7375" y="4321"/>
                  </a:cubicBezTo>
                  <a:lnTo>
                    <a:pt x="7375" y="3054"/>
                  </a:lnTo>
                  <a:cubicBezTo>
                    <a:pt x="7375" y="2875"/>
                    <a:pt x="7241" y="2741"/>
                    <a:pt x="7062" y="2741"/>
                  </a:cubicBezTo>
                  <a:lnTo>
                    <a:pt x="6705" y="2741"/>
                  </a:lnTo>
                  <a:cubicBezTo>
                    <a:pt x="6645" y="2563"/>
                    <a:pt x="6571" y="2384"/>
                    <a:pt x="6496" y="2220"/>
                  </a:cubicBezTo>
                  <a:lnTo>
                    <a:pt x="6750" y="1967"/>
                  </a:lnTo>
                  <a:cubicBezTo>
                    <a:pt x="6869" y="1848"/>
                    <a:pt x="6869" y="1654"/>
                    <a:pt x="6750" y="1520"/>
                  </a:cubicBezTo>
                  <a:lnTo>
                    <a:pt x="5856" y="626"/>
                  </a:lnTo>
                  <a:cubicBezTo>
                    <a:pt x="5789" y="566"/>
                    <a:pt x="5707" y="537"/>
                    <a:pt x="5627" y="537"/>
                  </a:cubicBezTo>
                  <a:cubicBezTo>
                    <a:pt x="5547" y="537"/>
                    <a:pt x="5468" y="566"/>
                    <a:pt x="5409" y="626"/>
                  </a:cubicBezTo>
                  <a:lnTo>
                    <a:pt x="5155" y="879"/>
                  </a:lnTo>
                  <a:cubicBezTo>
                    <a:pt x="4992" y="805"/>
                    <a:pt x="4813" y="730"/>
                    <a:pt x="4634" y="671"/>
                  </a:cubicBezTo>
                  <a:lnTo>
                    <a:pt x="4634" y="313"/>
                  </a:lnTo>
                  <a:cubicBezTo>
                    <a:pt x="4634" y="134"/>
                    <a:pt x="4500" y="0"/>
                    <a:pt x="4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49"/>
          <p:cNvGrpSpPr/>
          <p:nvPr/>
        </p:nvGrpSpPr>
        <p:grpSpPr>
          <a:xfrm>
            <a:off x="3418141" y="4080659"/>
            <a:ext cx="247636" cy="247613"/>
            <a:chOff x="3418141" y="4129984"/>
            <a:chExt cx="247636" cy="247613"/>
          </a:xfrm>
        </p:grpSpPr>
        <p:sp>
          <p:nvSpPr>
            <p:cNvPr id="1537" name="Google Shape;1537;p49"/>
            <p:cNvSpPr/>
            <p:nvPr/>
          </p:nvSpPr>
          <p:spPr>
            <a:xfrm>
              <a:off x="3418141" y="4129984"/>
              <a:ext cx="247636" cy="247613"/>
            </a:xfrm>
            <a:custGeom>
              <a:rect b="b" l="l" r="r" t="t"/>
              <a:pathLst>
                <a:path extrusionOk="0" h="10801" w="10802">
                  <a:moveTo>
                    <a:pt x="5375" y="2123"/>
                  </a:moveTo>
                  <a:cubicBezTo>
                    <a:pt x="7059" y="2123"/>
                    <a:pt x="8671" y="3431"/>
                    <a:pt x="8671" y="5408"/>
                  </a:cubicBezTo>
                  <a:cubicBezTo>
                    <a:pt x="8671" y="7210"/>
                    <a:pt x="7211" y="8670"/>
                    <a:pt x="5408" y="8670"/>
                  </a:cubicBezTo>
                  <a:cubicBezTo>
                    <a:pt x="2488" y="8670"/>
                    <a:pt x="1028" y="5155"/>
                    <a:pt x="3084" y="3084"/>
                  </a:cubicBezTo>
                  <a:cubicBezTo>
                    <a:pt x="3753" y="2420"/>
                    <a:pt x="4572" y="2123"/>
                    <a:pt x="5375" y="2123"/>
                  </a:cubicBezTo>
                  <a:close/>
                  <a:moveTo>
                    <a:pt x="4559" y="0"/>
                  </a:moveTo>
                  <a:cubicBezTo>
                    <a:pt x="4380" y="0"/>
                    <a:pt x="4246" y="149"/>
                    <a:pt x="4246" y="313"/>
                  </a:cubicBezTo>
                  <a:lnTo>
                    <a:pt x="4246" y="804"/>
                  </a:lnTo>
                  <a:cubicBezTo>
                    <a:pt x="3799" y="909"/>
                    <a:pt x="3367" y="1088"/>
                    <a:pt x="2965" y="1326"/>
                  </a:cubicBezTo>
                  <a:lnTo>
                    <a:pt x="2622" y="983"/>
                  </a:lnTo>
                  <a:cubicBezTo>
                    <a:pt x="2563" y="924"/>
                    <a:pt x="2484" y="894"/>
                    <a:pt x="2404" y="894"/>
                  </a:cubicBezTo>
                  <a:cubicBezTo>
                    <a:pt x="2324" y="894"/>
                    <a:pt x="2242" y="924"/>
                    <a:pt x="2175" y="983"/>
                  </a:cubicBezTo>
                  <a:lnTo>
                    <a:pt x="984" y="2175"/>
                  </a:lnTo>
                  <a:cubicBezTo>
                    <a:pt x="864" y="2309"/>
                    <a:pt x="864" y="2503"/>
                    <a:pt x="984" y="2622"/>
                  </a:cubicBezTo>
                  <a:lnTo>
                    <a:pt x="1326" y="2965"/>
                  </a:lnTo>
                  <a:cubicBezTo>
                    <a:pt x="1088" y="3367"/>
                    <a:pt x="909" y="3799"/>
                    <a:pt x="790" y="4246"/>
                  </a:cubicBezTo>
                  <a:lnTo>
                    <a:pt x="313" y="4246"/>
                  </a:lnTo>
                  <a:cubicBezTo>
                    <a:pt x="149" y="4246"/>
                    <a:pt x="0" y="4380"/>
                    <a:pt x="0" y="4559"/>
                  </a:cubicBezTo>
                  <a:lnTo>
                    <a:pt x="0" y="6242"/>
                  </a:lnTo>
                  <a:cubicBezTo>
                    <a:pt x="0" y="6421"/>
                    <a:pt x="149" y="6555"/>
                    <a:pt x="313" y="6555"/>
                  </a:cubicBezTo>
                  <a:lnTo>
                    <a:pt x="805" y="6555"/>
                  </a:lnTo>
                  <a:cubicBezTo>
                    <a:pt x="909" y="7002"/>
                    <a:pt x="1088" y="7434"/>
                    <a:pt x="1326" y="7836"/>
                  </a:cubicBezTo>
                  <a:lnTo>
                    <a:pt x="984" y="8179"/>
                  </a:lnTo>
                  <a:cubicBezTo>
                    <a:pt x="864" y="8298"/>
                    <a:pt x="864" y="8492"/>
                    <a:pt x="984" y="8626"/>
                  </a:cubicBezTo>
                  <a:lnTo>
                    <a:pt x="2175" y="9818"/>
                  </a:lnTo>
                  <a:cubicBezTo>
                    <a:pt x="2242" y="9877"/>
                    <a:pt x="2324" y="9907"/>
                    <a:pt x="2404" y="9907"/>
                  </a:cubicBezTo>
                  <a:cubicBezTo>
                    <a:pt x="2484" y="9907"/>
                    <a:pt x="2563" y="9877"/>
                    <a:pt x="2622" y="9818"/>
                  </a:cubicBezTo>
                  <a:lnTo>
                    <a:pt x="2965" y="9475"/>
                  </a:lnTo>
                  <a:cubicBezTo>
                    <a:pt x="3367" y="9713"/>
                    <a:pt x="3799" y="9892"/>
                    <a:pt x="4246" y="10011"/>
                  </a:cubicBezTo>
                  <a:lnTo>
                    <a:pt x="4246" y="10488"/>
                  </a:lnTo>
                  <a:cubicBezTo>
                    <a:pt x="4246" y="10652"/>
                    <a:pt x="4380" y="10801"/>
                    <a:pt x="4559" y="10801"/>
                  </a:cubicBezTo>
                  <a:lnTo>
                    <a:pt x="6242" y="10801"/>
                  </a:lnTo>
                  <a:cubicBezTo>
                    <a:pt x="6421" y="10801"/>
                    <a:pt x="6555" y="10652"/>
                    <a:pt x="6555" y="10488"/>
                  </a:cubicBezTo>
                  <a:lnTo>
                    <a:pt x="6555" y="10011"/>
                  </a:lnTo>
                  <a:cubicBezTo>
                    <a:pt x="7002" y="9892"/>
                    <a:pt x="7434" y="9713"/>
                    <a:pt x="7836" y="9475"/>
                  </a:cubicBezTo>
                  <a:lnTo>
                    <a:pt x="8179" y="9818"/>
                  </a:lnTo>
                  <a:cubicBezTo>
                    <a:pt x="8239" y="9877"/>
                    <a:pt x="8317" y="9907"/>
                    <a:pt x="8397" y="9907"/>
                  </a:cubicBezTo>
                  <a:cubicBezTo>
                    <a:pt x="8477" y="9907"/>
                    <a:pt x="8559" y="9877"/>
                    <a:pt x="8626" y="9818"/>
                  </a:cubicBezTo>
                  <a:lnTo>
                    <a:pt x="9818" y="8626"/>
                  </a:lnTo>
                  <a:cubicBezTo>
                    <a:pt x="9937" y="8492"/>
                    <a:pt x="9937" y="8298"/>
                    <a:pt x="9818" y="8179"/>
                  </a:cubicBezTo>
                  <a:lnTo>
                    <a:pt x="9475" y="7836"/>
                  </a:lnTo>
                  <a:cubicBezTo>
                    <a:pt x="9713" y="7434"/>
                    <a:pt x="9892" y="7002"/>
                    <a:pt x="10011" y="6555"/>
                  </a:cubicBezTo>
                  <a:lnTo>
                    <a:pt x="10488" y="6555"/>
                  </a:lnTo>
                  <a:cubicBezTo>
                    <a:pt x="10652" y="6555"/>
                    <a:pt x="10801" y="6421"/>
                    <a:pt x="10801" y="6242"/>
                  </a:cubicBezTo>
                  <a:lnTo>
                    <a:pt x="10801" y="4559"/>
                  </a:lnTo>
                  <a:cubicBezTo>
                    <a:pt x="10801" y="4380"/>
                    <a:pt x="10652" y="4246"/>
                    <a:pt x="10488" y="4246"/>
                  </a:cubicBezTo>
                  <a:lnTo>
                    <a:pt x="9997" y="4246"/>
                  </a:lnTo>
                  <a:cubicBezTo>
                    <a:pt x="9892" y="3799"/>
                    <a:pt x="9713" y="3367"/>
                    <a:pt x="9475" y="2965"/>
                  </a:cubicBezTo>
                  <a:lnTo>
                    <a:pt x="9818" y="2622"/>
                  </a:lnTo>
                  <a:cubicBezTo>
                    <a:pt x="9937" y="2503"/>
                    <a:pt x="9937" y="2309"/>
                    <a:pt x="9818" y="2175"/>
                  </a:cubicBezTo>
                  <a:lnTo>
                    <a:pt x="8626" y="983"/>
                  </a:lnTo>
                  <a:cubicBezTo>
                    <a:pt x="8559" y="924"/>
                    <a:pt x="8477" y="894"/>
                    <a:pt x="8397" y="894"/>
                  </a:cubicBezTo>
                  <a:cubicBezTo>
                    <a:pt x="8317" y="894"/>
                    <a:pt x="8239" y="924"/>
                    <a:pt x="8179" y="983"/>
                  </a:cubicBezTo>
                  <a:lnTo>
                    <a:pt x="7836" y="1326"/>
                  </a:lnTo>
                  <a:cubicBezTo>
                    <a:pt x="7434" y="1088"/>
                    <a:pt x="7002" y="909"/>
                    <a:pt x="6555" y="804"/>
                  </a:cubicBezTo>
                  <a:lnTo>
                    <a:pt x="6555" y="313"/>
                  </a:lnTo>
                  <a:cubicBezTo>
                    <a:pt x="6555" y="149"/>
                    <a:pt x="6421" y="0"/>
                    <a:pt x="62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9"/>
            <p:cNvSpPr/>
            <p:nvPr/>
          </p:nvSpPr>
          <p:spPr>
            <a:xfrm>
              <a:off x="3519218" y="4226957"/>
              <a:ext cx="39981" cy="34227"/>
            </a:xfrm>
            <a:custGeom>
              <a:rect b="b" l="l" r="r" t="t"/>
              <a:pathLst>
                <a:path extrusionOk="0" h="1493" w="1744">
                  <a:moveTo>
                    <a:pt x="999" y="1"/>
                  </a:moveTo>
                  <a:cubicBezTo>
                    <a:pt x="329" y="1"/>
                    <a:pt x="1" y="805"/>
                    <a:pt x="463" y="1267"/>
                  </a:cubicBezTo>
                  <a:cubicBezTo>
                    <a:pt x="619" y="1423"/>
                    <a:pt x="810" y="1493"/>
                    <a:pt x="996" y="1493"/>
                  </a:cubicBezTo>
                  <a:cubicBezTo>
                    <a:pt x="1380" y="1493"/>
                    <a:pt x="1744" y="1197"/>
                    <a:pt x="1744" y="746"/>
                  </a:cubicBezTo>
                  <a:cubicBezTo>
                    <a:pt x="1744" y="344"/>
                    <a:pt x="1401" y="1"/>
                    <a:pt x="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9"/>
            <p:cNvSpPr/>
            <p:nvPr/>
          </p:nvSpPr>
          <p:spPr>
            <a:xfrm>
              <a:off x="3510690" y="4275466"/>
              <a:ext cx="62516" cy="38789"/>
            </a:xfrm>
            <a:custGeom>
              <a:rect b="b" l="l" r="r" t="t"/>
              <a:pathLst>
                <a:path extrusionOk="0" h="1692" w="2727">
                  <a:moveTo>
                    <a:pt x="1371" y="0"/>
                  </a:moveTo>
                  <a:cubicBezTo>
                    <a:pt x="626" y="0"/>
                    <a:pt x="30" y="581"/>
                    <a:pt x="1" y="1311"/>
                  </a:cubicBezTo>
                  <a:cubicBezTo>
                    <a:pt x="418" y="1565"/>
                    <a:pt x="891" y="1691"/>
                    <a:pt x="1364" y="1691"/>
                  </a:cubicBezTo>
                  <a:cubicBezTo>
                    <a:pt x="1837" y="1691"/>
                    <a:pt x="2310" y="1565"/>
                    <a:pt x="2727" y="1311"/>
                  </a:cubicBezTo>
                  <a:cubicBezTo>
                    <a:pt x="2697" y="581"/>
                    <a:pt x="2101" y="0"/>
                    <a:pt x="1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9"/>
            <p:cNvSpPr/>
            <p:nvPr/>
          </p:nvSpPr>
          <p:spPr>
            <a:xfrm>
              <a:off x="3461951" y="4193487"/>
              <a:ext cx="159994" cy="101466"/>
            </a:xfrm>
            <a:custGeom>
              <a:rect b="b" l="l" r="r" t="t"/>
              <a:pathLst>
                <a:path extrusionOk="0" h="4426" w="6979">
                  <a:moveTo>
                    <a:pt x="3478" y="1"/>
                  </a:moveTo>
                  <a:cubicBezTo>
                    <a:pt x="1182" y="1"/>
                    <a:pt x="0" y="2747"/>
                    <a:pt x="1560" y="4426"/>
                  </a:cubicBezTo>
                  <a:cubicBezTo>
                    <a:pt x="1694" y="3889"/>
                    <a:pt x="2052" y="3457"/>
                    <a:pt x="2529" y="3189"/>
                  </a:cubicBezTo>
                  <a:cubicBezTo>
                    <a:pt x="2261" y="2936"/>
                    <a:pt x="2112" y="2578"/>
                    <a:pt x="2127" y="2206"/>
                  </a:cubicBezTo>
                  <a:cubicBezTo>
                    <a:pt x="2127" y="1446"/>
                    <a:pt x="2737" y="835"/>
                    <a:pt x="3497" y="835"/>
                  </a:cubicBezTo>
                  <a:cubicBezTo>
                    <a:pt x="4242" y="835"/>
                    <a:pt x="4868" y="1446"/>
                    <a:pt x="4868" y="2206"/>
                  </a:cubicBezTo>
                  <a:cubicBezTo>
                    <a:pt x="4868" y="2578"/>
                    <a:pt x="4719" y="2936"/>
                    <a:pt x="4451" y="3189"/>
                  </a:cubicBezTo>
                  <a:cubicBezTo>
                    <a:pt x="4927" y="3457"/>
                    <a:pt x="5285" y="3889"/>
                    <a:pt x="5419" y="4426"/>
                  </a:cubicBezTo>
                  <a:cubicBezTo>
                    <a:pt x="6979" y="2747"/>
                    <a:pt x="5798" y="1"/>
                    <a:pt x="3516" y="1"/>
                  </a:cubicBezTo>
                  <a:cubicBezTo>
                    <a:pt x="3509" y="1"/>
                    <a:pt x="3503" y="1"/>
                    <a:pt x="3497" y="1"/>
                  </a:cubicBezTo>
                  <a:cubicBezTo>
                    <a:pt x="3491" y="1"/>
                    <a:pt x="3485" y="1"/>
                    <a:pt x="34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49"/>
          <p:cNvGrpSpPr/>
          <p:nvPr/>
        </p:nvGrpSpPr>
        <p:grpSpPr>
          <a:xfrm>
            <a:off x="2706595" y="4080132"/>
            <a:ext cx="253367" cy="248667"/>
            <a:chOff x="2706595" y="4129457"/>
            <a:chExt cx="253367" cy="248667"/>
          </a:xfrm>
        </p:grpSpPr>
        <p:sp>
          <p:nvSpPr>
            <p:cNvPr id="1542" name="Google Shape;1542;p49"/>
            <p:cNvSpPr/>
            <p:nvPr/>
          </p:nvSpPr>
          <p:spPr>
            <a:xfrm>
              <a:off x="2762738" y="4179159"/>
              <a:ext cx="33837" cy="150296"/>
            </a:xfrm>
            <a:custGeom>
              <a:rect b="b" l="l" r="r" t="t"/>
              <a:pathLst>
                <a:path extrusionOk="0" h="6556" w="1476">
                  <a:moveTo>
                    <a:pt x="314" y="0"/>
                  </a:moveTo>
                  <a:cubicBezTo>
                    <a:pt x="135" y="0"/>
                    <a:pt x="1" y="149"/>
                    <a:pt x="1" y="328"/>
                  </a:cubicBezTo>
                  <a:lnTo>
                    <a:pt x="1" y="6242"/>
                  </a:lnTo>
                  <a:cubicBezTo>
                    <a:pt x="1" y="6406"/>
                    <a:pt x="135" y="6555"/>
                    <a:pt x="314" y="6555"/>
                  </a:cubicBezTo>
                  <a:lnTo>
                    <a:pt x="314" y="6540"/>
                  </a:lnTo>
                  <a:lnTo>
                    <a:pt x="1163" y="6540"/>
                  </a:lnTo>
                  <a:cubicBezTo>
                    <a:pt x="1327" y="6540"/>
                    <a:pt x="1476" y="6406"/>
                    <a:pt x="1476" y="6227"/>
                  </a:cubicBezTo>
                  <a:lnTo>
                    <a:pt x="1476" y="328"/>
                  </a:lnTo>
                  <a:cubicBezTo>
                    <a:pt x="1476" y="149"/>
                    <a:pt x="1327"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9"/>
            <p:cNvSpPr/>
            <p:nvPr/>
          </p:nvSpPr>
          <p:spPr>
            <a:xfrm>
              <a:off x="2820807" y="4218085"/>
              <a:ext cx="33837" cy="111370"/>
            </a:xfrm>
            <a:custGeom>
              <a:rect b="b" l="l" r="r" t="t"/>
              <a:pathLst>
                <a:path extrusionOk="0" h="4858" w="1476">
                  <a:moveTo>
                    <a:pt x="313" y="1"/>
                  </a:moveTo>
                  <a:cubicBezTo>
                    <a:pt x="135" y="1"/>
                    <a:pt x="0" y="135"/>
                    <a:pt x="0" y="313"/>
                  </a:cubicBezTo>
                  <a:lnTo>
                    <a:pt x="0" y="4544"/>
                  </a:lnTo>
                  <a:cubicBezTo>
                    <a:pt x="0" y="4708"/>
                    <a:pt x="135" y="4857"/>
                    <a:pt x="313" y="4857"/>
                  </a:cubicBezTo>
                  <a:lnTo>
                    <a:pt x="313" y="4842"/>
                  </a:lnTo>
                  <a:lnTo>
                    <a:pt x="1162" y="4842"/>
                  </a:lnTo>
                  <a:cubicBezTo>
                    <a:pt x="1326" y="4842"/>
                    <a:pt x="1475" y="4708"/>
                    <a:pt x="1475" y="4544"/>
                  </a:cubicBezTo>
                  <a:lnTo>
                    <a:pt x="1475" y="313"/>
                  </a:lnTo>
                  <a:cubicBezTo>
                    <a:pt x="1475" y="135"/>
                    <a:pt x="1341" y="1"/>
                    <a:pt x="1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9"/>
            <p:cNvSpPr/>
            <p:nvPr/>
          </p:nvSpPr>
          <p:spPr>
            <a:xfrm>
              <a:off x="2878877" y="4256691"/>
              <a:ext cx="33814" cy="72764"/>
            </a:xfrm>
            <a:custGeom>
              <a:rect b="b" l="l" r="r" t="t"/>
              <a:pathLst>
                <a:path extrusionOk="0" h="3174" w="1475">
                  <a:moveTo>
                    <a:pt x="313" y="0"/>
                  </a:moveTo>
                  <a:cubicBezTo>
                    <a:pt x="134" y="0"/>
                    <a:pt x="0" y="149"/>
                    <a:pt x="0" y="313"/>
                  </a:cubicBezTo>
                  <a:lnTo>
                    <a:pt x="0" y="2860"/>
                  </a:lnTo>
                  <a:cubicBezTo>
                    <a:pt x="0" y="3024"/>
                    <a:pt x="134" y="3173"/>
                    <a:pt x="313" y="3173"/>
                  </a:cubicBezTo>
                  <a:lnTo>
                    <a:pt x="1162" y="3158"/>
                  </a:lnTo>
                  <a:cubicBezTo>
                    <a:pt x="1326" y="3158"/>
                    <a:pt x="1475" y="3024"/>
                    <a:pt x="1475" y="2845"/>
                  </a:cubicBezTo>
                  <a:lnTo>
                    <a:pt x="1475" y="313"/>
                  </a:lnTo>
                  <a:cubicBezTo>
                    <a:pt x="1475" y="149"/>
                    <a:pt x="1326" y="0"/>
                    <a:pt x="1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9"/>
            <p:cNvSpPr/>
            <p:nvPr/>
          </p:nvSpPr>
          <p:spPr>
            <a:xfrm>
              <a:off x="2706595" y="4129984"/>
              <a:ext cx="252886" cy="248140"/>
            </a:xfrm>
            <a:custGeom>
              <a:rect b="b" l="l" r="r" t="t"/>
              <a:pathLst>
                <a:path extrusionOk="0" h="10824" w="11031">
                  <a:moveTo>
                    <a:pt x="1288" y="0"/>
                  </a:moveTo>
                  <a:cubicBezTo>
                    <a:pt x="1131" y="0"/>
                    <a:pt x="975" y="104"/>
                    <a:pt x="975" y="313"/>
                  </a:cubicBezTo>
                  <a:lnTo>
                    <a:pt x="975" y="462"/>
                  </a:lnTo>
                  <a:lnTo>
                    <a:pt x="439" y="462"/>
                  </a:lnTo>
                  <a:cubicBezTo>
                    <a:pt x="22" y="462"/>
                    <a:pt x="22" y="1102"/>
                    <a:pt x="439" y="1102"/>
                  </a:cubicBezTo>
                  <a:lnTo>
                    <a:pt x="975" y="1102"/>
                  </a:lnTo>
                  <a:lnTo>
                    <a:pt x="975" y="1728"/>
                  </a:lnTo>
                  <a:lnTo>
                    <a:pt x="439" y="1728"/>
                  </a:lnTo>
                  <a:cubicBezTo>
                    <a:pt x="22" y="1728"/>
                    <a:pt x="22" y="2369"/>
                    <a:pt x="439" y="2369"/>
                  </a:cubicBezTo>
                  <a:lnTo>
                    <a:pt x="975" y="2369"/>
                  </a:lnTo>
                  <a:lnTo>
                    <a:pt x="975" y="2994"/>
                  </a:lnTo>
                  <a:lnTo>
                    <a:pt x="439" y="2994"/>
                  </a:lnTo>
                  <a:cubicBezTo>
                    <a:pt x="429" y="2994"/>
                    <a:pt x="420" y="2994"/>
                    <a:pt x="411" y="2994"/>
                  </a:cubicBezTo>
                  <a:cubicBezTo>
                    <a:pt x="5" y="2994"/>
                    <a:pt x="1" y="3622"/>
                    <a:pt x="398" y="3622"/>
                  </a:cubicBezTo>
                  <a:cubicBezTo>
                    <a:pt x="411" y="3622"/>
                    <a:pt x="425" y="3622"/>
                    <a:pt x="439" y="3620"/>
                  </a:cubicBezTo>
                  <a:lnTo>
                    <a:pt x="975" y="3620"/>
                  </a:lnTo>
                  <a:lnTo>
                    <a:pt x="975" y="4261"/>
                  </a:lnTo>
                  <a:lnTo>
                    <a:pt x="439" y="4261"/>
                  </a:lnTo>
                  <a:cubicBezTo>
                    <a:pt x="26" y="4261"/>
                    <a:pt x="22" y="4887"/>
                    <a:pt x="424" y="4887"/>
                  </a:cubicBezTo>
                  <a:cubicBezTo>
                    <a:pt x="429" y="4887"/>
                    <a:pt x="434" y="4887"/>
                    <a:pt x="439" y="4886"/>
                  </a:cubicBezTo>
                  <a:lnTo>
                    <a:pt x="975" y="4886"/>
                  </a:lnTo>
                  <a:lnTo>
                    <a:pt x="975" y="5527"/>
                  </a:lnTo>
                  <a:lnTo>
                    <a:pt x="439" y="5527"/>
                  </a:lnTo>
                  <a:cubicBezTo>
                    <a:pt x="22" y="5527"/>
                    <a:pt x="22" y="6153"/>
                    <a:pt x="439" y="6153"/>
                  </a:cubicBezTo>
                  <a:lnTo>
                    <a:pt x="975" y="6153"/>
                  </a:lnTo>
                  <a:lnTo>
                    <a:pt x="975" y="6793"/>
                  </a:lnTo>
                  <a:lnTo>
                    <a:pt x="439" y="6793"/>
                  </a:lnTo>
                  <a:cubicBezTo>
                    <a:pt x="429" y="6793"/>
                    <a:pt x="420" y="6792"/>
                    <a:pt x="411" y="6792"/>
                  </a:cubicBezTo>
                  <a:cubicBezTo>
                    <a:pt x="5" y="6792"/>
                    <a:pt x="1" y="7421"/>
                    <a:pt x="398" y="7421"/>
                  </a:cubicBezTo>
                  <a:cubicBezTo>
                    <a:pt x="411" y="7421"/>
                    <a:pt x="425" y="7420"/>
                    <a:pt x="439" y="7419"/>
                  </a:cubicBezTo>
                  <a:lnTo>
                    <a:pt x="975" y="7419"/>
                  </a:lnTo>
                  <a:lnTo>
                    <a:pt x="975" y="8060"/>
                  </a:lnTo>
                  <a:lnTo>
                    <a:pt x="439" y="8060"/>
                  </a:lnTo>
                  <a:cubicBezTo>
                    <a:pt x="22" y="8060"/>
                    <a:pt x="22" y="8685"/>
                    <a:pt x="439" y="8685"/>
                  </a:cubicBezTo>
                  <a:lnTo>
                    <a:pt x="975" y="8685"/>
                  </a:lnTo>
                  <a:lnTo>
                    <a:pt x="975" y="9326"/>
                  </a:lnTo>
                  <a:lnTo>
                    <a:pt x="439" y="9326"/>
                  </a:lnTo>
                  <a:cubicBezTo>
                    <a:pt x="22" y="9326"/>
                    <a:pt x="22" y="9952"/>
                    <a:pt x="439" y="9952"/>
                  </a:cubicBezTo>
                  <a:lnTo>
                    <a:pt x="975" y="9952"/>
                  </a:lnTo>
                  <a:lnTo>
                    <a:pt x="975" y="10488"/>
                  </a:lnTo>
                  <a:cubicBezTo>
                    <a:pt x="975" y="10696"/>
                    <a:pt x="1131" y="10801"/>
                    <a:pt x="1288" y="10801"/>
                  </a:cubicBezTo>
                  <a:cubicBezTo>
                    <a:pt x="1444" y="10801"/>
                    <a:pt x="1601" y="10696"/>
                    <a:pt x="1601" y="10488"/>
                  </a:cubicBezTo>
                  <a:lnTo>
                    <a:pt x="1601" y="9952"/>
                  </a:lnTo>
                  <a:lnTo>
                    <a:pt x="2241" y="9952"/>
                  </a:lnTo>
                  <a:lnTo>
                    <a:pt x="2241" y="10488"/>
                  </a:lnTo>
                  <a:cubicBezTo>
                    <a:pt x="2241" y="10696"/>
                    <a:pt x="2398" y="10801"/>
                    <a:pt x="2554" y="10801"/>
                  </a:cubicBezTo>
                  <a:cubicBezTo>
                    <a:pt x="2711" y="10801"/>
                    <a:pt x="2867" y="10696"/>
                    <a:pt x="2867" y="10488"/>
                  </a:cubicBezTo>
                  <a:lnTo>
                    <a:pt x="2867" y="9952"/>
                  </a:lnTo>
                  <a:lnTo>
                    <a:pt x="3508" y="9952"/>
                  </a:lnTo>
                  <a:lnTo>
                    <a:pt x="3508" y="10488"/>
                  </a:lnTo>
                  <a:cubicBezTo>
                    <a:pt x="3485" y="10711"/>
                    <a:pt x="3649" y="10823"/>
                    <a:pt x="3815" y="10823"/>
                  </a:cubicBezTo>
                  <a:cubicBezTo>
                    <a:pt x="3981" y="10823"/>
                    <a:pt x="4148" y="10711"/>
                    <a:pt x="4133" y="10488"/>
                  </a:cubicBezTo>
                  <a:lnTo>
                    <a:pt x="4133" y="9952"/>
                  </a:lnTo>
                  <a:lnTo>
                    <a:pt x="4759" y="9952"/>
                  </a:lnTo>
                  <a:lnTo>
                    <a:pt x="4759" y="10488"/>
                  </a:lnTo>
                  <a:cubicBezTo>
                    <a:pt x="4766" y="10696"/>
                    <a:pt x="4927" y="10801"/>
                    <a:pt x="5085" y="10801"/>
                  </a:cubicBezTo>
                  <a:cubicBezTo>
                    <a:pt x="5243" y="10801"/>
                    <a:pt x="5400" y="10696"/>
                    <a:pt x="5400" y="10488"/>
                  </a:cubicBezTo>
                  <a:lnTo>
                    <a:pt x="5400" y="9952"/>
                  </a:lnTo>
                  <a:lnTo>
                    <a:pt x="6025" y="9952"/>
                  </a:lnTo>
                  <a:lnTo>
                    <a:pt x="6025" y="10488"/>
                  </a:lnTo>
                  <a:cubicBezTo>
                    <a:pt x="6033" y="10696"/>
                    <a:pt x="6193" y="10801"/>
                    <a:pt x="6351" y="10801"/>
                  </a:cubicBezTo>
                  <a:cubicBezTo>
                    <a:pt x="6509" y="10801"/>
                    <a:pt x="6666" y="10696"/>
                    <a:pt x="6666" y="10488"/>
                  </a:cubicBezTo>
                  <a:lnTo>
                    <a:pt x="6666" y="9952"/>
                  </a:lnTo>
                  <a:lnTo>
                    <a:pt x="7292" y="9952"/>
                  </a:lnTo>
                  <a:lnTo>
                    <a:pt x="7292" y="10488"/>
                  </a:lnTo>
                  <a:cubicBezTo>
                    <a:pt x="7277" y="10711"/>
                    <a:pt x="7444" y="10823"/>
                    <a:pt x="7612" y="10823"/>
                  </a:cubicBezTo>
                  <a:cubicBezTo>
                    <a:pt x="7779" y="10823"/>
                    <a:pt x="7947" y="10711"/>
                    <a:pt x="7932" y="10488"/>
                  </a:cubicBezTo>
                  <a:lnTo>
                    <a:pt x="7932" y="9952"/>
                  </a:lnTo>
                  <a:lnTo>
                    <a:pt x="8558" y="9952"/>
                  </a:lnTo>
                  <a:lnTo>
                    <a:pt x="8558" y="10488"/>
                  </a:lnTo>
                  <a:cubicBezTo>
                    <a:pt x="8558" y="10696"/>
                    <a:pt x="8718" y="10801"/>
                    <a:pt x="8878" y="10801"/>
                  </a:cubicBezTo>
                  <a:cubicBezTo>
                    <a:pt x="9038" y="10801"/>
                    <a:pt x="9198" y="10696"/>
                    <a:pt x="9198" y="10488"/>
                  </a:cubicBezTo>
                  <a:lnTo>
                    <a:pt x="9198" y="9952"/>
                  </a:lnTo>
                  <a:lnTo>
                    <a:pt x="9824" y="9952"/>
                  </a:lnTo>
                  <a:lnTo>
                    <a:pt x="9824" y="10488"/>
                  </a:lnTo>
                  <a:cubicBezTo>
                    <a:pt x="9824" y="10696"/>
                    <a:pt x="9984" y="10801"/>
                    <a:pt x="10144" y="10801"/>
                  </a:cubicBezTo>
                  <a:cubicBezTo>
                    <a:pt x="10305" y="10801"/>
                    <a:pt x="10465" y="10696"/>
                    <a:pt x="10465" y="10488"/>
                  </a:cubicBezTo>
                  <a:lnTo>
                    <a:pt x="10465" y="9952"/>
                  </a:lnTo>
                  <a:lnTo>
                    <a:pt x="10614" y="9952"/>
                  </a:lnTo>
                  <a:cubicBezTo>
                    <a:pt x="11031" y="9952"/>
                    <a:pt x="11031" y="9326"/>
                    <a:pt x="10614" y="9326"/>
                  </a:cubicBezTo>
                  <a:lnTo>
                    <a:pt x="1601" y="9326"/>
                  </a:lnTo>
                  <a:lnTo>
                    <a:pt x="1601" y="313"/>
                  </a:lnTo>
                  <a:cubicBezTo>
                    <a:pt x="1601" y="104"/>
                    <a:pt x="1444" y="0"/>
                    <a:pt x="1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9"/>
            <p:cNvSpPr/>
            <p:nvPr/>
          </p:nvSpPr>
          <p:spPr>
            <a:xfrm>
              <a:off x="2852444" y="4129457"/>
              <a:ext cx="107518" cy="102750"/>
            </a:xfrm>
            <a:custGeom>
              <a:rect b="b" l="l" r="r" t="t"/>
              <a:pathLst>
                <a:path extrusionOk="0" h="4482" w="4690">
                  <a:moveTo>
                    <a:pt x="2347" y="1922"/>
                  </a:moveTo>
                  <a:cubicBezTo>
                    <a:pt x="2510" y="1922"/>
                    <a:pt x="2663" y="2052"/>
                    <a:pt x="2673" y="2243"/>
                  </a:cubicBezTo>
                  <a:cubicBezTo>
                    <a:pt x="2673" y="2407"/>
                    <a:pt x="2524" y="2556"/>
                    <a:pt x="2345" y="2556"/>
                  </a:cubicBezTo>
                  <a:cubicBezTo>
                    <a:pt x="2062" y="2556"/>
                    <a:pt x="1928" y="2213"/>
                    <a:pt x="2121" y="2019"/>
                  </a:cubicBezTo>
                  <a:cubicBezTo>
                    <a:pt x="2189" y="1952"/>
                    <a:pt x="2269" y="1922"/>
                    <a:pt x="2347" y="1922"/>
                  </a:cubicBezTo>
                  <a:close/>
                  <a:moveTo>
                    <a:pt x="2350" y="1"/>
                  </a:moveTo>
                  <a:cubicBezTo>
                    <a:pt x="2185" y="1"/>
                    <a:pt x="2017" y="112"/>
                    <a:pt x="2032" y="336"/>
                  </a:cubicBezTo>
                  <a:lnTo>
                    <a:pt x="2032" y="693"/>
                  </a:lnTo>
                  <a:cubicBezTo>
                    <a:pt x="1838" y="723"/>
                    <a:pt x="1645" y="813"/>
                    <a:pt x="1481" y="917"/>
                  </a:cubicBezTo>
                  <a:lnTo>
                    <a:pt x="1228" y="679"/>
                  </a:lnTo>
                  <a:cubicBezTo>
                    <a:pt x="1157" y="605"/>
                    <a:pt x="1079" y="574"/>
                    <a:pt x="1004" y="574"/>
                  </a:cubicBezTo>
                  <a:cubicBezTo>
                    <a:pt x="760" y="574"/>
                    <a:pt x="553" y="898"/>
                    <a:pt x="781" y="1125"/>
                  </a:cubicBezTo>
                  <a:lnTo>
                    <a:pt x="1019" y="1364"/>
                  </a:lnTo>
                  <a:cubicBezTo>
                    <a:pt x="915" y="1543"/>
                    <a:pt x="840" y="1721"/>
                    <a:pt x="796" y="1930"/>
                  </a:cubicBezTo>
                  <a:lnTo>
                    <a:pt x="453" y="1930"/>
                  </a:lnTo>
                  <a:cubicBezTo>
                    <a:pt x="439" y="1929"/>
                    <a:pt x="425" y="1928"/>
                    <a:pt x="411" y="1928"/>
                  </a:cubicBezTo>
                  <a:cubicBezTo>
                    <a:pt x="1" y="1928"/>
                    <a:pt x="5" y="2557"/>
                    <a:pt x="425" y="2557"/>
                  </a:cubicBezTo>
                  <a:cubicBezTo>
                    <a:pt x="434" y="2557"/>
                    <a:pt x="443" y="2556"/>
                    <a:pt x="453" y="2556"/>
                  </a:cubicBezTo>
                  <a:lnTo>
                    <a:pt x="796" y="2556"/>
                  </a:lnTo>
                  <a:cubicBezTo>
                    <a:pt x="840" y="2749"/>
                    <a:pt x="915" y="2943"/>
                    <a:pt x="1019" y="3122"/>
                  </a:cubicBezTo>
                  <a:lnTo>
                    <a:pt x="781" y="3360"/>
                  </a:lnTo>
                  <a:cubicBezTo>
                    <a:pt x="552" y="3589"/>
                    <a:pt x="762" y="3905"/>
                    <a:pt x="1007" y="3905"/>
                  </a:cubicBezTo>
                  <a:cubicBezTo>
                    <a:pt x="1081" y="3905"/>
                    <a:pt x="1158" y="3876"/>
                    <a:pt x="1228" y="3807"/>
                  </a:cubicBezTo>
                  <a:lnTo>
                    <a:pt x="1481" y="3569"/>
                  </a:lnTo>
                  <a:cubicBezTo>
                    <a:pt x="1645" y="3673"/>
                    <a:pt x="1838" y="3747"/>
                    <a:pt x="2032" y="3792"/>
                  </a:cubicBezTo>
                  <a:lnTo>
                    <a:pt x="2032" y="4135"/>
                  </a:lnTo>
                  <a:cubicBezTo>
                    <a:pt x="2017" y="4366"/>
                    <a:pt x="2185" y="4481"/>
                    <a:pt x="2350" y="4481"/>
                  </a:cubicBezTo>
                  <a:cubicBezTo>
                    <a:pt x="2516" y="4481"/>
                    <a:pt x="2680" y="4366"/>
                    <a:pt x="2658" y="4135"/>
                  </a:cubicBezTo>
                  <a:lnTo>
                    <a:pt x="2658" y="3792"/>
                  </a:lnTo>
                  <a:cubicBezTo>
                    <a:pt x="2866" y="3747"/>
                    <a:pt x="3045" y="3673"/>
                    <a:pt x="3224" y="3569"/>
                  </a:cubicBezTo>
                  <a:lnTo>
                    <a:pt x="3462" y="3807"/>
                  </a:lnTo>
                  <a:cubicBezTo>
                    <a:pt x="3531" y="3876"/>
                    <a:pt x="3610" y="3905"/>
                    <a:pt x="3685" y="3905"/>
                  </a:cubicBezTo>
                  <a:cubicBezTo>
                    <a:pt x="3934" y="3905"/>
                    <a:pt x="4153" y="3589"/>
                    <a:pt x="3924" y="3360"/>
                  </a:cubicBezTo>
                  <a:lnTo>
                    <a:pt x="3671" y="3122"/>
                  </a:lnTo>
                  <a:cubicBezTo>
                    <a:pt x="3775" y="2943"/>
                    <a:pt x="3864" y="2749"/>
                    <a:pt x="3894" y="2556"/>
                  </a:cubicBezTo>
                  <a:lnTo>
                    <a:pt x="4252" y="2556"/>
                  </a:lnTo>
                  <a:cubicBezTo>
                    <a:pt x="4261" y="2556"/>
                    <a:pt x="4270" y="2557"/>
                    <a:pt x="4279" y="2557"/>
                  </a:cubicBezTo>
                  <a:cubicBezTo>
                    <a:pt x="4685" y="2557"/>
                    <a:pt x="4689" y="1928"/>
                    <a:pt x="4292" y="1928"/>
                  </a:cubicBezTo>
                  <a:cubicBezTo>
                    <a:pt x="4279" y="1928"/>
                    <a:pt x="4266" y="1929"/>
                    <a:pt x="4252" y="1930"/>
                  </a:cubicBezTo>
                  <a:lnTo>
                    <a:pt x="3894" y="1930"/>
                  </a:lnTo>
                  <a:cubicBezTo>
                    <a:pt x="3864" y="1721"/>
                    <a:pt x="3775" y="1528"/>
                    <a:pt x="3671" y="1364"/>
                  </a:cubicBezTo>
                  <a:lnTo>
                    <a:pt x="3924" y="1125"/>
                  </a:lnTo>
                  <a:cubicBezTo>
                    <a:pt x="4153" y="885"/>
                    <a:pt x="3933" y="566"/>
                    <a:pt x="3684" y="566"/>
                  </a:cubicBezTo>
                  <a:cubicBezTo>
                    <a:pt x="3609" y="566"/>
                    <a:pt x="3531" y="595"/>
                    <a:pt x="3462" y="664"/>
                  </a:cubicBezTo>
                  <a:lnTo>
                    <a:pt x="3224" y="917"/>
                  </a:lnTo>
                  <a:cubicBezTo>
                    <a:pt x="3045" y="798"/>
                    <a:pt x="2866" y="723"/>
                    <a:pt x="2658" y="693"/>
                  </a:cubicBezTo>
                  <a:lnTo>
                    <a:pt x="2658" y="336"/>
                  </a:lnTo>
                  <a:cubicBezTo>
                    <a:pt x="2680" y="112"/>
                    <a:pt x="2516" y="1"/>
                    <a:pt x="2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49"/>
          <p:cNvGrpSpPr/>
          <p:nvPr/>
        </p:nvGrpSpPr>
        <p:grpSpPr>
          <a:xfrm>
            <a:off x="2000803" y="4080659"/>
            <a:ext cx="247636" cy="247613"/>
            <a:chOff x="2000803" y="4129984"/>
            <a:chExt cx="247636" cy="247613"/>
          </a:xfrm>
        </p:grpSpPr>
        <p:sp>
          <p:nvSpPr>
            <p:cNvPr id="1548" name="Google Shape;1548;p49"/>
            <p:cNvSpPr/>
            <p:nvPr/>
          </p:nvSpPr>
          <p:spPr>
            <a:xfrm>
              <a:off x="2000803" y="4129984"/>
              <a:ext cx="132873" cy="58069"/>
            </a:xfrm>
            <a:custGeom>
              <a:rect b="b" l="l" r="r" t="t"/>
              <a:pathLst>
                <a:path extrusionOk="0" h="2533" w="5796">
                  <a:moveTo>
                    <a:pt x="1585" y="952"/>
                  </a:moveTo>
                  <a:cubicBezTo>
                    <a:pt x="1751" y="952"/>
                    <a:pt x="1907" y="1075"/>
                    <a:pt x="1907" y="1266"/>
                  </a:cubicBezTo>
                  <a:cubicBezTo>
                    <a:pt x="1907" y="1445"/>
                    <a:pt x="1758" y="1579"/>
                    <a:pt x="1580" y="1579"/>
                  </a:cubicBezTo>
                  <a:cubicBezTo>
                    <a:pt x="1297" y="1579"/>
                    <a:pt x="1162" y="1237"/>
                    <a:pt x="1356" y="1043"/>
                  </a:cubicBezTo>
                  <a:cubicBezTo>
                    <a:pt x="1424" y="980"/>
                    <a:pt x="1505" y="952"/>
                    <a:pt x="1585" y="952"/>
                  </a:cubicBezTo>
                  <a:close/>
                  <a:moveTo>
                    <a:pt x="2841" y="952"/>
                  </a:moveTo>
                  <a:cubicBezTo>
                    <a:pt x="3002" y="952"/>
                    <a:pt x="3159" y="1075"/>
                    <a:pt x="3159" y="1266"/>
                  </a:cubicBezTo>
                  <a:cubicBezTo>
                    <a:pt x="3159" y="1445"/>
                    <a:pt x="3025" y="1579"/>
                    <a:pt x="2846" y="1579"/>
                  </a:cubicBezTo>
                  <a:cubicBezTo>
                    <a:pt x="2563" y="1579"/>
                    <a:pt x="2429" y="1237"/>
                    <a:pt x="2622" y="1043"/>
                  </a:cubicBezTo>
                  <a:cubicBezTo>
                    <a:pt x="2685" y="980"/>
                    <a:pt x="2764" y="952"/>
                    <a:pt x="2841" y="952"/>
                  </a:cubicBezTo>
                  <a:close/>
                  <a:moveTo>
                    <a:pt x="4107" y="952"/>
                  </a:moveTo>
                  <a:cubicBezTo>
                    <a:pt x="4268" y="952"/>
                    <a:pt x="4425" y="1075"/>
                    <a:pt x="4425" y="1266"/>
                  </a:cubicBezTo>
                  <a:cubicBezTo>
                    <a:pt x="4425" y="1445"/>
                    <a:pt x="4291" y="1579"/>
                    <a:pt x="4112" y="1579"/>
                  </a:cubicBezTo>
                  <a:cubicBezTo>
                    <a:pt x="3829" y="1579"/>
                    <a:pt x="3695" y="1237"/>
                    <a:pt x="3889" y="1043"/>
                  </a:cubicBezTo>
                  <a:cubicBezTo>
                    <a:pt x="3951" y="980"/>
                    <a:pt x="4030" y="952"/>
                    <a:pt x="4107" y="952"/>
                  </a:cubicBezTo>
                  <a:close/>
                  <a:moveTo>
                    <a:pt x="954" y="0"/>
                  </a:moveTo>
                  <a:cubicBezTo>
                    <a:pt x="432" y="0"/>
                    <a:pt x="0" y="432"/>
                    <a:pt x="0" y="953"/>
                  </a:cubicBezTo>
                  <a:lnTo>
                    <a:pt x="0" y="2533"/>
                  </a:lnTo>
                  <a:lnTo>
                    <a:pt x="4753" y="2533"/>
                  </a:lnTo>
                  <a:lnTo>
                    <a:pt x="57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9"/>
            <p:cNvSpPr/>
            <p:nvPr/>
          </p:nvSpPr>
          <p:spPr>
            <a:xfrm>
              <a:off x="2000803" y="4129984"/>
              <a:ext cx="247636" cy="247613"/>
            </a:xfrm>
            <a:custGeom>
              <a:rect b="b" l="l" r="r" t="t"/>
              <a:pathLst>
                <a:path extrusionOk="0" h="10801" w="10802">
                  <a:moveTo>
                    <a:pt x="2555" y="4130"/>
                  </a:moveTo>
                  <a:cubicBezTo>
                    <a:pt x="2716" y="4130"/>
                    <a:pt x="2876" y="4238"/>
                    <a:pt x="2876" y="4454"/>
                  </a:cubicBezTo>
                  <a:lnTo>
                    <a:pt x="2876" y="7136"/>
                  </a:lnTo>
                  <a:cubicBezTo>
                    <a:pt x="3710" y="7449"/>
                    <a:pt x="3710" y="8626"/>
                    <a:pt x="2876" y="8939"/>
                  </a:cubicBezTo>
                  <a:lnTo>
                    <a:pt x="2876" y="9520"/>
                  </a:lnTo>
                  <a:cubicBezTo>
                    <a:pt x="2876" y="9728"/>
                    <a:pt x="2716" y="9832"/>
                    <a:pt x="2555" y="9832"/>
                  </a:cubicBezTo>
                  <a:cubicBezTo>
                    <a:pt x="2395" y="9832"/>
                    <a:pt x="2235" y="9728"/>
                    <a:pt x="2235" y="9520"/>
                  </a:cubicBezTo>
                  <a:lnTo>
                    <a:pt x="2235" y="8939"/>
                  </a:lnTo>
                  <a:cubicBezTo>
                    <a:pt x="1386" y="8641"/>
                    <a:pt x="1386" y="7449"/>
                    <a:pt x="2235" y="7151"/>
                  </a:cubicBezTo>
                  <a:lnTo>
                    <a:pt x="2235" y="4454"/>
                  </a:lnTo>
                  <a:cubicBezTo>
                    <a:pt x="2235" y="4238"/>
                    <a:pt x="2395" y="4130"/>
                    <a:pt x="2555" y="4130"/>
                  </a:cubicBezTo>
                  <a:close/>
                  <a:moveTo>
                    <a:pt x="4455" y="4130"/>
                  </a:moveTo>
                  <a:cubicBezTo>
                    <a:pt x="4611" y="4130"/>
                    <a:pt x="4768" y="4238"/>
                    <a:pt x="4768" y="4454"/>
                  </a:cubicBezTo>
                  <a:lnTo>
                    <a:pt x="4768" y="5453"/>
                  </a:lnTo>
                  <a:cubicBezTo>
                    <a:pt x="5617" y="5750"/>
                    <a:pt x="5617" y="6942"/>
                    <a:pt x="4768" y="7240"/>
                  </a:cubicBezTo>
                  <a:lnTo>
                    <a:pt x="4768" y="7255"/>
                  </a:lnTo>
                  <a:lnTo>
                    <a:pt x="4768" y="9520"/>
                  </a:lnTo>
                  <a:cubicBezTo>
                    <a:pt x="4768" y="9728"/>
                    <a:pt x="4611" y="9832"/>
                    <a:pt x="4455" y="9832"/>
                  </a:cubicBezTo>
                  <a:cubicBezTo>
                    <a:pt x="4298" y="9832"/>
                    <a:pt x="4142" y="9728"/>
                    <a:pt x="4142" y="9520"/>
                  </a:cubicBezTo>
                  <a:lnTo>
                    <a:pt x="4142" y="7240"/>
                  </a:lnTo>
                  <a:cubicBezTo>
                    <a:pt x="3293" y="6942"/>
                    <a:pt x="3293" y="5750"/>
                    <a:pt x="4142" y="5453"/>
                  </a:cubicBezTo>
                  <a:lnTo>
                    <a:pt x="4142" y="4454"/>
                  </a:lnTo>
                  <a:cubicBezTo>
                    <a:pt x="4142" y="4238"/>
                    <a:pt x="4298" y="4130"/>
                    <a:pt x="4455" y="4130"/>
                  </a:cubicBezTo>
                  <a:close/>
                  <a:moveTo>
                    <a:pt x="6354" y="4130"/>
                  </a:moveTo>
                  <a:cubicBezTo>
                    <a:pt x="6514" y="4130"/>
                    <a:pt x="6675" y="4238"/>
                    <a:pt x="6675" y="4454"/>
                  </a:cubicBezTo>
                  <a:lnTo>
                    <a:pt x="6675" y="7136"/>
                  </a:lnTo>
                  <a:cubicBezTo>
                    <a:pt x="7509" y="7434"/>
                    <a:pt x="7509" y="8641"/>
                    <a:pt x="6675" y="8939"/>
                  </a:cubicBezTo>
                  <a:lnTo>
                    <a:pt x="6675" y="9520"/>
                  </a:lnTo>
                  <a:cubicBezTo>
                    <a:pt x="6667" y="9728"/>
                    <a:pt x="6507" y="9832"/>
                    <a:pt x="6349" y="9832"/>
                  </a:cubicBezTo>
                  <a:cubicBezTo>
                    <a:pt x="6190" y="9832"/>
                    <a:pt x="6034" y="9728"/>
                    <a:pt x="6034" y="9520"/>
                  </a:cubicBezTo>
                  <a:lnTo>
                    <a:pt x="6034" y="8939"/>
                  </a:lnTo>
                  <a:cubicBezTo>
                    <a:pt x="5185" y="8641"/>
                    <a:pt x="5185" y="7449"/>
                    <a:pt x="6034" y="7151"/>
                  </a:cubicBezTo>
                  <a:lnTo>
                    <a:pt x="6034" y="4454"/>
                  </a:lnTo>
                  <a:cubicBezTo>
                    <a:pt x="6034" y="4238"/>
                    <a:pt x="6194" y="4130"/>
                    <a:pt x="6354" y="4130"/>
                  </a:cubicBezTo>
                  <a:close/>
                  <a:moveTo>
                    <a:pt x="8254" y="4130"/>
                  </a:moveTo>
                  <a:cubicBezTo>
                    <a:pt x="8410" y="4130"/>
                    <a:pt x="8567" y="4238"/>
                    <a:pt x="8567" y="4454"/>
                  </a:cubicBezTo>
                  <a:lnTo>
                    <a:pt x="8567" y="4827"/>
                  </a:lnTo>
                  <a:cubicBezTo>
                    <a:pt x="9416" y="5125"/>
                    <a:pt x="9416" y="6317"/>
                    <a:pt x="8567" y="6615"/>
                  </a:cubicBezTo>
                  <a:lnTo>
                    <a:pt x="8567" y="9520"/>
                  </a:lnTo>
                  <a:cubicBezTo>
                    <a:pt x="8567" y="9728"/>
                    <a:pt x="8410" y="9832"/>
                    <a:pt x="8254" y="9832"/>
                  </a:cubicBezTo>
                  <a:cubicBezTo>
                    <a:pt x="8097" y="9832"/>
                    <a:pt x="7941" y="9728"/>
                    <a:pt x="7941" y="9520"/>
                  </a:cubicBezTo>
                  <a:lnTo>
                    <a:pt x="7941" y="6615"/>
                  </a:lnTo>
                  <a:cubicBezTo>
                    <a:pt x="7092" y="6317"/>
                    <a:pt x="7092" y="5125"/>
                    <a:pt x="7941" y="4827"/>
                  </a:cubicBezTo>
                  <a:lnTo>
                    <a:pt x="7941" y="4454"/>
                  </a:lnTo>
                  <a:cubicBezTo>
                    <a:pt x="7941" y="4238"/>
                    <a:pt x="8097" y="4130"/>
                    <a:pt x="8254" y="4130"/>
                  </a:cubicBezTo>
                  <a:close/>
                  <a:moveTo>
                    <a:pt x="6481" y="0"/>
                  </a:moveTo>
                  <a:lnTo>
                    <a:pt x="5244" y="2980"/>
                  </a:lnTo>
                  <a:cubicBezTo>
                    <a:pt x="5200" y="3099"/>
                    <a:pt x="5080" y="3173"/>
                    <a:pt x="4961" y="3173"/>
                  </a:cubicBezTo>
                  <a:lnTo>
                    <a:pt x="0" y="3173"/>
                  </a:lnTo>
                  <a:lnTo>
                    <a:pt x="0" y="9847"/>
                  </a:lnTo>
                  <a:cubicBezTo>
                    <a:pt x="0" y="10369"/>
                    <a:pt x="432" y="10801"/>
                    <a:pt x="954" y="10801"/>
                  </a:cubicBezTo>
                  <a:lnTo>
                    <a:pt x="9848" y="10801"/>
                  </a:lnTo>
                  <a:cubicBezTo>
                    <a:pt x="10369" y="10801"/>
                    <a:pt x="10801" y="10369"/>
                    <a:pt x="10801" y="9847"/>
                  </a:cubicBezTo>
                  <a:lnTo>
                    <a:pt x="10801" y="953"/>
                  </a:lnTo>
                  <a:cubicBezTo>
                    <a:pt x="10801" y="432"/>
                    <a:pt x="10369" y="0"/>
                    <a:pt x="9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9"/>
            <p:cNvSpPr/>
            <p:nvPr/>
          </p:nvSpPr>
          <p:spPr>
            <a:xfrm>
              <a:off x="2136725" y="4306874"/>
              <a:ext cx="17102" cy="14695"/>
            </a:xfrm>
            <a:custGeom>
              <a:rect b="b" l="l" r="r" t="t"/>
              <a:pathLst>
                <a:path extrusionOk="0" h="641" w="746">
                  <a:moveTo>
                    <a:pt x="418" y="1"/>
                  </a:moveTo>
                  <a:cubicBezTo>
                    <a:pt x="135" y="1"/>
                    <a:pt x="1" y="344"/>
                    <a:pt x="194" y="552"/>
                  </a:cubicBezTo>
                  <a:cubicBezTo>
                    <a:pt x="260" y="613"/>
                    <a:pt x="339" y="640"/>
                    <a:pt x="416" y="640"/>
                  </a:cubicBezTo>
                  <a:cubicBezTo>
                    <a:pt x="585" y="640"/>
                    <a:pt x="746" y="512"/>
                    <a:pt x="746" y="329"/>
                  </a:cubicBezTo>
                  <a:cubicBezTo>
                    <a:pt x="746" y="150"/>
                    <a:pt x="597" y="1"/>
                    <a:pt x="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9"/>
            <p:cNvSpPr/>
            <p:nvPr/>
          </p:nvSpPr>
          <p:spPr>
            <a:xfrm>
              <a:off x="2093008" y="4268291"/>
              <a:ext cx="17102" cy="14557"/>
            </a:xfrm>
            <a:custGeom>
              <a:rect b="b" l="l" r="r" t="t"/>
              <a:pathLst>
                <a:path extrusionOk="0" h="635" w="746">
                  <a:moveTo>
                    <a:pt x="433" y="1"/>
                  </a:moveTo>
                  <a:cubicBezTo>
                    <a:pt x="150" y="1"/>
                    <a:pt x="1" y="343"/>
                    <a:pt x="209" y="537"/>
                  </a:cubicBezTo>
                  <a:cubicBezTo>
                    <a:pt x="272" y="605"/>
                    <a:pt x="351" y="635"/>
                    <a:pt x="428" y="635"/>
                  </a:cubicBezTo>
                  <a:cubicBezTo>
                    <a:pt x="589" y="635"/>
                    <a:pt x="746" y="505"/>
                    <a:pt x="746" y="313"/>
                  </a:cubicBezTo>
                  <a:cubicBezTo>
                    <a:pt x="746" y="150"/>
                    <a:pt x="597" y="1"/>
                    <a:pt x="4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9"/>
            <p:cNvSpPr/>
            <p:nvPr/>
          </p:nvSpPr>
          <p:spPr>
            <a:xfrm>
              <a:off x="2180100" y="4253940"/>
              <a:ext cx="17102" cy="14420"/>
            </a:xfrm>
            <a:custGeom>
              <a:rect b="b" l="l" r="r" t="t"/>
              <a:pathLst>
                <a:path extrusionOk="0" h="629" w="746">
                  <a:moveTo>
                    <a:pt x="433" y="1"/>
                  </a:moveTo>
                  <a:cubicBezTo>
                    <a:pt x="150" y="1"/>
                    <a:pt x="1" y="329"/>
                    <a:pt x="209" y="537"/>
                  </a:cubicBezTo>
                  <a:cubicBezTo>
                    <a:pt x="272" y="600"/>
                    <a:pt x="350" y="628"/>
                    <a:pt x="428" y="628"/>
                  </a:cubicBezTo>
                  <a:cubicBezTo>
                    <a:pt x="589" y="628"/>
                    <a:pt x="746" y="505"/>
                    <a:pt x="746" y="314"/>
                  </a:cubicBezTo>
                  <a:cubicBezTo>
                    <a:pt x="746" y="135"/>
                    <a:pt x="597" y="1"/>
                    <a:pt x="4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9"/>
            <p:cNvSpPr/>
            <p:nvPr/>
          </p:nvSpPr>
          <p:spPr>
            <a:xfrm>
              <a:off x="2049633" y="4306874"/>
              <a:ext cx="17102" cy="14695"/>
            </a:xfrm>
            <a:custGeom>
              <a:rect b="b" l="l" r="r" t="t"/>
              <a:pathLst>
                <a:path extrusionOk="0" h="641" w="746">
                  <a:moveTo>
                    <a:pt x="418" y="1"/>
                  </a:moveTo>
                  <a:cubicBezTo>
                    <a:pt x="135" y="1"/>
                    <a:pt x="1" y="344"/>
                    <a:pt x="194" y="552"/>
                  </a:cubicBezTo>
                  <a:cubicBezTo>
                    <a:pt x="260" y="613"/>
                    <a:pt x="339" y="640"/>
                    <a:pt x="417" y="640"/>
                  </a:cubicBezTo>
                  <a:cubicBezTo>
                    <a:pt x="585" y="640"/>
                    <a:pt x="746" y="512"/>
                    <a:pt x="746" y="329"/>
                  </a:cubicBezTo>
                  <a:cubicBezTo>
                    <a:pt x="746" y="150"/>
                    <a:pt x="597" y="1"/>
                    <a:pt x="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7" name="Shape 1557"/>
        <p:cNvGrpSpPr/>
        <p:nvPr/>
      </p:nvGrpSpPr>
      <p:grpSpPr>
        <a:xfrm>
          <a:off x="0" y="0"/>
          <a:ext cx="0" cy="0"/>
          <a:chOff x="0" y="0"/>
          <a:chExt cx="0" cy="0"/>
        </a:xfrm>
      </p:grpSpPr>
      <p:sp>
        <p:nvSpPr>
          <p:cNvPr id="1558" name="Google Shape;1558;p50"/>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a:t>
            </a:r>
            <a:r>
              <a:rPr b="0" lang="en"/>
              <a:t>RESOURCES</a:t>
            </a:r>
            <a:endParaRPr b="0"/>
          </a:p>
        </p:txBody>
      </p:sp>
      <p:sp>
        <p:nvSpPr>
          <p:cNvPr id="1559" name="Google Shape;1559;p50"/>
          <p:cNvSpPr txBox="1"/>
          <p:nvPr>
            <p:ph idx="1" type="body"/>
          </p:nvPr>
        </p:nvSpPr>
        <p:spPr>
          <a:xfrm>
            <a:off x="720000" y="1203200"/>
            <a:ext cx="7704000" cy="340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b="1" lang="en" sz="2000">
                <a:latin typeface="Titillium Web"/>
                <a:ea typeface="Titillium Web"/>
                <a:cs typeface="Titillium Web"/>
                <a:sym typeface="Titillium Web"/>
              </a:rPr>
              <a:t>Photos</a:t>
            </a:r>
            <a:endParaRPr b="1" sz="2000">
              <a:latin typeface="Titillium Web"/>
              <a:ea typeface="Titillium Web"/>
              <a:cs typeface="Titillium Web"/>
              <a:sym typeface="Titillium Web"/>
            </a:endParaRPr>
          </a:p>
          <a:p>
            <a:pPr indent="-203200" lvl="0" marL="241300" rtl="0" algn="l">
              <a:spcBef>
                <a:spcPts val="0"/>
              </a:spcBef>
              <a:spcAft>
                <a:spcPts val="0"/>
              </a:spcAft>
              <a:buClr>
                <a:schemeClr val="dk1"/>
              </a:buClr>
              <a:buSzPts val="1200"/>
              <a:buChar char="●"/>
            </a:pPr>
            <a:r>
              <a:rPr lang="en">
                <a:uFill>
                  <a:noFill/>
                </a:uFill>
                <a:hlinkClick r:id="rId3"/>
              </a:rPr>
              <a:t>Circuit board close-up with different components</a:t>
            </a:r>
            <a:endParaRPr b="1"/>
          </a:p>
          <a:p>
            <a:pPr indent="-203200" lvl="0" marL="241300" rtl="0" algn="l">
              <a:spcBef>
                <a:spcPts val="0"/>
              </a:spcBef>
              <a:spcAft>
                <a:spcPts val="0"/>
              </a:spcAft>
              <a:buClr>
                <a:schemeClr val="dk1"/>
              </a:buClr>
              <a:buSzPts val="1200"/>
              <a:buChar char="●"/>
            </a:pPr>
            <a:r>
              <a:rPr lang="en">
                <a:uFill>
                  <a:noFill/>
                </a:uFill>
                <a:hlinkClick r:id="rId4"/>
              </a:rPr>
              <a:t>Flat lay circuit board close-up</a:t>
            </a:r>
            <a:endParaRPr b="1"/>
          </a:p>
          <a:p>
            <a:pPr indent="-203200" lvl="0" marL="241300" rtl="0" algn="l">
              <a:spcBef>
                <a:spcPts val="0"/>
              </a:spcBef>
              <a:spcAft>
                <a:spcPts val="0"/>
              </a:spcAft>
              <a:buClr>
                <a:schemeClr val="dk1"/>
              </a:buClr>
              <a:buSzPts val="1200"/>
              <a:buChar char="●"/>
            </a:pPr>
            <a:r>
              <a:rPr lang="en">
                <a:uFill>
                  <a:noFill/>
                </a:uFill>
                <a:hlinkClick r:id="rId5"/>
              </a:rPr>
              <a:t>Programming background with person working with codes on computer I</a:t>
            </a:r>
            <a:endParaRPr/>
          </a:p>
          <a:p>
            <a:pPr indent="-203200" lvl="0" marL="241300" rtl="0" algn="l">
              <a:spcBef>
                <a:spcPts val="0"/>
              </a:spcBef>
              <a:spcAft>
                <a:spcPts val="0"/>
              </a:spcAft>
              <a:buClr>
                <a:schemeClr val="dk1"/>
              </a:buClr>
              <a:buSzPts val="1200"/>
              <a:buChar char="●"/>
            </a:pPr>
            <a:r>
              <a:rPr lang="en">
                <a:uFill>
                  <a:noFill/>
                </a:uFill>
                <a:hlinkClick r:id="rId6"/>
              </a:rPr>
              <a:t>Programming background with person working with codes on computer II</a:t>
            </a:r>
            <a:endParaRPr b="1"/>
          </a:p>
          <a:p>
            <a:pPr indent="-203200" lvl="0" marL="241300" rtl="0" algn="l">
              <a:spcBef>
                <a:spcPts val="0"/>
              </a:spcBef>
              <a:spcAft>
                <a:spcPts val="0"/>
              </a:spcAft>
              <a:buClr>
                <a:schemeClr val="dk1"/>
              </a:buClr>
              <a:buSzPts val="1200"/>
              <a:buChar char="●"/>
            </a:pPr>
            <a:r>
              <a:rPr lang="en">
                <a:uFill>
                  <a:noFill/>
                </a:uFill>
                <a:hlinkClick r:id="rId7"/>
              </a:rPr>
              <a:t>Programming background with person working with codes on computer III</a:t>
            </a:r>
            <a:endParaRPr b="1"/>
          </a:p>
          <a:p>
            <a:pPr indent="0" lvl="0" marL="0" rtl="0" algn="l">
              <a:spcBef>
                <a:spcPts val="120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3" name="Shape 1563"/>
        <p:cNvGrpSpPr/>
        <p:nvPr/>
      </p:nvGrpSpPr>
      <p:grpSpPr>
        <a:xfrm>
          <a:off x="0" y="0"/>
          <a:ext cx="0" cy="0"/>
          <a:chOff x="0" y="0"/>
          <a:chExt cx="0" cy="0"/>
        </a:xfrm>
      </p:grpSpPr>
      <p:sp>
        <p:nvSpPr>
          <p:cNvPr id="1564" name="Google Shape;1564;p51"/>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565" name="Google Shape;1565;p51"/>
          <p:cNvSpPr txBox="1"/>
          <p:nvPr>
            <p:ph idx="1" type="body"/>
          </p:nvPr>
        </p:nvSpPr>
        <p:spPr>
          <a:xfrm>
            <a:off x="720000" y="1203200"/>
            <a:ext cx="3837900" cy="340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Did you like the resources on this template? Get them for free at our other websites:</a:t>
            </a:r>
            <a:endParaRPr/>
          </a:p>
          <a:p>
            <a:pPr indent="0" lvl="0" marL="0" rtl="0" algn="l">
              <a:spcBef>
                <a:spcPts val="1000"/>
              </a:spcBef>
              <a:spcAft>
                <a:spcPts val="0"/>
              </a:spcAft>
              <a:buNone/>
            </a:pPr>
            <a:r>
              <a:rPr b="1" lang="en" sz="2000">
                <a:latin typeface="Titillium Web"/>
                <a:ea typeface="Titillium Web"/>
                <a:cs typeface="Titillium Web"/>
                <a:sym typeface="Titillium Web"/>
              </a:rPr>
              <a:t>Photos</a:t>
            </a:r>
            <a:endParaRPr b="1" sz="2000">
              <a:latin typeface="Titillium Web"/>
              <a:ea typeface="Titillium Web"/>
              <a:cs typeface="Titillium Web"/>
              <a:sym typeface="Titillium Web"/>
            </a:endParaRPr>
          </a:p>
          <a:p>
            <a:pPr indent="-203200" lvl="0" marL="241300" rtl="0" algn="l">
              <a:spcBef>
                <a:spcPts val="0"/>
              </a:spcBef>
              <a:spcAft>
                <a:spcPts val="0"/>
              </a:spcAft>
              <a:buSzPts val="1200"/>
              <a:buChar char="●"/>
            </a:pPr>
            <a:r>
              <a:rPr lang="en">
                <a:uFill>
                  <a:noFill/>
                </a:uFill>
                <a:hlinkClick r:id="rId3"/>
              </a:rPr>
              <a:t>Html and css collage concept with person</a:t>
            </a:r>
            <a:endParaRPr b="1"/>
          </a:p>
          <a:p>
            <a:pPr indent="-203200" lvl="0" marL="241300" rtl="0" algn="l">
              <a:spcBef>
                <a:spcPts val="0"/>
              </a:spcBef>
              <a:spcAft>
                <a:spcPts val="0"/>
              </a:spcAft>
              <a:buSzPts val="1200"/>
              <a:buChar char="●"/>
            </a:pPr>
            <a:r>
              <a:rPr lang="en">
                <a:uFill>
                  <a:noFill/>
                </a:uFill>
                <a:hlinkClick r:id="rId4"/>
              </a:rPr>
              <a:t>Circuit board close-up with different components</a:t>
            </a:r>
            <a:endParaRPr b="1"/>
          </a:p>
          <a:p>
            <a:pPr indent="-203200" lvl="0" marL="241300" rtl="0" algn="l">
              <a:spcBef>
                <a:spcPts val="0"/>
              </a:spcBef>
              <a:spcAft>
                <a:spcPts val="0"/>
              </a:spcAft>
              <a:buSzPts val="1200"/>
              <a:buChar char="●"/>
            </a:pPr>
            <a:r>
              <a:rPr lang="en">
                <a:uFill>
                  <a:noFill/>
                </a:uFill>
                <a:hlinkClick r:id="rId5"/>
              </a:rPr>
              <a:t>Programming background with person working with codes on computer I</a:t>
            </a:r>
            <a:endParaRPr/>
          </a:p>
          <a:p>
            <a:pPr indent="-203200" lvl="0" marL="241300" rtl="0" algn="l">
              <a:spcBef>
                <a:spcPts val="0"/>
              </a:spcBef>
              <a:spcAft>
                <a:spcPts val="0"/>
              </a:spcAft>
              <a:buSzPts val="1200"/>
              <a:buChar char="●"/>
            </a:pPr>
            <a:r>
              <a:rPr lang="en">
                <a:uFill>
                  <a:noFill/>
                </a:uFill>
                <a:hlinkClick r:id="rId6"/>
              </a:rPr>
              <a:t>Programming background with person working with codes on computer II</a:t>
            </a:r>
            <a:endParaRPr b="1"/>
          </a:p>
          <a:p>
            <a:pPr indent="-203200" lvl="0" marL="241300" rtl="0" algn="l">
              <a:spcBef>
                <a:spcPts val="0"/>
              </a:spcBef>
              <a:spcAft>
                <a:spcPts val="0"/>
              </a:spcAft>
              <a:buSzPts val="1200"/>
              <a:buChar char="●"/>
            </a:pPr>
            <a:r>
              <a:rPr lang="en">
                <a:uFill>
                  <a:noFill/>
                </a:uFill>
                <a:hlinkClick r:id="rId7"/>
              </a:rPr>
              <a:t>Circuit board close-up with different components</a:t>
            </a:r>
            <a:endParaRPr b="1"/>
          </a:p>
          <a:p>
            <a:pPr indent="-203200" lvl="0" marL="241300" rtl="0" algn="l">
              <a:spcBef>
                <a:spcPts val="0"/>
              </a:spcBef>
              <a:spcAft>
                <a:spcPts val="0"/>
              </a:spcAft>
              <a:buSzPts val="1200"/>
              <a:buChar char="●"/>
            </a:pPr>
            <a:r>
              <a:rPr lang="en">
                <a:uFill>
                  <a:noFill/>
                </a:uFill>
                <a:hlinkClick r:id="rId8"/>
              </a:rPr>
              <a:t>Programming background with person working with codes on computer III</a:t>
            </a:r>
            <a:endParaRPr/>
          </a:p>
          <a:p>
            <a:pPr indent="-203200" lvl="0" marL="241300" rtl="0" algn="l">
              <a:spcBef>
                <a:spcPts val="0"/>
              </a:spcBef>
              <a:spcAft>
                <a:spcPts val="0"/>
              </a:spcAft>
              <a:buSzPts val="1200"/>
              <a:buChar char="●"/>
            </a:pPr>
            <a:r>
              <a:rPr lang="en">
                <a:uFill>
                  <a:noFill/>
                </a:uFill>
                <a:hlinkClick r:id="rId9"/>
              </a:rPr>
              <a:t>Programming background with person working with codes on computer IV</a:t>
            </a:r>
            <a:endParaRPr/>
          </a:p>
        </p:txBody>
      </p:sp>
      <p:sp>
        <p:nvSpPr>
          <p:cNvPr id="1566" name="Google Shape;1566;p51"/>
          <p:cNvSpPr txBox="1"/>
          <p:nvPr>
            <p:ph idx="2" type="body"/>
          </p:nvPr>
        </p:nvSpPr>
        <p:spPr>
          <a:xfrm>
            <a:off x="4557900" y="1203200"/>
            <a:ext cx="3837900" cy="3400500"/>
          </a:xfrm>
          <a:prstGeom prst="rect">
            <a:avLst/>
          </a:prstGeom>
        </p:spPr>
        <p:txBody>
          <a:bodyPr anchorCtr="0" anchor="t" bIns="91425" lIns="91425" spcFirstLastPara="1" rIns="91425" wrap="square" tIns="91425">
            <a:noAutofit/>
          </a:bodyPr>
          <a:lstStyle/>
          <a:p>
            <a:pPr indent="-203200" lvl="0" marL="241300" rtl="0" algn="l">
              <a:spcBef>
                <a:spcPts val="0"/>
              </a:spcBef>
              <a:spcAft>
                <a:spcPts val="0"/>
              </a:spcAft>
              <a:buSzPts val="1200"/>
              <a:buChar char="●"/>
            </a:pPr>
            <a:r>
              <a:rPr lang="en">
                <a:uFill>
                  <a:noFill/>
                </a:uFill>
                <a:hlinkClick r:id="rId10"/>
              </a:rPr>
              <a:t>Programming background with person working with codes on computer V</a:t>
            </a:r>
            <a:endParaRPr b="1"/>
          </a:p>
          <a:p>
            <a:pPr indent="-203200" lvl="0" marL="241300" rtl="0" algn="l">
              <a:spcBef>
                <a:spcPts val="0"/>
              </a:spcBef>
              <a:spcAft>
                <a:spcPts val="0"/>
              </a:spcAft>
              <a:buSzPts val="1200"/>
              <a:buChar char="●"/>
            </a:pPr>
            <a:r>
              <a:rPr lang="en">
                <a:uFill>
                  <a:noFill/>
                </a:uFill>
                <a:hlinkClick r:id="rId11"/>
              </a:rPr>
              <a:t>Programming background with person working with codes on computer VI</a:t>
            </a:r>
            <a:endParaRPr b="1"/>
          </a:p>
          <a:p>
            <a:pPr indent="-203200" lvl="0" marL="241300" rtl="0" algn="l">
              <a:spcBef>
                <a:spcPts val="0"/>
              </a:spcBef>
              <a:spcAft>
                <a:spcPts val="0"/>
              </a:spcAft>
              <a:buSzPts val="1200"/>
              <a:buChar char="●"/>
            </a:pPr>
            <a:r>
              <a:rPr lang="en">
                <a:uFill>
                  <a:noFill/>
                </a:uFill>
                <a:hlinkClick r:id="rId12"/>
              </a:rPr>
              <a:t>Programming background with person working with codes on computer VII</a:t>
            </a:r>
            <a:endParaRPr/>
          </a:p>
          <a:p>
            <a:pPr indent="0" lvl="0" marL="0" rtl="0" algn="l">
              <a:spcBef>
                <a:spcPts val="1200"/>
              </a:spcBef>
              <a:spcAft>
                <a:spcPts val="0"/>
              </a:spcAft>
              <a:buNone/>
            </a:pPr>
            <a:r>
              <a:rPr b="1" lang="en" sz="2000">
                <a:latin typeface="Titillium Web"/>
                <a:ea typeface="Titillium Web"/>
                <a:cs typeface="Titillium Web"/>
                <a:sym typeface="Titillium Web"/>
              </a:rPr>
              <a:t>Vectors</a:t>
            </a:r>
            <a:endParaRPr b="1" sz="2000">
              <a:latin typeface="Titillium Web"/>
              <a:ea typeface="Titillium Web"/>
              <a:cs typeface="Titillium Web"/>
              <a:sym typeface="Titillium Web"/>
            </a:endParaRPr>
          </a:p>
          <a:p>
            <a:pPr indent="-203200" lvl="0" marL="241300" rtl="0" algn="l">
              <a:spcBef>
                <a:spcPts val="0"/>
              </a:spcBef>
              <a:spcAft>
                <a:spcPts val="0"/>
              </a:spcAft>
              <a:buSzPts val="1200"/>
              <a:buChar char="●"/>
            </a:pPr>
            <a:r>
              <a:rPr lang="en">
                <a:uFill>
                  <a:noFill/>
                </a:uFill>
                <a:hlinkClick r:id="rId13"/>
              </a:rPr>
              <a:t>Flat minimal technology social media cover template</a:t>
            </a:r>
            <a:endParaRPr b="1"/>
          </a:p>
          <a:p>
            <a:pPr indent="-203200" lvl="0" marL="241300" rtl="0" algn="l">
              <a:spcBef>
                <a:spcPts val="0"/>
              </a:spcBef>
              <a:spcAft>
                <a:spcPts val="0"/>
              </a:spcAft>
              <a:buSzPts val="1200"/>
              <a:buChar char="●"/>
            </a:pPr>
            <a:r>
              <a:rPr lang="en">
                <a:uFill>
                  <a:noFill/>
                </a:uFill>
                <a:hlinkClick r:id="rId14"/>
              </a:rPr>
              <a:t>Flat minimal technology social media post template</a:t>
            </a:r>
            <a:endParaRPr b="1"/>
          </a:p>
          <a:p>
            <a:pPr indent="0" lvl="0" marL="0" rtl="0" algn="l">
              <a:spcBef>
                <a:spcPts val="1200"/>
              </a:spcBef>
              <a:spcAft>
                <a:spcPts val="0"/>
              </a:spcAft>
              <a:buNone/>
            </a:pPr>
            <a:r>
              <a:rPr b="1" lang="en" sz="2000">
                <a:latin typeface="Titillium Web"/>
                <a:ea typeface="Titillium Web"/>
                <a:cs typeface="Titillium Web"/>
                <a:sym typeface="Titillium Web"/>
              </a:rPr>
              <a:t>Icon pack</a:t>
            </a:r>
            <a:endParaRPr b="1" sz="2000">
              <a:latin typeface="Titillium Web"/>
              <a:ea typeface="Titillium Web"/>
              <a:cs typeface="Titillium Web"/>
              <a:sym typeface="Titillium Web"/>
            </a:endParaRPr>
          </a:p>
          <a:p>
            <a:pPr indent="-203200" lvl="0" marL="241300" rtl="0" algn="l">
              <a:spcBef>
                <a:spcPts val="0"/>
              </a:spcBef>
              <a:spcAft>
                <a:spcPts val="0"/>
              </a:spcAft>
              <a:buSzPts val="1200"/>
              <a:buChar char="●"/>
            </a:pPr>
            <a:r>
              <a:rPr lang="en">
                <a:uFill>
                  <a:noFill/>
                </a:uFill>
                <a:hlinkClick r:id="rId15"/>
              </a:rPr>
              <a:t>Icon Pack: Setup and Settings | Filled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0" name="Shape 1570"/>
        <p:cNvGrpSpPr/>
        <p:nvPr/>
      </p:nvGrpSpPr>
      <p:grpSpPr>
        <a:xfrm>
          <a:off x="0" y="0"/>
          <a:ext cx="0" cy="0"/>
          <a:chOff x="0" y="0"/>
          <a:chExt cx="0" cy="0"/>
        </a:xfrm>
      </p:grpSpPr>
      <p:sp>
        <p:nvSpPr>
          <p:cNvPr id="1571" name="Google Shape;1571;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572" name="Google Shape;1572;p52"/>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6" name="Shape 1576"/>
        <p:cNvGrpSpPr/>
        <p:nvPr/>
      </p:nvGrpSpPr>
      <p:grpSpPr>
        <a:xfrm>
          <a:off x="0" y="0"/>
          <a:ext cx="0" cy="0"/>
          <a:chOff x="0" y="0"/>
          <a:chExt cx="0" cy="0"/>
        </a:xfrm>
      </p:grpSpPr>
      <p:sp>
        <p:nvSpPr>
          <p:cNvPr id="1577" name="Google Shape;1577;p53"/>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578" name="Google Shape;1578;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82" name="Shape 1582"/>
        <p:cNvGrpSpPr/>
        <p:nvPr/>
      </p:nvGrpSpPr>
      <p:grpSpPr>
        <a:xfrm>
          <a:off x="0" y="0"/>
          <a:ext cx="0" cy="0"/>
          <a:chOff x="0" y="0"/>
          <a:chExt cx="0" cy="0"/>
        </a:xfrm>
      </p:grpSpPr>
      <p:sp>
        <p:nvSpPr>
          <p:cNvPr id="1583" name="Google Shape;1583;p54"/>
          <p:cNvSpPr txBox="1"/>
          <p:nvPr/>
        </p:nvSpPr>
        <p:spPr>
          <a:xfrm>
            <a:off x="723400" y="13293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Titillium Web</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https://fonts.google.com/specimen/Titillium+Web</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Assistant</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https://fonts.google.com/specimen/Assistant</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584" name="Google Shape;1584;p54"/>
          <p:cNvSpPr/>
          <p:nvPr/>
        </p:nvSpPr>
        <p:spPr>
          <a:xfrm>
            <a:off x="3114450" y="3495100"/>
            <a:ext cx="791400" cy="754200"/>
          </a:xfrm>
          <a:prstGeom prst="roundRect">
            <a:avLst>
              <a:gd fmla="val 16667" name="adj"/>
            </a:avLst>
          </a:prstGeom>
          <a:solidFill>
            <a:srgbClr val="EFEFF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4"/>
          <p:cNvSpPr/>
          <p:nvPr/>
        </p:nvSpPr>
        <p:spPr>
          <a:xfrm>
            <a:off x="4176270" y="3495100"/>
            <a:ext cx="791400" cy="754200"/>
          </a:xfrm>
          <a:prstGeom prst="roundRect">
            <a:avLst>
              <a:gd fmla="val 16667" name="adj"/>
            </a:avLst>
          </a:prstGeom>
          <a:solidFill>
            <a:srgbClr val="1D416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4"/>
          <p:cNvSpPr txBox="1"/>
          <p:nvPr/>
        </p:nvSpPr>
        <p:spPr>
          <a:xfrm>
            <a:off x="3114450" y="36521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#efeffb</a:t>
            </a:r>
            <a:endParaRPr sz="1000"/>
          </a:p>
        </p:txBody>
      </p:sp>
      <p:sp>
        <p:nvSpPr>
          <p:cNvPr id="1587" name="Google Shape;1587;p54"/>
          <p:cNvSpPr txBox="1"/>
          <p:nvPr/>
        </p:nvSpPr>
        <p:spPr>
          <a:xfrm>
            <a:off x="4176275" y="36521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#1d4167</a:t>
            </a:r>
            <a:endParaRPr sz="1000">
              <a:solidFill>
                <a:srgbClr val="FFFFFF"/>
              </a:solidFill>
            </a:endParaRPr>
          </a:p>
        </p:txBody>
      </p:sp>
      <p:sp>
        <p:nvSpPr>
          <p:cNvPr id="1588" name="Google Shape;1588;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1589" name="Google Shape;1589;p54"/>
          <p:cNvSpPr/>
          <p:nvPr/>
        </p:nvSpPr>
        <p:spPr>
          <a:xfrm>
            <a:off x="5238114" y="3495100"/>
            <a:ext cx="791400" cy="754200"/>
          </a:xfrm>
          <a:prstGeom prst="roundRect">
            <a:avLst>
              <a:gd fmla="val 16667" name="adj"/>
            </a:avLst>
          </a:prstGeom>
          <a:solidFill>
            <a:srgbClr val="BDD7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4"/>
          <p:cNvSpPr txBox="1"/>
          <p:nvPr/>
        </p:nvSpPr>
        <p:spPr>
          <a:xfrm>
            <a:off x="5238125" y="36521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#bdd7f3</a:t>
            </a:r>
            <a:endParaRPr sz="10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4" name="Shape 1594"/>
        <p:cNvGrpSpPr/>
        <p:nvPr/>
      </p:nvGrpSpPr>
      <p:grpSpPr>
        <a:xfrm>
          <a:off x="0" y="0"/>
          <a:ext cx="0" cy="0"/>
          <a:chOff x="0" y="0"/>
          <a:chExt cx="0" cy="0"/>
        </a:xfrm>
      </p:grpSpPr>
      <p:sp>
        <p:nvSpPr>
          <p:cNvPr id="1595" name="Google Shape;1595;p55"/>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596" name="Google Shape;1596;p5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597" name="Google Shape;1597;p5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598" name="Google Shape;1598;p5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599" name="Google Shape;1599;p5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600" name="Google Shape;1600;p5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601" name="Google Shape;1601;p5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602" name="Google Shape;1602;p5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603" name="Google Shape;1603;p5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604" name="Google Shape;1604;p5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605" name="Google Shape;1605;p5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606" name="Google Shape;1606;p5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10" name="Shape 1610"/>
        <p:cNvGrpSpPr/>
        <p:nvPr/>
      </p:nvGrpSpPr>
      <p:grpSpPr>
        <a:xfrm>
          <a:off x="0" y="0"/>
          <a:ext cx="0" cy="0"/>
          <a:chOff x="0" y="0"/>
          <a:chExt cx="0" cy="0"/>
        </a:xfrm>
      </p:grpSpPr>
      <p:grpSp>
        <p:nvGrpSpPr>
          <p:cNvPr id="1611" name="Google Shape;1611;p56"/>
          <p:cNvGrpSpPr/>
          <p:nvPr/>
        </p:nvGrpSpPr>
        <p:grpSpPr>
          <a:xfrm>
            <a:off x="5048544" y="3019584"/>
            <a:ext cx="442841" cy="514271"/>
            <a:chOff x="4727025" y="1332775"/>
            <a:chExt cx="59900" cy="69625"/>
          </a:xfrm>
        </p:grpSpPr>
        <p:sp>
          <p:nvSpPr>
            <p:cNvPr id="1612" name="Google Shape;1612;p5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56"/>
          <p:cNvGrpSpPr/>
          <p:nvPr/>
        </p:nvGrpSpPr>
        <p:grpSpPr>
          <a:xfrm>
            <a:off x="5723860" y="2267072"/>
            <a:ext cx="500909" cy="500899"/>
            <a:chOff x="4820425" y="1329900"/>
            <a:chExt cx="70175" cy="70350"/>
          </a:xfrm>
        </p:grpSpPr>
        <p:sp>
          <p:nvSpPr>
            <p:cNvPr id="1615" name="Google Shape;1615;p5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56"/>
          <p:cNvGrpSpPr/>
          <p:nvPr/>
        </p:nvGrpSpPr>
        <p:grpSpPr>
          <a:xfrm>
            <a:off x="6376484" y="2278862"/>
            <a:ext cx="538135" cy="493119"/>
            <a:chOff x="4903200" y="1331525"/>
            <a:chExt cx="73575" cy="67425"/>
          </a:xfrm>
        </p:grpSpPr>
        <p:sp>
          <p:nvSpPr>
            <p:cNvPr id="1620" name="Google Shape;1620;p5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21" name="Google Shape;1621;p5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 name="Google Shape;1622;p56"/>
          <p:cNvGrpSpPr/>
          <p:nvPr/>
        </p:nvGrpSpPr>
        <p:grpSpPr>
          <a:xfrm>
            <a:off x="5636435" y="3020840"/>
            <a:ext cx="544563" cy="511895"/>
            <a:chOff x="4815575" y="1416800"/>
            <a:chExt cx="73750" cy="71400"/>
          </a:xfrm>
        </p:grpSpPr>
        <p:sp>
          <p:nvSpPr>
            <p:cNvPr id="1623" name="Google Shape;1623;p5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 name="Google Shape;1626;p56"/>
          <p:cNvGrpSpPr/>
          <p:nvPr/>
        </p:nvGrpSpPr>
        <p:grpSpPr>
          <a:xfrm>
            <a:off x="6333060" y="3020546"/>
            <a:ext cx="602914" cy="512477"/>
            <a:chOff x="4902475" y="1418875"/>
            <a:chExt cx="74500" cy="63775"/>
          </a:xfrm>
        </p:grpSpPr>
        <p:sp>
          <p:nvSpPr>
            <p:cNvPr id="1627" name="Google Shape;1627;p5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 name="Google Shape;1629;p56"/>
          <p:cNvGrpSpPr/>
          <p:nvPr/>
        </p:nvGrpSpPr>
        <p:grpSpPr>
          <a:xfrm>
            <a:off x="5748932" y="3759785"/>
            <a:ext cx="515391" cy="525699"/>
            <a:chOff x="4818100" y="1507675"/>
            <a:chExt cx="71225" cy="71625"/>
          </a:xfrm>
        </p:grpSpPr>
        <p:sp>
          <p:nvSpPr>
            <p:cNvPr id="1630" name="Google Shape;1630;p5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 name="Google Shape;1634;p56"/>
          <p:cNvGrpSpPr/>
          <p:nvPr/>
        </p:nvGrpSpPr>
        <p:grpSpPr>
          <a:xfrm>
            <a:off x="5087034" y="3781317"/>
            <a:ext cx="522956" cy="489869"/>
            <a:chOff x="4721450" y="1509475"/>
            <a:chExt cx="79350" cy="74325"/>
          </a:xfrm>
        </p:grpSpPr>
        <p:sp>
          <p:nvSpPr>
            <p:cNvPr id="1635" name="Google Shape;1635;p5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56"/>
          <p:cNvGrpSpPr/>
          <p:nvPr/>
        </p:nvGrpSpPr>
        <p:grpSpPr>
          <a:xfrm>
            <a:off x="6410277" y="3761069"/>
            <a:ext cx="525704" cy="535436"/>
            <a:chOff x="4906800" y="1507500"/>
            <a:chExt cx="70350" cy="71075"/>
          </a:xfrm>
        </p:grpSpPr>
        <p:sp>
          <p:nvSpPr>
            <p:cNvPr id="1640" name="Google Shape;1640;p5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56"/>
          <p:cNvGrpSpPr/>
          <p:nvPr/>
        </p:nvGrpSpPr>
        <p:grpSpPr>
          <a:xfrm>
            <a:off x="4443099" y="2267050"/>
            <a:ext cx="508054" cy="508095"/>
            <a:chOff x="3736598" y="2170606"/>
            <a:chExt cx="404889" cy="404889"/>
          </a:xfrm>
        </p:grpSpPr>
        <p:sp>
          <p:nvSpPr>
            <p:cNvPr id="1646" name="Google Shape;1646;p5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56"/>
          <p:cNvGrpSpPr/>
          <p:nvPr/>
        </p:nvGrpSpPr>
        <p:grpSpPr>
          <a:xfrm>
            <a:off x="3731139" y="2267145"/>
            <a:ext cx="575790" cy="507904"/>
            <a:chOff x="3161917" y="2170682"/>
            <a:chExt cx="458870" cy="404737"/>
          </a:xfrm>
        </p:grpSpPr>
        <p:sp>
          <p:nvSpPr>
            <p:cNvPr id="1651" name="Google Shape;1651;p5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52" name="Google Shape;1652;p5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 name="Google Shape;1654;p56"/>
          <p:cNvGrpSpPr/>
          <p:nvPr/>
        </p:nvGrpSpPr>
        <p:grpSpPr>
          <a:xfrm>
            <a:off x="3758669" y="3027517"/>
            <a:ext cx="520730" cy="498567"/>
            <a:chOff x="3179914" y="2889488"/>
            <a:chExt cx="422876" cy="404911"/>
          </a:xfrm>
        </p:grpSpPr>
        <p:sp>
          <p:nvSpPr>
            <p:cNvPr id="1655" name="Google Shape;1655;p5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56"/>
          <p:cNvGrpSpPr/>
          <p:nvPr/>
        </p:nvGrpSpPr>
        <p:grpSpPr>
          <a:xfrm>
            <a:off x="4387349" y="3027477"/>
            <a:ext cx="516145" cy="498648"/>
            <a:chOff x="3729467" y="2889422"/>
            <a:chExt cx="419153" cy="404977"/>
          </a:xfrm>
        </p:grpSpPr>
        <p:sp>
          <p:nvSpPr>
            <p:cNvPr id="1662" name="Google Shape;1662;p5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9" name="Google Shape;1669;p56"/>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3" name="Google Shape;1673;p56"/>
          <p:cNvGrpSpPr/>
          <p:nvPr/>
        </p:nvGrpSpPr>
        <p:grpSpPr>
          <a:xfrm>
            <a:off x="7107677" y="2474362"/>
            <a:ext cx="166473" cy="141497"/>
            <a:chOff x="4660325" y="1866850"/>
            <a:chExt cx="68350" cy="58100"/>
          </a:xfrm>
        </p:grpSpPr>
        <p:sp>
          <p:nvSpPr>
            <p:cNvPr id="1674" name="Google Shape;1674;p5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 name="Google Shape;1676;p56"/>
          <p:cNvGrpSpPr/>
          <p:nvPr/>
        </p:nvGrpSpPr>
        <p:grpSpPr>
          <a:xfrm>
            <a:off x="7417022" y="2500086"/>
            <a:ext cx="162515" cy="90049"/>
            <a:chOff x="4791775" y="1877500"/>
            <a:chExt cx="66725" cy="36975"/>
          </a:xfrm>
        </p:grpSpPr>
        <p:sp>
          <p:nvSpPr>
            <p:cNvPr id="1677" name="Google Shape;1677;p5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56"/>
          <p:cNvGrpSpPr/>
          <p:nvPr/>
        </p:nvGrpSpPr>
        <p:grpSpPr>
          <a:xfrm>
            <a:off x="7738734" y="2500086"/>
            <a:ext cx="144979" cy="90049"/>
            <a:chOff x="4923925" y="1877500"/>
            <a:chExt cx="59525" cy="36975"/>
          </a:xfrm>
        </p:grpSpPr>
        <p:sp>
          <p:nvSpPr>
            <p:cNvPr id="1680" name="Google Shape;1680;p5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 name="Google Shape;1682;p56"/>
          <p:cNvGrpSpPr/>
          <p:nvPr/>
        </p:nvGrpSpPr>
        <p:grpSpPr>
          <a:xfrm>
            <a:off x="8033226" y="2482277"/>
            <a:ext cx="141447" cy="125667"/>
            <a:chOff x="5058450" y="1870100"/>
            <a:chExt cx="58075" cy="51600"/>
          </a:xfrm>
        </p:grpSpPr>
        <p:sp>
          <p:nvSpPr>
            <p:cNvPr id="1683" name="Google Shape;1683;p5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 name="Google Shape;1685;p56"/>
          <p:cNvGrpSpPr/>
          <p:nvPr/>
        </p:nvGrpSpPr>
        <p:grpSpPr>
          <a:xfrm>
            <a:off x="7447741" y="2904685"/>
            <a:ext cx="101077" cy="107645"/>
            <a:chOff x="4811425" y="2065025"/>
            <a:chExt cx="41500" cy="44200"/>
          </a:xfrm>
        </p:grpSpPr>
        <p:sp>
          <p:nvSpPr>
            <p:cNvPr id="1686" name="Google Shape;1686;p5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 name="Google Shape;1688;p56"/>
          <p:cNvGrpSpPr/>
          <p:nvPr/>
        </p:nvGrpSpPr>
        <p:grpSpPr>
          <a:xfrm>
            <a:off x="7740178" y="2904898"/>
            <a:ext cx="120867" cy="107218"/>
            <a:chOff x="4929875" y="2065025"/>
            <a:chExt cx="49625" cy="44025"/>
          </a:xfrm>
        </p:grpSpPr>
        <p:sp>
          <p:nvSpPr>
            <p:cNvPr id="1689" name="Google Shape;1689;p5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56"/>
          <p:cNvGrpSpPr/>
          <p:nvPr/>
        </p:nvGrpSpPr>
        <p:grpSpPr>
          <a:xfrm>
            <a:off x="8068847" y="2907912"/>
            <a:ext cx="70206" cy="101191"/>
            <a:chOff x="5083925" y="2066350"/>
            <a:chExt cx="28825" cy="41550"/>
          </a:xfrm>
        </p:grpSpPr>
        <p:sp>
          <p:nvSpPr>
            <p:cNvPr id="1692" name="Google Shape;1692;p5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 name="Google Shape;1694;p56"/>
          <p:cNvGrpSpPr/>
          <p:nvPr/>
        </p:nvGrpSpPr>
        <p:grpSpPr>
          <a:xfrm>
            <a:off x="7100401" y="2923559"/>
            <a:ext cx="181026" cy="69896"/>
            <a:chOff x="4659775" y="2072775"/>
            <a:chExt cx="74325" cy="28700"/>
          </a:xfrm>
        </p:grpSpPr>
        <p:sp>
          <p:nvSpPr>
            <p:cNvPr id="1695" name="Google Shape;1695;p5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 name="Google Shape;1698;p56"/>
          <p:cNvGrpSpPr/>
          <p:nvPr/>
        </p:nvGrpSpPr>
        <p:grpSpPr>
          <a:xfrm>
            <a:off x="8020257" y="2714124"/>
            <a:ext cx="167387" cy="89197"/>
            <a:chOff x="4662475" y="1976500"/>
            <a:chExt cx="68725" cy="36625"/>
          </a:xfrm>
        </p:grpSpPr>
        <p:sp>
          <p:nvSpPr>
            <p:cNvPr id="1699" name="Google Shape;1699;p5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56"/>
          <p:cNvGrpSpPr/>
          <p:nvPr/>
        </p:nvGrpSpPr>
        <p:grpSpPr>
          <a:xfrm>
            <a:off x="7717162" y="2717564"/>
            <a:ext cx="166899" cy="82317"/>
            <a:chOff x="4920150" y="1977875"/>
            <a:chExt cx="68525" cy="33800"/>
          </a:xfrm>
        </p:grpSpPr>
        <p:sp>
          <p:nvSpPr>
            <p:cNvPr id="1703" name="Google Shape;1703;p5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56"/>
          <p:cNvGrpSpPr/>
          <p:nvPr/>
        </p:nvGrpSpPr>
        <p:grpSpPr>
          <a:xfrm>
            <a:off x="7128319" y="3121482"/>
            <a:ext cx="125190" cy="127858"/>
            <a:chOff x="4676550" y="2160575"/>
            <a:chExt cx="51400" cy="52500"/>
          </a:xfrm>
        </p:grpSpPr>
        <p:sp>
          <p:nvSpPr>
            <p:cNvPr id="1707" name="Google Shape;1707;p5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56"/>
          <p:cNvGrpSpPr/>
          <p:nvPr/>
        </p:nvGrpSpPr>
        <p:grpSpPr>
          <a:xfrm>
            <a:off x="7425577" y="3128514"/>
            <a:ext cx="145405" cy="113794"/>
            <a:chOff x="4768325" y="2163475"/>
            <a:chExt cx="59700" cy="46725"/>
          </a:xfrm>
        </p:grpSpPr>
        <p:sp>
          <p:nvSpPr>
            <p:cNvPr id="1711" name="Google Shape;1711;p5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3" name="Google Shape;1713;p56"/>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6"/>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6"/>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6"/>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6"/>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6"/>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9" name="Google Shape;1719;p56"/>
          <p:cNvGrpSpPr/>
          <p:nvPr/>
        </p:nvGrpSpPr>
        <p:grpSpPr>
          <a:xfrm>
            <a:off x="7441895" y="3383608"/>
            <a:ext cx="112768" cy="106853"/>
            <a:chOff x="4768575" y="2253950"/>
            <a:chExt cx="46300" cy="43875"/>
          </a:xfrm>
        </p:grpSpPr>
        <p:sp>
          <p:nvSpPr>
            <p:cNvPr id="1720" name="Google Shape;1720;p5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56"/>
          <p:cNvGrpSpPr/>
          <p:nvPr/>
        </p:nvGrpSpPr>
        <p:grpSpPr>
          <a:xfrm>
            <a:off x="7741518" y="3872634"/>
            <a:ext cx="118187" cy="146246"/>
            <a:chOff x="4960900" y="2433225"/>
            <a:chExt cx="48525" cy="60050"/>
          </a:xfrm>
        </p:grpSpPr>
        <p:sp>
          <p:nvSpPr>
            <p:cNvPr id="1723" name="Google Shape;1723;p5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56"/>
          <p:cNvGrpSpPr/>
          <p:nvPr/>
        </p:nvGrpSpPr>
        <p:grpSpPr>
          <a:xfrm>
            <a:off x="7430083" y="4136695"/>
            <a:ext cx="136394" cy="143810"/>
            <a:chOff x="4854075" y="2527625"/>
            <a:chExt cx="56000" cy="59050"/>
          </a:xfrm>
        </p:grpSpPr>
        <p:sp>
          <p:nvSpPr>
            <p:cNvPr id="1726" name="Google Shape;1726;p5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8" name="Google Shape;1728;p56"/>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6"/>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6"/>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1" name="Google Shape;1731;p56"/>
          <p:cNvGrpSpPr/>
          <p:nvPr/>
        </p:nvGrpSpPr>
        <p:grpSpPr>
          <a:xfrm>
            <a:off x="8054294" y="3600439"/>
            <a:ext cx="99312" cy="160797"/>
            <a:chOff x="5059700" y="2334775"/>
            <a:chExt cx="40775" cy="66025"/>
          </a:xfrm>
        </p:grpSpPr>
        <p:sp>
          <p:nvSpPr>
            <p:cNvPr id="1732" name="Google Shape;1732;p5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56"/>
          <p:cNvGrpSpPr/>
          <p:nvPr/>
        </p:nvGrpSpPr>
        <p:grpSpPr>
          <a:xfrm>
            <a:off x="8011458" y="3865571"/>
            <a:ext cx="184984" cy="160371"/>
            <a:chOff x="5037700" y="2430325"/>
            <a:chExt cx="75950" cy="65850"/>
          </a:xfrm>
        </p:grpSpPr>
        <p:sp>
          <p:nvSpPr>
            <p:cNvPr id="1742" name="Google Shape;1742;p5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56"/>
          <p:cNvGrpSpPr/>
          <p:nvPr/>
        </p:nvGrpSpPr>
        <p:grpSpPr>
          <a:xfrm>
            <a:off x="7430964" y="3632023"/>
            <a:ext cx="173014" cy="97629"/>
            <a:chOff x="4756975" y="2341800"/>
            <a:chExt cx="91975" cy="51925"/>
          </a:xfrm>
        </p:grpSpPr>
        <p:sp>
          <p:nvSpPr>
            <p:cNvPr id="1745" name="Google Shape;1745;p5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 name="Google Shape;1765;p56"/>
          <p:cNvGrpSpPr/>
          <p:nvPr/>
        </p:nvGrpSpPr>
        <p:grpSpPr>
          <a:xfrm>
            <a:off x="7697901" y="4120720"/>
            <a:ext cx="212497" cy="175761"/>
            <a:chOff x="4943575" y="2516350"/>
            <a:chExt cx="98675" cy="81700"/>
          </a:xfrm>
        </p:grpSpPr>
        <p:sp>
          <p:nvSpPr>
            <p:cNvPr id="1766" name="Google Shape;1766;p5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56"/>
          <p:cNvGrpSpPr/>
          <p:nvPr/>
        </p:nvGrpSpPr>
        <p:grpSpPr>
          <a:xfrm>
            <a:off x="1955962" y="3346963"/>
            <a:ext cx="965351" cy="134611"/>
            <a:chOff x="4411970" y="2962952"/>
            <a:chExt cx="706544" cy="104212"/>
          </a:xfrm>
        </p:grpSpPr>
        <p:sp>
          <p:nvSpPr>
            <p:cNvPr id="1845" name="Google Shape;1845;p5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 name="Google Shape;1849;p56"/>
          <p:cNvGrpSpPr/>
          <p:nvPr/>
        </p:nvGrpSpPr>
        <p:grpSpPr>
          <a:xfrm>
            <a:off x="1955962" y="2935877"/>
            <a:ext cx="960158" cy="289172"/>
            <a:chOff x="4411970" y="2726085"/>
            <a:chExt cx="643107" cy="193659"/>
          </a:xfrm>
        </p:grpSpPr>
        <p:sp>
          <p:nvSpPr>
            <p:cNvPr id="1850" name="Google Shape;1850;p5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 name="Google Shape;1853;p56"/>
          <p:cNvGrpSpPr/>
          <p:nvPr/>
        </p:nvGrpSpPr>
        <p:grpSpPr>
          <a:xfrm>
            <a:off x="958854" y="3201987"/>
            <a:ext cx="833173" cy="259209"/>
            <a:chOff x="4411970" y="4340222"/>
            <a:chExt cx="779467" cy="242683"/>
          </a:xfrm>
        </p:grpSpPr>
        <p:sp>
          <p:nvSpPr>
            <p:cNvPr id="1854" name="Google Shape;1854;p5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 name="Google Shape;1857;p56"/>
          <p:cNvGrpSpPr/>
          <p:nvPr/>
        </p:nvGrpSpPr>
        <p:grpSpPr>
          <a:xfrm>
            <a:off x="1955962" y="2597733"/>
            <a:ext cx="965160" cy="216230"/>
            <a:chOff x="4411970" y="2468674"/>
            <a:chExt cx="747317" cy="167425"/>
          </a:xfrm>
        </p:grpSpPr>
        <p:sp>
          <p:nvSpPr>
            <p:cNvPr id="1858" name="Google Shape;1858;p5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 name="Google Shape;1860;p56"/>
          <p:cNvGrpSpPr/>
          <p:nvPr/>
        </p:nvGrpSpPr>
        <p:grpSpPr>
          <a:xfrm>
            <a:off x="954709" y="2502450"/>
            <a:ext cx="810451" cy="319148"/>
            <a:chOff x="4411970" y="3686602"/>
            <a:chExt cx="797845" cy="314215"/>
          </a:xfrm>
        </p:grpSpPr>
        <p:sp>
          <p:nvSpPr>
            <p:cNvPr id="1861" name="Google Shape;1861;p5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6" name="Google Shape;1866;p56"/>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7" name="Google Shape;1867;p56"/>
          <p:cNvGrpSpPr/>
          <p:nvPr/>
        </p:nvGrpSpPr>
        <p:grpSpPr>
          <a:xfrm>
            <a:off x="954806" y="2256974"/>
            <a:ext cx="1970333" cy="208784"/>
            <a:chOff x="6336019" y="3733725"/>
            <a:chExt cx="2566206" cy="351310"/>
          </a:xfrm>
        </p:grpSpPr>
        <p:sp>
          <p:nvSpPr>
            <p:cNvPr id="1868" name="Google Shape;1868;p5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56"/>
          <p:cNvGrpSpPr/>
          <p:nvPr/>
        </p:nvGrpSpPr>
        <p:grpSpPr>
          <a:xfrm>
            <a:off x="1955962" y="3864529"/>
            <a:ext cx="946551" cy="153200"/>
            <a:chOff x="4404545" y="3301592"/>
            <a:chExt cx="782403" cy="129272"/>
          </a:xfrm>
        </p:grpSpPr>
        <p:sp>
          <p:nvSpPr>
            <p:cNvPr id="1873" name="Google Shape;1873;p5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56"/>
          <p:cNvGrpSpPr/>
          <p:nvPr/>
        </p:nvGrpSpPr>
        <p:grpSpPr>
          <a:xfrm>
            <a:off x="1955962" y="3603488"/>
            <a:ext cx="962257" cy="139127"/>
            <a:chOff x="4411970" y="3131459"/>
            <a:chExt cx="710520" cy="117397"/>
          </a:xfrm>
        </p:grpSpPr>
        <p:sp>
          <p:nvSpPr>
            <p:cNvPr id="1876" name="Google Shape;1876;p5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878" name="Google Shape;1878;p56"/>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9" name="Google Shape;1879;p56"/>
          <p:cNvGrpSpPr/>
          <p:nvPr/>
        </p:nvGrpSpPr>
        <p:grpSpPr>
          <a:xfrm>
            <a:off x="956107" y="3538282"/>
            <a:ext cx="823838" cy="458988"/>
            <a:chOff x="4411970" y="1801825"/>
            <a:chExt cx="734586" cy="409262"/>
          </a:xfrm>
        </p:grpSpPr>
        <p:sp>
          <p:nvSpPr>
            <p:cNvPr id="1880" name="Google Shape;1880;p5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 name="Google Shape;1882;p56"/>
          <p:cNvGrpSpPr/>
          <p:nvPr/>
        </p:nvGrpSpPr>
        <p:grpSpPr>
          <a:xfrm>
            <a:off x="956107" y="4086708"/>
            <a:ext cx="856348" cy="212039"/>
            <a:chOff x="4411970" y="2233974"/>
            <a:chExt cx="763574" cy="189068"/>
          </a:xfrm>
        </p:grpSpPr>
        <p:sp>
          <p:nvSpPr>
            <p:cNvPr id="1883" name="Google Shape;1883;p5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 name="Google Shape;1885;p56"/>
          <p:cNvGrpSpPr/>
          <p:nvPr/>
        </p:nvGrpSpPr>
        <p:grpSpPr>
          <a:xfrm>
            <a:off x="3066303" y="2262044"/>
            <a:ext cx="511602" cy="511602"/>
            <a:chOff x="5681300" y="2527788"/>
            <a:chExt cx="805800" cy="805800"/>
          </a:xfrm>
        </p:grpSpPr>
        <p:sp>
          <p:nvSpPr>
            <p:cNvPr id="1886" name="Google Shape;1886;p5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 name="Google Shape;1888;p56"/>
          <p:cNvGrpSpPr/>
          <p:nvPr/>
        </p:nvGrpSpPr>
        <p:grpSpPr>
          <a:xfrm>
            <a:off x="3063497" y="3028627"/>
            <a:ext cx="513021" cy="512935"/>
            <a:chOff x="4049800" y="640400"/>
            <a:chExt cx="858900" cy="858900"/>
          </a:xfrm>
        </p:grpSpPr>
        <p:sp>
          <p:nvSpPr>
            <p:cNvPr id="1889" name="Google Shape;1889;p5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 name="Google Shape;1891;p56"/>
          <p:cNvGrpSpPr/>
          <p:nvPr/>
        </p:nvGrpSpPr>
        <p:grpSpPr>
          <a:xfrm>
            <a:off x="2980696" y="3680519"/>
            <a:ext cx="686489" cy="686585"/>
            <a:chOff x="5080188" y="927900"/>
            <a:chExt cx="961200" cy="961200"/>
          </a:xfrm>
        </p:grpSpPr>
        <p:sp>
          <p:nvSpPr>
            <p:cNvPr id="1892" name="Google Shape;1892;p5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56"/>
          <p:cNvGrpSpPr/>
          <p:nvPr/>
        </p:nvGrpSpPr>
        <p:grpSpPr>
          <a:xfrm>
            <a:off x="3763848" y="3773248"/>
            <a:ext cx="510373" cy="510937"/>
            <a:chOff x="7508249" y="1522825"/>
            <a:chExt cx="1326332" cy="1322987"/>
          </a:xfrm>
        </p:grpSpPr>
        <p:sp>
          <p:nvSpPr>
            <p:cNvPr id="1901" name="Google Shape;1901;p5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 name="Google Shape;1911;p56"/>
          <p:cNvGrpSpPr/>
          <p:nvPr/>
        </p:nvGrpSpPr>
        <p:grpSpPr>
          <a:xfrm>
            <a:off x="4455441" y="3774653"/>
            <a:ext cx="492652" cy="503348"/>
            <a:chOff x="6039282" y="1042577"/>
            <a:chExt cx="734315" cy="731929"/>
          </a:xfrm>
        </p:grpSpPr>
        <p:sp>
          <p:nvSpPr>
            <p:cNvPr id="1912" name="Google Shape;1912;p5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 name="Google Shape;1933;p56"/>
          <p:cNvGrpSpPr/>
          <p:nvPr/>
        </p:nvGrpSpPr>
        <p:grpSpPr>
          <a:xfrm>
            <a:off x="5095855" y="2270694"/>
            <a:ext cx="483304" cy="504902"/>
            <a:chOff x="1825800" y="1651625"/>
            <a:chExt cx="568125" cy="591775"/>
          </a:xfrm>
        </p:grpSpPr>
        <p:sp>
          <p:nvSpPr>
            <p:cNvPr id="1934" name="Google Shape;1934;p5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0" name="Google Shape;1940;p56"/>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945" name="Google Shape;1945;p5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9" name="Shape 1949"/>
        <p:cNvGrpSpPr/>
        <p:nvPr/>
      </p:nvGrpSpPr>
      <p:grpSpPr>
        <a:xfrm>
          <a:off x="0" y="0"/>
          <a:ext cx="0" cy="0"/>
          <a:chOff x="0" y="0"/>
          <a:chExt cx="0" cy="0"/>
        </a:xfrm>
      </p:grpSpPr>
      <p:grpSp>
        <p:nvGrpSpPr>
          <p:cNvPr id="1950" name="Google Shape;1950;p57"/>
          <p:cNvGrpSpPr/>
          <p:nvPr/>
        </p:nvGrpSpPr>
        <p:grpSpPr>
          <a:xfrm>
            <a:off x="722059" y="955168"/>
            <a:ext cx="2492868" cy="1379876"/>
            <a:chOff x="2654821" y="2311071"/>
            <a:chExt cx="2279715" cy="1262120"/>
          </a:xfrm>
        </p:grpSpPr>
        <p:grpSp>
          <p:nvGrpSpPr>
            <p:cNvPr id="1951" name="Google Shape;1951;p57"/>
            <p:cNvGrpSpPr/>
            <p:nvPr/>
          </p:nvGrpSpPr>
          <p:grpSpPr>
            <a:xfrm>
              <a:off x="4034269" y="2840745"/>
              <a:ext cx="40212" cy="36437"/>
              <a:chOff x="4293400" y="2574725"/>
              <a:chExt cx="84425" cy="80100"/>
            </a:xfrm>
          </p:grpSpPr>
          <p:sp>
            <p:nvSpPr>
              <p:cNvPr id="1952" name="Google Shape;1952;p5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953" name="Google Shape;1953;p5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 name="Google Shape;1954;p57"/>
            <p:cNvGrpSpPr/>
            <p:nvPr/>
          </p:nvGrpSpPr>
          <p:grpSpPr>
            <a:xfrm>
              <a:off x="3894606" y="2334874"/>
              <a:ext cx="913198" cy="518984"/>
              <a:chOff x="4000175" y="1462675"/>
              <a:chExt cx="1917275" cy="1140875"/>
            </a:xfrm>
          </p:grpSpPr>
          <p:sp>
            <p:nvSpPr>
              <p:cNvPr id="1955" name="Google Shape;1955;p5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956" name="Google Shape;1956;p57"/>
              <p:cNvGrpSpPr/>
              <p:nvPr/>
            </p:nvGrpSpPr>
            <p:grpSpPr>
              <a:xfrm>
                <a:off x="4000175" y="1462675"/>
                <a:ext cx="1917275" cy="1140875"/>
                <a:chOff x="4000175" y="1462675"/>
                <a:chExt cx="1917275" cy="1140875"/>
              </a:xfrm>
            </p:grpSpPr>
            <p:sp>
              <p:nvSpPr>
                <p:cNvPr id="1957" name="Google Shape;1957;p5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958" name="Google Shape;1958;p5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62" name="Google Shape;1962;p5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63" name="Google Shape;1963;p57"/>
            <p:cNvGrpSpPr/>
            <p:nvPr/>
          </p:nvGrpSpPr>
          <p:grpSpPr>
            <a:xfrm>
              <a:off x="3875768" y="2846704"/>
              <a:ext cx="44796" cy="47366"/>
              <a:chOff x="3960625" y="2587825"/>
              <a:chExt cx="94050" cy="104125"/>
            </a:xfrm>
          </p:grpSpPr>
          <p:sp>
            <p:nvSpPr>
              <p:cNvPr id="1964" name="Google Shape;1964;p5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965" name="Google Shape;1965;p5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 name="Google Shape;1966;p57"/>
            <p:cNvGrpSpPr/>
            <p:nvPr/>
          </p:nvGrpSpPr>
          <p:grpSpPr>
            <a:xfrm>
              <a:off x="3782759" y="2807162"/>
              <a:ext cx="82686" cy="85487"/>
              <a:chOff x="3765350" y="2500900"/>
              <a:chExt cx="173600" cy="187925"/>
            </a:xfrm>
          </p:grpSpPr>
          <p:sp>
            <p:nvSpPr>
              <p:cNvPr id="1967" name="Google Shape;1967;p5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968" name="Google Shape;1968;p5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57"/>
            <p:cNvGrpSpPr/>
            <p:nvPr/>
          </p:nvGrpSpPr>
          <p:grpSpPr>
            <a:xfrm>
              <a:off x="3775674" y="2798496"/>
              <a:ext cx="40545" cy="23564"/>
              <a:chOff x="3750475" y="2481850"/>
              <a:chExt cx="85125" cy="51800"/>
            </a:xfrm>
          </p:grpSpPr>
          <p:sp>
            <p:nvSpPr>
              <p:cNvPr id="1974" name="Google Shape;1974;p5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976" name="Google Shape;1976;p57"/>
            <p:cNvGrpSpPr/>
            <p:nvPr/>
          </p:nvGrpSpPr>
          <p:grpSpPr>
            <a:xfrm>
              <a:off x="3716946" y="2776024"/>
              <a:ext cx="81971" cy="76912"/>
              <a:chOff x="3627175" y="2432450"/>
              <a:chExt cx="172100" cy="169075"/>
            </a:xfrm>
          </p:grpSpPr>
          <p:sp>
            <p:nvSpPr>
              <p:cNvPr id="1977" name="Google Shape;1977;p5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979" name="Google Shape;1979;p5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980" name="Google Shape;1980;p57"/>
            <p:cNvGrpSpPr/>
            <p:nvPr/>
          </p:nvGrpSpPr>
          <p:grpSpPr>
            <a:xfrm>
              <a:off x="3685682" y="2845624"/>
              <a:ext cx="29311" cy="45055"/>
              <a:chOff x="3561536" y="2585450"/>
              <a:chExt cx="61539" cy="99045"/>
            </a:xfrm>
          </p:grpSpPr>
          <p:sp>
            <p:nvSpPr>
              <p:cNvPr id="1981" name="Google Shape;1981;p5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983" name="Google Shape;1983;p57"/>
            <p:cNvGrpSpPr/>
            <p:nvPr/>
          </p:nvGrpSpPr>
          <p:grpSpPr>
            <a:xfrm>
              <a:off x="3849905" y="2572252"/>
              <a:ext cx="74339" cy="119559"/>
              <a:chOff x="3906325" y="1984500"/>
              <a:chExt cx="156075" cy="262825"/>
            </a:xfrm>
          </p:grpSpPr>
          <p:sp>
            <p:nvSpPr>
              <p:cNvPr id="1984" name="Google Shape;1984;p5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985" name="Google Shape;1985;p5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 name="Google Shape;1986;p57"/>
            <p:cNvGrpSpPr/>
            <p:nvPr/>
          </p:nvGrpSpPr>
          <p:grpSpPr>
            <a:xfrm>
              <a:off x="2654821" y="2414345"/>
              <a:ext cx="667570" cy="558731"/>
              <a:chOff x="1397225" y="1637375"/>
              <a:chExt cx="1401575" cy="1228250"/>
            </a:xfrm>
          </p:grpSpPr>
          <p:sp>
            <p:nvSpPr>
              <p:cNvPr id="1987" name="Google Shape;1987;p5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988" name="Google Shape;1988;p57"/>
              <p:cNvGrpSpPr/>
              <p:nvPr/>
            </p:nvGrpSpPr>
            <p:grpSpPr>
              <a:xfrm>
                <a:off x="1397225" y="1637375"/>
                <a:ext cx="1398775" cy="1228250"/>
                <a:chOff x="1397225" y="1637375"/>
                <a:chExt cx="1398775" cy="1228250"/>
              </a:xfrm>
            </p:grpSpPr>
            <p:sp>
              <p:nvSpPr>
                <p:cNvPr id="1989" name="Google Shape;1989;p5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91" name="Google Shape;1991;p57"/>
            <p:cNvGrpSpPr/>
            <p:nvPr/>
          </p:nvGrpSpPr>
          <p:grpSpPr>
            <a:xfrm>
              <a:off x="3230417" y="3103734"/>
              <a:ext cx="282982" cy="280332"/>
              <a:chOff x="2605700" y="3152850"/>
              <a:chExt cx="594125" cy="616250"/>
            </a:xfrm>
          </p:grpSpPr>
          <p:sp>
            <p:nvSpPr>
              <p:cNvPr id="1992" name="Google Shape;1992;p5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993" name="Google Shape;1993;p5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994" name="Google Shape;1994;p57"/>
            <p:cNvGrpSpPr/>
            <p:nvPr/>
          </p:nvGrpSpPr>
          <p:grpSpPr>
            <a:xfrm>
              <a:off x="3265985" y="3226989"/>
              <a:ext cx="87151" cy="346202"/>
              <a:chOff x="2680375" y="3423800"/>
              <a:chExt cx="182975" cy="761050"/>
            </a:xfrm>
          </p:grpSpPr>
          <p:sp>
            <p:nvSpPr>
              <p:cNvPr id="1995" name="Google Shape;1995;p5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996" name="Google Shape;1996;p5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 name="Google Shape;1997;p57"/>
            <p:cNvGrpSpPr/>
            <p:nvPr/>
          </p:nvGrpSpPr>
          <p:grpSpPr>
            <a:xfrm>
              <a:off x="3855466" y="3289811"/>
              <a:ext cx="112514" cy="94210"/>
              <a:chOff x="3918000" y="3561900"/>
              <a:chExt cx="236225" cy="207100"/>
            </a:xfrm>
          </p:grpSpPr>
          <p:sp>
            <p:nvSpPr>
              <p:cNvPr id="1998" name="Google Shape;1998;p5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999" name="Google Shape;1999;p5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0" name="Google Shape;2000;p5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003" name="Google Shape;2003;p57"/>
            <p:cNvGrpSpPr/>
            <p:nvPr/>
          </p:nvGrpSpPr>
          <p:grpSpPr>
            <a:xfrm>
              <a:off x="2905224" y="2311071"/>
              <a:ext cx="596721" cy="528992"/>
              <a:chOff x="1922950" y="1410350"/>
              <a:chExt cx="1252825" cy="1162875"/>
            </a:xfrm>
          </p:grpSpPr>
          <p:sp>
            <p:nvSpPr>
              <p:cNvPr id="2004" name="Google Shape;2004;p5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020" name="Google Shape;2020;p5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40" name="Google Shape;2040;p5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41" name="Google Shape;2041;p5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2" name="Google Shape;2042;p57"/>
            <p:cNvGrpSpPr/>
            <p:nvPr/>
          </p:nvGrpSpPr>
          <p:grpSpPr>
            <a:xfrm>
              <a:off x="3280929" y="3294542"/>
              <a:ext cx="109894" cy="272224"/>
              <a:chOff x="2711750" y="3572300"/>
              <a:chExt cx="230725" cy="598425"/>
            </a:xfrm>
          </p:grpSpPr>
          <p:sp>
            <p:nvSpPr>
              <p:cNvPr id="2043" name="Google Shape;2043;p5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5" name="Google Shape;2045;p5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6" name="Google Shape;2046;p57"/>
            <p:cNvGrpSpPr/>
            <p:nvPr/>
          </p:nvGrpSpPr>
          <p:grpSpPr>
            <a:xfrm>
              <a:off x="3790439" y="2408636"/>
              <a:ext cx="73017" cy="75684"/>
              <a:chOff x="3781475" y="1624825"/>
              <a:chExt cx="153300" cy="166375"/>
            </a:xfrm>
          </p:grpSpPr>
          <p:sp>
            <p:nvSpPr>
              <p:cNvPr id="2047" name="Google Shape;2047;p5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1" name="Google Shape;2051;p5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8" name="Google Shape;2058;p57"/>
            <p:cNvGrpSpPr/>
            <p:nvPr/>
          </p:nvGrpSpPr>
          <p:grpSpPr>
            <a:xfrm>
              <a:off x="4403342" y="3107749"/>
              <a:ext cx="316680" cy="101374"/>
              <a:chOff x="5068275" y="3161675"/>
              <a:chExt cx="664875" cy="222850"/>
            </a:xfrm>
          </p:grpSpPr>
          <p:sp>
            <p:nvSpPr>
              <p:cNvPr id="2059" name="Google Shape;2059;p5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3" name="Google Shape;2063;p5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2" name="Google Shape;2092;p57"/>
            <p:cNvGrpSpPr/>
            <p:nvPr/>
          </p:nvGrpSpPr>
          <p:grpSpPr>
            <a:xfrm>
              <a:off x="3697513" y="2707266"/>
              <a:ext cx="59549" cy="79733"/>
              <a:chOff x="3586375" y="2281300"/>
              <a:chExt cx="125025" cy="175275"/>
            </a:xfrm>
          </p:grpSpPr>
          <p:sp>
            <p:nvSpPr>
              <p:cNvPr id="2093" name="Google Shape;2093;p5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5" name="Google Shape;2095;p5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6" name="Google Shape;2096;p57"/>
            <p:cNvGrpSpPr/>
            <p:nvPr/>
          </p:nvGrpSpPr>
          <p:grpSpPr>
            <a:xfrm>
              <a:off x="4513224" y="3221724"/>
              <a:ext cx="274563" cy="280321"/>
              <a:chOff x="5298975" y="3412225"/>
              <a:chExt cx="576450" cy="616225"/>
            </a:xfrm>
          </p:grpSpPr>
          <p:sp>
            <p:nvSpPr>
              <p:cNvPr id="2097" name="Google Shape;2097;p5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98" name="Google Shape;2098;p5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9" name="Google Shape;2099;p57"/>
            <p:cNvGrpSpPr/>
            <p:nvPr/>
          </p:nvGrpSpPr>
          <p:grpSpPr>
            <a:xfrm>
              <a:off x="4824403" y="3421846"/>
              <a:ext cx="110132" cy="130647"/>
              <a:chOff x="5952300" y="3852150"/>
              <a:chExt cx="231225" cy="287200"/>
            </a:xfrm>
          </p:grpSpPr>
          <p:sp>
            <p:nvSpPr>
              <p:cNvPr id="2100" name="Google Shape;2100;p5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2" name="Google Shape;2102;p5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0" name="Google Shape;2110;p57"/>
            <p:cNvGrpSpPr/>
            <p:nvPr/>
          </p:nvGrpSpPr>
          <p:grpSpPr>
            <a:xfrm>
              <a:off x="4295710" y="3079670"/>
              <a:ext cx="14968" cy="27135"/>
              <a:chOff x="4842300" y="3099950"/>
              <a:chExt cx="31425" cy="59650"/>
            </a:xfrm>
          </p:grpSpPr>
          <p:sp>
            <p:nvSpPr>
              <p:cNvPr id="2111" name="Google Shape;2111;p5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5" name="Google Shape;2115;p5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3" name="Google Shape;2123;p57"/>
            <p:cNvGrpSpPr/>
            <p:nvPr/>
          </p:nvGrpSpPr>
          <p:grpSpPr>
            <a:xfrm>
              <a:off x="3831056" y="2816010"/>
              <a:ext cx="37378" cy="27612"/>
              <a:chOff x="3866750" y="2520350"/>
              <a:chExt cx="78475" cy="60700"/>
            </a:xfrm>
          </p:grpSpPr>
          <p:sp>
            <p:nvSpPr>
              <p:cNvPr id="2124" name="Google Shape;2124;p5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8" name="Google Shape;2128;p5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45" name="Google Shape;2145;p5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57" name="Google Shape;2157;p5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0" name="Google Shape;2170;p57"/>
            <p:cNvGrpSpPr/>
            <p:nvPr/>
          </p:nvGrpSpPr>
          <p:grpSpPr>
            <a:xfrm>
              <a:off x="3632736" y="3051591"/>
              <a:ext cx="63288" cy="45217"/>
              <a:chOff x="3450375" y="3038225"/>
              <a:chExt cx="132875" cy="99400"/>
            </a:xfrm>
          </p:grpSpPr>
          <p:sp>
            <p:nvSpPr>
              <p:cNvPr id="2171" name="Google Shape;2171;p5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3" name="Google Shape;2173;p5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82" name="Google Shape;2182;p5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92" name="Google Shape;2192;p5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98" name="Google Shape;2198;p5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 name="Google Shape;2208;p57"/>
          <p:cNvGrpSpPr/>
          <p:nvPr/>
        </p:nvGrpSpPr>
        <p:grpSpPr>
          <a:xfrm>
            <a:off x="719116" y="2850945"/>
            <a:ext cx="2622876" cy="1333540"/>
            <a:chOff x="238125" y="1038125"/>
            <a:chExt cx="7146800" cy="3633625"/>
          </a:xfrm>
        </p:grpSpPr>
        <p:sp>
          <p:nvSpPr>
            <p:cNvPr id="2209" name="Google Shape;2209;p5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1" name="Google Shape;3781;p57"/>
          <p:cNvGrpSpPr/>
          <p:nvPr/>
        </p:nvGrpSpPr>
        <p:grpSpPr>
          <a:xfrm>
            <a:off x="5834044" y="993055"/>
            <a:ext cx="2590840" cy="1380235"/>
            <a:chOff x="233350" y="949250"/>
            <a:chExt cx="7137300" cy="3802300"/>
          </a:xfrm>
        </p:grpSpPr>
        <p:sp>
          <p:nvSpPr>
            <p:cNvPr id="3782" name="Google Shape;3782;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3" name="Google Shape;3833;p57"/>
          <p:cNvGrpSpPr/>
          <p:nvPr/>
        </p:nvGrpSpPr>
        <p:grpSpPr>
          <a:xfrm>
            <a:off x="7648473" y="3037828"/>
            <a:ext cx="104231" cy="320340"/>
            <a:chOff x="7564426" y="3224343"/>
            <a:chExt cx="119985" cy="368801"/>
          </a:xfrm>
        </p:grpSpPr>
        <p:sp>
          <p:nvSpPr>
            <p:cNvPr id="3834" name="Google Shape;3834;p5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6" name="Google Shape;3836;p57"/>
          <p:cNvGrpSpPr/>
          <p:nvPr/>
        </p:nvGrpSpPr>
        <p:grpSpPr>
          <a:xfrm>
            <a:off x="7347962" y="3031929"/>
            <a:ext cx="189489" cy="332132"/>
            <a:chOff x="8370831" y="3202002"/>
            <a:chExt cx="218129" cy="382376"/>
          </a:xfrm>
        </p:grpSpPr>
        <p:sp>
          <p:nvSpPr>
            <p:cNvPr id="3837" name="Google Shape;3837;p5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57"/>
          <p:cNvGrpSpPr/>
          <p:nvPr/>
        </p:nvGrpSpPr>
        <p:grpSpPr>
          <a:xfrm>
            <a:off x="8071351" y="3443061"/>
            <a:ext cx="309429" cy="267000"/>
            <a:chOff x="6742064" y="3750480"/>
            <a:chExt cx="399315" cy="344560"/>
          </a:xfrm>
        </p:grpSpPr>
        <p:sp>
          <p:nvSpPr>
            <p:cNvPr id="3840" name="Google Shape;3840;p5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2" name="Google Shape;3842;p57"/>
          <p:cNvGrpSpPr/>
          <p:nvPr/>
        </p:nvGrpSpPr>
        <p:grpSpPr>
          <a:xfrm>
            <a:off x="7610370" y="3794109"/>
            <a:ext cx="180437" cy="281608"/>
            <a:chOff x="7248525" y="3739696"/>
            <a:chExt cx="230531" cy="359790"/>
          </a:xfrm>
        </p:grpSpPr>
        <p:sp>
          <p:nvSpPr>
            <p:cNvPr id="3843" name="Google Shape;3843;p5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57"/>
          <p:cNvGrpSpPr/>
          <p:nvPr/>
        </p:nvGrpSpPr>
        <p:grpSpPr>
          <a:xfrm>
            <a:off x="7856289" y="3437333"/>
            <a:ext cx="162896" cy="278710"/>
            <a:chOff x="7601242" y="3729267"/>
            <a:chExt cx="222566" cy="380803"/>
          </a:xfrm>
        </p:grpSpPr>
        <p:sp>
          <p:nvSpPr>
            <p:cNvPr id="3846" name="Google Shape;3846;p5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8" name="Google Shape;3848;p57"/>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9" name="Google Shape;3849;p57"/>
          <p:cNvGrpSpPr/>
          <p:nvPr/>
        </p:nvGrpSpPr>
        <p:grpSpPr>
          <a:xfrm>
            <a:off x="7345935" y="3438473"/>
            <a:ext cx="193543" cy="275990"/>
            <a:chOff x="8304647" y="3738687"/>
            <a:chExt cx="225076" cy="320956"/>
          </a:xfrm>
        </p:grpSpPr>
        <p:sp>
          <p:nvSpPr>
            <p:cNvPr id="3850" name="Google Shape;3850;p5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57"/>
          <p:cNvGrpSpPr/>
          <p:nvPr/>
        </p:nvGrpSpPr>
        <p:grpSpPr>
          <a:xfrm>
            <a:off x="7618427" y="3438473"/>
            <a:ext cx="178492" cy="275990"/>
            <a:chOff x="8615101" y="3738687"/>
            <a:chExt cx="207573" cy="320956"/>
          </a:xfrm>
        </p:grpSpPr>
        <p:sp>
          <p:nvSpPr>
            <p:cNvPr id="3854" name="Google Shape;3854;p5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7" name="Google Shape;3857;p57"/>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8" name="Google Shape;3858;p57"/>
          <p:cNvGrpSpPr/>
          <p:nvPr/>
        </p:nvGrpSpPr>
        <p:grpSpPr>
          <a:xfrm>
            <a:off x="6013132" y="3559961"/>
            <a:ext cx="557671" cy="511283"/>
            <a:chOff x="6015419" y="3716859"/>
            <a:chExt cx="557671" cy="511283"/>
          </a:xfrm>
        </p:grpSpPr>
        <p:sp>
          <p:nvSpPr>
            <p:cNvPr id="3859" name="Google Shape;3859;p5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0" name="Google Shape;3860;p57"/>
            <p:cNvGrpSpPr/>
            <p:nvPr/>
          </p:nvGrpSpPr>
          <p:grpSpPr>
            <a:xfrm>
              <a:off x="6036094" y="3716980"/>
              <a:ext cx="529860" cy="510468"/>
              <a:chOff x="6036094" y="3716980"/>
              <a:chExt cx="529860" cy="510468"/>
            </a:xfrm>
          </p:grpSpPr>
          <p:sp>
            <p:nvSpPr>
              <p:cNvPr id="3861" name="Google Shape;3861;p5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1" name="Google Shape;3871;p57"/>
          <p:cNvGrpSpPr/>
          <p:nvPr/>
        </p:nvGrpSpPr>
        <p:grpSpPr>
          <a:xfrm>
            <a:off x="6642017" y="2916730"/>
            <a:ext cx="576302" cy="511871"/>
            <a:chOff x="6644304" y="3073628"/>
            <a:chExt cx="576302" cy="511871"/>
          </a:xfrm>
        </p:grpSpPr>
        <p:sp>
          <p:nvSpPr>
            <p:cNvPr id="3872" name="Google Shape;3872;p5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3" name="Google Shape;3873;p57"/>
            <p:cNvGrpSpPr/>
            <p:nvPr/>
          </p:nvGrpSpPr>
          <p:grpSpPr>
            <a:xfrm>
              <a:off x="6712169" y="3085440"/>
              <a:ext cx="481622" cy="494913"/>
              <a:chOff x="6712169" y="3085440"/>
              <a:chExt cx="481622" cy="494913"/>
            </a:xfrm>
          </p:grpSpPr>
          <p:sp>
            <p:nvSpPr>
              <p:cNvPr id="3874" name="Google Shape;3874;p5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9" name="Google Shape;3879;p5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2" name="Google Shape;3882;p57"/>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3" name="Google Shape;3883;p57"/>
          <p:cNvGrpSpPr/>
          <p:nvPr/>
        </p:nvGrpSpPr>
        <p:grpSpPr>
          <a:xfrm>
            <a:off x="6649868" y="3559725"/>
            <a:ext cx="560631" cy="511352"/>
            <a:chOff x="6652154" y="3716623"/>
            <a:chExt cx="560631" cy="511352"/>
          </a:xfrm>
        </p:grpSpPr>
        <p:sp>
          <p:nvSpPr>
            <p:cNvPr id="3884" name="Google Shape;3884;p5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5" name="Google Shape;3885;p57"/>
            <p:cNvGrpSpPr/>
            <p:nvPr/>
          </p:nvGrpSpPr>
          <p:grpSpPr>
            <a:xfrm>
              <a:off x="6669657" y="3716715"/>
              <a:ext cx="466779" cy="464290"/>
              <a:chOff x="6669657" y="3716715"/>
              <a:chExt cx="466779" cy="464290"/>
            </a:xfrm>
          </p:grpSpPr>
          <p:sp>
            <p:nvSpPr>
              <p:cNvPr id="3886" name="Google Shape;3886;p5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9" name="Google Shape;3899;p57"/>
          <p:cNvGrpSpPr/>
          <p:nvPr/>
        </p:nvGrpSpPr>
        <p:grpSpPr>
          <a:xfrm>
            <a:off x="7843959" y="3841134"/>
            <a:ext cx="187557" cy="187557"/>
            <a:chOff x="8565775" y="671075"/>
            <a:chExt cx="441000" cy="441000"/>
          </a:xfrm>
        </p:grpSpPr>
        <p:sp>
          <p:nvSpPr>
            <p:cNvPr id="3900" name="Google Shape;3900;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2" name="Google Shape;3902;p57"/>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7"/>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4" name="Google Shape;3904;p57"/>
          <p:cNvGrpSpPr/>
          <p:nvPr/>
        </p:nvGrpSpPr>
        <p:grpSpPr>
          <a:xfrm>
            <a:off x="5997814" y="2919352"/>
            <a:ext cx="587871" cy="512373"/>
            <a:chOff x="6000100" y="3076250"/>
            <a:chExt cx="587871" cy="512373"/>
          </a:xfrm>
        </p:grpSpPr>
        <p:sp>
          <p:nvSpPr>
            <p:cNvPr id="3905" name="Google Shape;3905;p5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6" name="Google Shape;3906;p57"/>
            <p:cNvGrpSpPr/>
            <p:nvPr/>
          </p:nvGrpSpPr>
          <p:grpSpPr>
            <a:xfrm>
              <a:off x="6031360" y="3076713"/>
              <a:ext cx="539107" cy="480965"/>
              <a:chOff x="6031360" y="3076713"/>
              <a:chExt cx="539107" cy="480965"/>
            </a:xfrm>
          </p:grpSpPr>
          <p:sp>
            <p:nvSpPr>
              <p:cNvPr id="3907" name="Google Shape;3907;p5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4" name="Google Shape;3914;p57"/>
          <p:cNvGrpSpPr/>
          <p:nvPr/>
        </p:nvGrpSpPr>
        <p:grpSpPr>
          <a:xfrm>
            <a:off x="3369305" y="938716"/>
            <a:ext cx="2310381" cy="1488888"/>
            <a:chOff x="229225" y="549050"/>
            <a:chExt cx="7161750" cy="4615275"/>
          </a:xfrm>
        </p:grpSpPr>
        <p:sp>
          <p:nvSpPr>
            <p:cNvPr id="3915" name="Google Shape;3915;p5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57"/>
          <p:cNvGrpSpPr/>
          <p:nvPr/>
        </p:nvGrpSpPr>
        <p:grpSpPr>
          <a:xfrm>
            <a:off x="3514723" y="2830563"/>
            <a:ext cx="2310282" cy="1374222"/>
            <a:chOff x="238125" y="732525"/>
            <a:chExt cx="7130500" cy="4241425"/>
          </a:xfrm>
        </p:grpSpPr>
        <p:sp>
          <p:nvSpPr>
            <p:cNvPr id="4033" name="Google Shape;4033;p5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31"/>
          <p:cNvSpPr txBox="1"/>
          <p:nvPr>
            <p:ph idx="1" type="subTitle"/>
          </p:nvPr>
        </p:nvSpPr>
        <p:spPr>
          <a:xfrm>
            <a:off x="2034450" y="1274275"/>
            <a:ext cx="2635200" cy="3936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b="1" lang="en"/>
              <a:t>ABOUT </a:t>
            </a:r>
            <a:r>
              <a:rPr lang="en"/>
              <a:t>US</a:t>
            </a:r>
            <a:endParaRPr/>
          </a:p>
        </p:txBody>
      </p:sp>
      <p:sp>
        <p:nvSpPr>
          <p:cNvPr id="720" name="Google Shape;720;p31"/>
          <p:cNvSpPr txBox="1"/>
          <p:nvPr>
            <p:ph idx="2" type="subTitle"/>
          </p:nvPr>
        </p:nvSpPr>
        <p:spPr>
          <a:xfrm>
            <a:off x="2034450" y="2417774"/>
            <a:ext cx="2635200" cy="3936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BENEFITS</a:t>
            </a:r>
            <a:endParaRPr/>
          </a:p>
        </p:txBody>
      </p:sp>
      <p:sp>
        <p:nvSpPr>
          <p:cNvPr id="721" name="Google Shape;721;p31"/>
          <p:cNvSpPr txBox="1"/>
          <p:nvPr>
            <p:ph idx="3" type="subTitle"/>
          </p:nvPr>
        </p:nvSpPr>
        <p:spPr>
          <a:xfrm>
            <a:off x="2034450" y="3561273"/>
            <a:ext cx="2635200" cy="3936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RESPONSIBILITIES</a:t>
            </a:r>
            <a:endParaRPr/>
          </a:p>
        </p:txBody>
      </p:sp>
      <p:sp>
        <p:nvSpPr>
          <p:cNvPr id="722" name="Google Shape;722;p31"/>
          <p:cNvSpPr txBox="1"/>
          <p:nvPr>
            <p:ph idx="4" type="subTitle"/>
          </p:nvPr>
        </p:nvSpPr>
        <p:spPr>
          <a:xfrm>
            <a:off x="5783300" y="1274275"/>
            <a:ext cx="2630700" cy="3936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b="1" lang="en"/>
              <a:t>OUR </a:t>
            </a:r>
            <a:r>
              <a:rPr lang="en"/>
              <a:t>HISTORY</a:t>
            </a:r>
            <a:endParaRPr/>
          </a:p>
        </p:txBody>
      </p:sp>
      <p:sp>
        <p:nvSpPr>
          <p:cNvPr id="723" name="Google Shape;723;p31"/>
          <p:cNvSpPr txBox="1"/>
          <p:nvPr>
            <p:ph idx="5" type="subTitle"/>
          </p:nvPr>
        </p:nvSpPr>
        <p:spPr>
          <a:xfrm>
            <a:off x="5783300" y="2417774"/>
            <a:ext cx="2630700" cy="3936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b="1" lang="en"/>
              <a:t>ROLE </a:t>
            </a:r>
            <a:r>
              <a:rPr lang="en"/>
              <a:t>DESCRIPTION</a:t>
            </a:r>
            <a:endParaRPr/>
          </a:p>
        </p:txBody>
      </p:sp>
      <p:sp>
        <p:nvSpPr>
          <p:cNvPr id="724" name="Google Shape;724;p31"/>
          <p:cNvSpPr txBox="1"/>
          <p:nvPr>
            <p:ph idx="6" type="subTitle"/>
          </p:nvPr>
        </p:nvSpPr>
        <p:spPr>
          <a:xfrm>
            <a:off x="5783300" y="3561274"/>
            <a:ext cx="2630700" cy="3936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KNOWLEDGE</a:t>
            </a:r>
            <a:endParaRPr/>
          </a:p>
        </p:txBody>
      </p:sp>
      <p:sp>
        <p:nvSpPr>
          <p:cNvPr id="725" name="Google Shape;725;p31"/>
          <p:cNvSpPr txBox="1"/>
          <p:nvPr>
            <p:ph idx="16" type="title"/>
          </p:nvPr>
        </p:nvSpPr>
        <p:spPr>
          <a:xfrm>
            <a:off x="4855136" y="1359149"/>
            <a:ext cx="696600" cy="6966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726" name="Google Shape;726;p31"/>
          <p:cNvSpPr txBox="1"/>
          <p:nvPr>
            <p:ph idx="17" type="title"/>
          </p:nvPr>
        </p:nvSpPr>
        <p:spPr>
          <a:xfrm>
            <a:off x="4855136" y="2493588"/>
            <a:ext cx="696600" cy="6966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727" name="Google Shape;727;p31"/>
          <p:cNvSpPr txBox="1"/>
          <p:nvPr>
            <p:ph idx="15" type="title"/>
          </p:nvPr>
        </p:nvSpPr>
        <p:spPr>
          <a:xfrm>
            <a:off x="1111310" y="2493588"/>
            <a:ext cx="696600" cy="6966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728" name="Google Shape;728;p31"/>
          <p:cNvSpPr txBox="1"/>
          <p:nvPr>
            <p:ph idx="14" type="title"/>
          </p:nvPr>
        </p:nvSpPr>
        <p:spPr>
          <a:xfrm>
            <a:off x="1111310" y="1359149"/>
            <a:ext cx="696600" cy="6966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729" name="Google Shape;729;p31"/>
          <p:cNvSpPr txBox="1"/>
          <p:nvPr>
            <p:ph type="title"/>
          </p:nvPr>
        </p:nvSpPr>
        <p:spPr>
          <a:xfrm>
            <a:off x="720000" y="3682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a:t>
            </a:r>
            <a:r>
              <a:rPr b="0" lang="en"/>
              <a:t>CONTENTS</a:t>
            </a:r>
            <a:endParaRPr b="0"/>
          </a:p>
        </p:txBody>
      </p:sp>
      <p:sp>
        <p:nvSpPr>
          <p:cNvPr id="730" name="Google Shape;730;p31"/>
          <p:cNvSpPr txBox="1"/>
          <p:nvPr>
            <p:ph idx="7" type="subTitle"/>
          </p:nvPr>
        </p:nvSpPr>
        <p:spPr>
          <a:xfrm>
            <a:off x="2034450" y="1581152"/>
            <a:ext cx="263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731" name="Google Shape;731;p31"/>
          <p:cNvSpPr txBox="1"/>
          <p:nvPr>
            <p:ph idx="8" type="subTitle"/>
          </p:nvPr>
        </p:nvSpPr>
        <p:spPr>
          <a:xfrm>
            <a:off x="5783300" y="1581152"/>
            <a:ext cx="262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732" name="Google Shape;732;p31"/>
          <p:cNvSpPr txBox="1"/>
          <p:nvPr>
            <p:ph idx="9" type="subTitle"/>
          </p:nvPr>
        </p:nvSpPr>
        <p:spPr>
          <a:xfrm>
            <a:off x="2034450" y="2724651"/>
            <a:ext cx="263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733" name="Google Shape;733;p31"/>
          <p:cNvSpPr txBox="1"/>
          <p:nvPr>
            <p:ph idx="13" type="subTitle"/>
          </p:nvPr>
        </p:nvSpPr>
        <p:spPr>
          <a:xfrm>
            <a:off x="5783300" y="2724651"/>
            <a:ext cx="262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734" name="Google Shape;734;p31"/>
          <p:cNvSpPr txBox="1"/>
          <p:nvPr>
            <p:ph idx="18" type="subTitle"/>
          </p:nvPr>
        </p:nvSpPr>
        <p:spPr>
          <a:xfrm>
            <a:off x="2034450" y="3868150"/>
            <a:ext cx="263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35" name="Google Shape;735;p31"/>
          <p:cNvSpPr txBox="1"/>
          <p:nvPr>
            <p:ph idx="19" type="subTitle"/>
          </p:nvPr>
        </p:nvSpPr>
        <p:spPr>
          <a:xfrm>
            <a:off x="5783300" y="3868150"/>
            <a:ext cx="262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736" name="Google Shape;736;p31"/>
          <p:cNvSpPr txBox="1"/>
          <p:nvPr>
            <p:ph idx="20" type="title"/>
          </p:nvPr>
        </p:nvSpPr>
        <p:spPr>
          <a:xfrm>
            <a:off x="1111297" y="3637088"/>
            <a:ext cx="696600" cy="6966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737" name="Google Shape;737;p31"/>
          <p:cNvSpPr txBox="1"/>
          <p:nvPr>
            <p:ph idx="21" type="title"/>
          </p:nvPr>
        </p:nvSpPr>
        <p:spPr>
          <a:xfrm>
            <a:off x="4855123" y="3637088"/>
            <a:ext cx="696600" cy="6966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738" name="Google Shape;738;p31"/>
          <p:cNvSpPr/>
          <p:nvPr/>
        </p:nvSpPr>
        <p:spPr>
          <a:xfrm>
            <a:off x="1108900" y="1359150"/>
            <a:ext cx="701400" cy="701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Titillium Web"/>
                <a:ea typeface="Titillium Web"/>
                <a:cs typeface="Titillium Web"/>
                <a:sym typeface="Titillium Web"/>
              </a:rPr>
              <a:t>01</a:t>
            </a:r>
            <a:endParaRPr sz="400"/>
          </a:p>
        </p:txBody>
      </p:sp>
      <p:sp>
        <p:nvSpPr>
          <p:cNvPr id="739" name="Google Shape;739;p31"/>
          <p:cNvSpPr/>
          <p:nvPr/>
        </p:nvSpPr>
        <p:spPr>
          <a:xfrm>
            <a:off x="4850325" y="1359150"/>
            <a:ext cx="701400" cy="701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Titillium Web"/>
                <a:ea typeface="Titillium Web"/>
                <a:cs typeface="Titillium Web"/>
                <a:sym typeface="Titillium Web"/>
              </a:rPr>
              <a:t>04</a:t>
            </a:r>
            <a:endParaRPr sz="400"/>
          </a:p>
        </p:txBody>
      </p:sp>
      <p:sp>
        <p:nvSpPr>
          <p:cNvPr id="740" name="Google Shape;740;p31"/>
          <p:cNvSpPr/>
          <p:nvPr/>
        </p:nvSpPr>
        <p:spPr>
          <a:xfrm>
            <a:off x="1108900" y="2495725"/>
            <a:ext cx="701400" cy="701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Titillium Web"/>
                <a:ea typeface="Titillium Web"/>
                <a:cs typeface="Titillium Web"/>
                <a:sym typeface="Titillium Web"/>
              </a:rPr>
              <a:t>02</a:t>
            </a:r>
            <a:endParaRPr sz="400"/>
          </a:p>
        </p:txBody>
      </p:sp>
      <p:sp>
        <p:nvSpPr>
          <p:cNvPr id="741" name="Google Shape;741;p31"/>
          <p:cNvSpPr/>
          <p:nvPr/>
        </p:nvSpPr>
        <p:spPr>
          <a:xfrm>
            <a:off x="4850325" y="2495725"/>
            <a:ext cx="701400" cy="701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Titillium Web"/>
                <a:ea typeface="Titillium Web"/>
                <a:cs typeface="Titillium Web"/>
                <a:sym typeface="Titillium Web"/>
              </a:rPr>
              <a:t>05</a:t>
            </a:r>
            <a:endParaRPr sz="400"/>
          </a:p>
        </p:txBody>
      </p:sp>
      <p:sp>
        <p:nvSpPr>
          <p:cNvPr id="742" name="Google Shape;742;p31"/>
          <p:cNvSpPr/>
          <p:nvPr/>
        </p:nvSpPr>
        <p:spPr>
          <a:xfrm>
            <a:off x="1108900" y="3632300"/>
            <a:ext cx="701400" cy="701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Titillium Web"/>
                <a:ea typeface="Titillium Web"/>
                <a:cs typeface="Titillium Web"/>
                <a:sym typeface="Titillium Web"/>
              </a:rPr>
              <a:t>03</a:t>
            </a:r>
            <a:endParaRPr sz="400"/>
          </a:p>
        </p:txBody>
      </p:sp>
      <p:sp>
        <p:nvSpPr>
          <p:cNvPr id="743" name="Google Shape;743;p31"/>
          <p:cNvSpPr/>
          <p:nvPr/>
        </p:nvSpPr>
        <p:spPr>
          <a:xfrm>
            <a:off x="4850325" y="3632300"/>
            <a:ext cx="701400" cy="701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Titillium Web"/>
                <a:ea typeface="Titillium Web"/>
                <a:cs typeface="Titillium Web"/>
                <a:sym typeface="Titillium Web"/>
              </a:rPr>
              <a:t>06</a:t>
            </a:r>
            <a:endParaRPr sz="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0" name="Shape 4150"/>
        <p:cNvGrpSpPr/>
        <p:nvPr/>
      </p:nvGrpSpPr>
      <p:grpSpPr>
        <a:xfrm>
          <a:off x="0" y="0"/>
          <a:ext cx="0" cy="0"/>
          <a:chOff x="0" y="0"/>
          <a:chExt cx="0" cy="0"/>
        </a:xfrm>
      </p:grpSpPr>
      <p:grpSp>
        <p:nvGrpSpPr>
          <p:cNvPr id="4151" name="Google Shape;4151;p58"/>
          <p:cNvGrpSpPr/>
          <p:nvPr/>
        </p:nvGrpSpPr>
        <p:grpSpPr>
          <a:xfrm>
            <a:off x="725414" y="969763"/>
            <a:ext cx="2507799" cy="206239"/>
            <a:chOff x="106648" y="895722"/>
            <a:chExt cx="4481413" cy="374300"/>
          </a:xfrm>
        </p:grpSpPr>
        <p:grpSp>
          <p:nvGrpSpPr>
            <p:cNvPr id="4152" name="Google Shape;4152;p58"/>
            <p:cNvGrpSpPr/>
            <p:nvPr/>
          </p:nvGrpSpPr>
          <p:grpSpPr>
            <a:xfrm>
              <a:off x="2233276" y="895722"/>
              <a:ext cx="1082667" cy="223591"/>
              <a:chOff x="4808316" y="2800065"/>
              <a:chExt cx="1999386" cy="412910"/>
            </a:xfrm>
          </p:grpSpPr>
          <p:sp>
            <p:nvSpPr>
              <p:cNvPr id="4153" name="Google Shape;4153;p5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4" name="Google Shape;4154;p58"/>
              <p:cNvGrpSpPr/>
              <p:nvPr/>
            </p:nvGrpSpPr>
            <p:grpSpPr>
              <a:xfrm>
                <a:off x="4808316" y="2800065"/>
                <a:ext cx="92400" cy="411825"/>
                <a:chOff x="845575" y="2563700"/>
                <a:chExt cx="92400" cy="411825"/>
              </a:xfrm>
            </p:grpSpPr>
            <p:cxnSp>
              <p:nvCxnSpPr>
                <p:cNvPr id="4155" name="Google Shape;4155;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56" name="Google Shape;4156;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7" name="Google Shape;4157;p58"/>
            <p:cNvGrpSpPr/>
            <p:nvPr/>
          </p:nvGrpSpPr>
          <p:grpSpPr>
            <a:xfrm>
              <a:off x="106648" y="895722"/>
              <a:ext cx="1088401" cy="223591"/>
              <a:chOff x="881025" y="2800065"/>
              <a:chExt cx="2009975" cy="412910"/>
            </a:xfrm>
          </p:grpSpPr>
          <p:sp>
            <p:nvSpPr>
              <p:cNvPr id="4158" name="Google Shape;4158;p5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9" name="Google Shape;4159;p58"/>
              <p:cNvGrpSpPr/>
              <p:nvPr/>
            </p:nvGrpSpPr>
            <p:grpSpPr>
              <a:xfrm>
                <a:off x="881025" y="2800065"/>
                <a:ext cx="92400" cy="411825"/>
                <a:chOff x="845575" y="2563700"/>
                <a:chExt cx="92400" cy="411825"/>
              </a:xfrm>
            </p:grpSpPr>
            <p:cxnSp>
              <p:nvCxnSpPr>
                <p:cNvPr id="4160" name="Google Shape;4160;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61" name="Google Shape;4161;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2" name="Google Shape;4162;p58"/>
            <p:cNvGrpSpPr/>
            <p:nvPr/>
          </p:nvGrpSpPr>
          <p:grpSpPr>
            <a:xfrm>
              <a:off x="1172346" y="1047018"/>
              <a:ext cx="1083151" cy="223003"/>
              <a:chOff x="2849073" y="3079467"/>
              <a:chExt cx="2000279" cy="411825"/>
            </a:xfrm>
          </p:grpSpPr>
          <p:sp>
            <p:nvSpPr>
              <p:cNvPr id="4163" name="Google Shape;4163;p5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4" name="Google Shape;4164;p58"/>
              <p:cNvGrpSpPr/>
              <p:nvPr/>
            </p:nvGrpSpPr>
            <p:grpSpPr>
              <a:xfrm rot="10800000">
                <a:off x="2849073" y="3079467"/>
                <a:ext cx="92400" cy="411825"/>
                <a:chOff x="2070100" y="2563700"/>
                <a:chExt cx="92400" cy="411825"/>
              </a:xfrm>
            </p:grpSpPr>
            <p:cxnSp>
              <p:nvCxnSpPr>
                <p:cNvPr id="4165" name="Google Shape;4165;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66" name="Google Shape;4166;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7" name="Google Shape;4167;p58"/>
            <p:cNvGrpSpPr/>
            <p:nvPr/>
          </p:nvGrpSpPr>
          <p:grpSpPr>
            <a:xfrm>
              <a:off x="3290132" y="1047018"/>
              <a:ext cx="1297929" cy="223003"/>
              <a:chOff x="6760035" y="3079467"/>
              <a:chExt cx="2396914" cy="411825"/>
            </a:xfrm>
          </p:grpSpPr>
          <p:sp>
            <p:nvSpPr>
              <p:cNvPr id="4168" name="Google Shape;4168;p5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9" name="Google Shape;4169;p58"/>
              <p:cNvGrpSpPr/>
              <p:nvPr/>
            </p:nvGrpSpPr>
            <p:grpSpPr>
              <a:xfrm rot="10800000">
                <a:off x="6760035" y="3079467"/>
                <a:ext cx="92400" cy="411825"/>
                <a:chOff x="2070100" y="2563700"/>
                <a:chExt cx="92400" cy="411825"/>
              </a:xfrm>
            </p:grpSpPr>
            <p:cxnSp>
              <p:nvCxnSpPr>
                <p:cNvPr id="4170" name="Google Shape;4170;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71" name="Google Shape;4171;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72" name="Google Shape;4172;p58"/>
          <p:cNvGrpSpPr/>
          <p:nvPr/>
        </p:nvGrpSpPr>
        <p:grpSpPr>
          <a:xfrm>
            <a:off x="2143176" y="3369134"/>
            <a:ext cx="1086701" cy="799429"/>
            <a:chOff x="2183288" y="3555572"/>
            <a:chExt cx="1136241" cy="835873"/>
          </a:xfrm>
        </p:grpSpPr>
        <p:sp>
          <p:nvSpPr>
            <p:cNvPr id="4173" name="Google Shape;4173;p5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4" name="Google Shape;4174;p58"/>
            <p:cNvGrpSpPr/>
            <p:nvPr/>
          </p:nvGrpSpPr>
          <p:grpSpPr>
            <a:xfrm>
              <a:off x="2205895" y="3637269"/>
              <a:ext cx="1089848" cy="724993"/>
              <a:chOff x="2205895" y="3637269"/>
              <a:chExt cx="1089848" cy="724993"/>
            </a:xfrm>
          </p:grpSpPr>
          <p:sp>
            <p:nvSpPr>
              <p:cNvPr id="4175" name="Google Shape;4175;p5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1" name="Google Shape;4181;p5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82" name="Google Shape;4182;p5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83" name="Google Shape;4183;p58"/>
            <p:cNvGrpSpPr/>
            <p:nvPr/>
          </p:nvGrpSpPr>
          <p:grpSpPr>
            <a:xfrm>
              <a:off x="3173850" y="3779426"/>
              <a:ext cx="145679" cy="70048"/>
              <a:chOff x="3173850" y="3779426"/>
              <a:chExt cx="145679" cy="70048"/>
            </a:xfrm>
          </p:grpSpPr>
          <p:cxnSp>
            <p:nvCxnSpPr>
              <p:cNvPr id="4184" name="Google Shape;4184;p5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185" name="Google Shape;4185;p5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6" name="Google Shape;4186;p58"/>
            <p:cNvGrpSpPr/>
            <p:nvPr/>
          </p:nvGrpSpPr>
          <p:grpSpPr>
            <a:xfrm>
              <a:off x="2183288" y="4139483"/>
              <a:ext cx="145133" cy="70048"/>
              <a:chOff x="2183288" y="4139483"/>
              <a:chExt cx="145133" cy="70048"/>
            </a:xfrm>
          </p:grpSpPr>
          <p:cxnSp>
            <p:nvCxnSpPr>
              <p:cNvPr id="4187" name="Google Shape;4187;p5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188" name="Google Shape;4188;p5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9" name="Google Shape;4189;p5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0" name="Google Shape;4190;p5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91" name="Google Shape;4191;p58"/>
            <p:cNvGrpSpPr/>
            <p:nvPr/>
          </p:nvGrpSpPr>
          <p:grpSpPr>
            <a:xfrm>
              <a:off x="2943836" y="4268886"/>
              <a:ext cx="60717" cy="122559"/>
              <a:chOff x="2943836" y="4268886"/>
              <a:chExt cx="60717" cy="122559"/>
            </a:xfrm>
          </p:grpSpPr>
          <p:sp>
            <p:nvSpPr>
              <p:cNvPr id="4192" name="Google Shape;4192;p5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3" name="Google Shape;4193;p5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194" name="Google Shape;4194;p58"/>
          <p:cNvGrpSpPr/>
          <p:nvPr/>
        </p:nvGrpSpPr>
        <p:grpSpPr>
          <a:xfrm>
            <a:off x="3406121" y="1290134"/>
            <a:ext cx="1675870" cy="758251"/>
            <a:chOff x="3530532" y="1496185"/>
            <a:chExt cx="1562000" cy="706730"/>
          </a:xfrm>
        </p:grpSpPr>
        <p:cxnSp>
          <p:nvCxnSpPr>
            <p:cNvPr id="4195" name="Google Shape;4195;p5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196" name="Google Shape;4196;p58"/>
            <p:cNvGrpSpPr/>
            <p:nvPr/>
          </p:nvGrpSpPr>
          <p:grpSpPr>
            <a:xfrm>
              <a:off x="3530532" y="1496185"/>
              <a:ext cx="323430" cy="463587"/>
              <a:chOff x="3530532" y="1496185"/>
              <a:chExt cx="323430" cy="463587"/>
            </a:xfrm>
          </p:grpSpPr>
          <p:grpSp>
            <p:nvGrpSpPr>
              <p:cNvPr id="4197" name="Google Shape;4197;p58"/>
              <p:cNvGrpSpPr/>
              <p:nvPr/>
            </p:nvGrpSpPr>
            <p:grpSpPr>
              <a:xfrm>
                <a:off x="3567462" y="1496185"/>
                <a:ext cx="286500" cy="361376"/>
                <a:chOff x="3567462" y="1496185"/>
                <a:chExt cx="286500" cy="361376"/>
              </a:xfrm>
            </p:grpSpPr>
            <p:cxnSp>
              <p:nvCxnSpPr>
                <p:cNvPr id="4198" name="Google Shape;4198;p5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99" name="Google Shape;4199;p5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0" name="Google Shape;4200;p5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58"/>
            <p:cNvGrpSpPr/>
            <p:nvPr/>
          </p:nvGrpSpPr>
          <p:grpSpPr>
            <a:xfrm>
              <a:off x="3891569" y="1779209"/>
              <a:ext cx="323945" cy="423706"/>
              <a:chOff x="3891569" y="1779209"/>
              <a:chExt cx="323945" cy="423706"/>
            </a:xfrm>
          </p:grpSpPr>
          <p:grpSp>
            <p:nvGrpSpPr>
              <p:cNvPr id="4202" name="Google Shape;4202;p58"/>
              <p:cNvGrpSpPr/>
              <p:nvPr/>
            </p:nvGrpSpPr>
            <p:grpSpPr>
              <a:xfrm>
                <a:off x="3929014" y="1881638"/>
                <a:ext cx="286500" cy="321278"/>
                <a:chOff x="3929014" y="1881638"/>
                <a:chExt cx="286500" cy="321278"/>
              </a:xfrm>
            </p:grpSpPr>
            <p:cxnSp>
              <p:nvCxnSpPr>
                <p:cNvPr id="4203" name="Google Shape;4203;p5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204" name="Google Shape;4204;p5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5" name="Google Shape;4205;p5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58"/>
            <p:cNvGrpSpPr/>
            <p:nvPr/>
          </p:nvGrpSpPr>
          <p:grpSpPr>
            <a:xfrm>
              <a:off x="4252606" y="1496185"/>
              <a:ext cx="324721" cy="463587"/>
              <a:chOff x="4252606" y="1496185"/>
              <a:chExt cx="324721" cy="463587"/>
            </a:xfrm>
          </p:grpSpPr>
          <p:grpSp>
            <p:nvGrpSpPr>
              <p:cNvPr id="4207" name="Google Shape;4207;p58"/>
              <p:cNvGrpSpPr/>
              <p:nvPr/>
            </p:nvGrpSpPr>
            <p:grpSpPr>
              <a:xfrm>
                <a:off x="4290828" y="1496185"/>
                <a:ext cx="286500" cy="361376"/>
                <a:chOff x="4290828" y="1496185"/>
                <a:chExt cx="286500" cy="361376"/>
              </a:xfrm>
            </p:grpSpPr>
            <p:cxnSp>
              <p:nvCxnSpPr>
                <p:cNvPr id="4208" name="Google Shape;4208;p5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209" name="Google Shape;4209;p5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0" name="Google Shape;4210;p5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1" name="Google Shape;4211;p58"/>
            <p:cNvGrpSpPr/>
            <p:nvPr/>
          </p:nvGrpSpPr>
          <p:grpSpPr>
            <a:xfrm>
              <a:off x="4613643" y="1763716"/>
              <a:ext cx="325308" cy="439200"/>
              <a:chOff x="4613643" y="1763716"/>
              <a:chExt cx="325308" cy="439200"/>
            </a:xfrm>
          </p:grpSpPr>
          <p:grpSp>
            <p:nvGrpSpPr>
              <p:cNvPr id="4212" name="Google Shape;4212;p58"/>
              <p:cNvGrpSpPr/>
              <p:nvPr/>
            </p:nvGrpSpPr>
            <p:grpSpPr>
              <a:xfrm>
                <a:off x="4652451" y="1879538"/>
                <a:ext cx="286500" cy="323378"/>
                <a:chOff x="4652451" y="1879538"/>
                <a:chExt cx="286500" cy="323378"/>
              </a:xfrm>
            </p:grpSpPr>
            <p:cxnSp>
              <p:nvCxnSpPr>
                <p:cNvPr id="4213" name="Google Shape;4213;p5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214" name="Google Shape;4214;p5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5" name="Google Shape;4215;p5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6" name="Google Shape;4216;p58"/>
          <p:cNvGrpSpPr/>
          <p:nvPr/>
        </p:nvGrpSpPr>
        <p:grpSpPr>
          <a:xfrm>
            <a:off x="3417981" y="2143759"/>
            <a:ext cx="1652173" cy="391517"/>
            <a:chOff x="3512551" y="2358270"/>
            <a:chExt cx="1597383" cy="378533"/>
          </a:xfrm>
        </p:grpSpPr>
        <p:cxnSp>
          <p:nvCxnSpPr>
            <p:cNvPr id="4217" name="Google Shape;4217;p58"/>
            <p:cNvCxnSpPr>
              <a:stCxn id="4218" idx="6"/>
              <a:endCxn id="4219"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220" name="Google Shape;4220;p58"/>
            <p:cNvGrpSpPr/>
            <p:nvPr/>
          </p:nvGrpSpPr>
          <p:grpSpPr>
            <a:xfrm>
              <a:off x="3512551" y="2358270"/>
              <a:ext cx="225647" cy="307714"/>
              <a:chOff x="2182679" y="2004714"/>
              <a:chExt cx="792300" cy="1080458"/>
            </a:xfrm>
          </p:grpSpPr>
          <p:cxnSp>
            <p:nvCxnSpPr>
              <p:cNvPr id="4221" name="Google Shape;4221;p58"/>
              <p:cNvCxnSpPr>
                <a:stCxn id="4222"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18" name="Google Shape;4218;p5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3" name="Google Shape;4223;p58"/>
            <p:cNvGrpSpPr/>
            <p:nvPr/>
          </p:nvGrpSpPr>
          <p:grpSpPr>
            <a:xfrm>
              <a:off x="3969644" y="2440153"/>
              <a:ext cx="225853" cy="296651"/>
              <a:chOff x="3775710" y="1729289"/>
              <a:chExt cx="136500" cy="179289"/>
            </a:xfrm>
          </p:grpSpPr>
          <p:cxnSp>
            <p:nvCxnSpPr>
              <p:cNvPr id="4224" name="Google Shape;4224;p5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225" name="Google Shape;4225;p5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58"/>
            <p:cNvGrpSpPr/>
            <p:nvPr/>
          </p:nvGrpSpPr>
          <p:grpSpPr>
            <a:xfrm>
              <a:off x="4427051" y="2358270"/>
              <a:ext cx="225647" cy="307714"/>
              <a:chOff x="5393704" y="2004714"/>
              <a:chExt cx="792300" cy="1080458"/>
            </a:xfrm>
          </p:grpSpPr>
          <p:cxnSp>
            <p:nvCxnSpPr>
              <p:cNvPr id="4228" name="Google Shape;4228;p58"/>
              <p:cNvCxnSpPr>
                <a:stCxn id="4229"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30" name="Google Shape;4230;p5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1" name="Google Shape;4231;p58"/>
            <p:cNvGrpSpPr/>
            <p:nvPr/>
          </p:nvGrpSpPr>
          <p:grpSpPr>
            <a:xfrm>
              <a:off x="4884287" y="2440252"/>
              <a:ext cx="225647" cy="296532"/>
              <a:chOff x="6999166" y="2292572"/>
              <a:chExt cx="792300" cy="1041192"/>
            </a:xfrm>
          </p:grpSpPr>
          <p:cxnSp>
            <p:nvCxnSpPr>
              <p:cNvPr id="4232" name="Google Shape;4232;p5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219" name="Google Shape;4219;p5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4" name="Google Shape;4234;p58"/>
          <p:cNvGrpSpPr/>
          <p:nvPr/>
        </p:nvGrpSpPr>
        <p:grpSpPr>
          <a:xfrm>
            <a:off x="6838789" y="979959"/>
            <a:ext cx="1581844" cy="732818"/>
            <a:chOff x="634175" y="2986275"/>
            <a:chExt cx="3147949" cy="1458344"/>
          </a:xfrm>
        </p:grpSpPr>
        <p:cxnSp>
          <p:nvCxnSpPr>
            <p:cNvPr id="4235" name="Google Shape;4235;p58"/>
            <p:cNvCxnSpPr>
              <a:stCxn id="4236" idx="4"/>
              <a:endCxn id="4237"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238" name="Google Shape;4238;p58"/>
            <p:cNvCxnSpPr>
              <a:stCxn id="4237" idx="0"/>
              <a:endCxn id="4239"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40" name="Google Shape;4240;p58"/>
            <p:cNvCxnSpPr>
              <a:stCxn id="4239" idx="4"/>
              <a:endCxn id="4241"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42" name="Google Shape;4242;p58"/>
            <p:cNvCxnSpPr>
              <a:stCxn id="4241" idx="0"/>
              <a:endCxn id="4243"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243" name="Google Shape;4243;p5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39" name="Google Shape;4239;p5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36" name="Google Shape;4236;p5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41" name="Google Shape;4241;p5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37" name="Google Shape;4237;p5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244" name="Google Shape;4244;p58"/>
          <p:cNvGrpSpPr/>
          <p:nvPr/>
        </p:nvGrpSpPr>
        <p:grpSpPr>
          <a:xfrm>
            <a:off x="3406504" y="2674269"/>
            <a:ext cx="1675128" cy="313674"/>
            <a:chOff x="998425" y="1182125"/>
            <a:chExt cx="1065400" cy="199500"/>
          </a:xfrm>
        </p:grpSpPr>
        <p:sp>
          <p:nvSpPr>
            <p:cNvPr id="4245" name="Google Shape;4245;p5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0" name="Google Shape;4250;p58"/>
          <p:cNvGrpSpPr/>
          <p:nvPr/>
        </p:nvGrpSpPr>
        <p:grpSpPr>
          <a:xfrm>
            <a:off x="3406503" y="3630235"/>
            <a:ext cx="1675129" cy="525345"/>
            <a:chOff x="5194708" y="3484366"/>
            <a:chExt cx="3148148" cy="987304"/>
          </a:xfrm>
        </p:grpSpPr>
        <p:grpSp>
          <p:nvGrpSpPr>
            <p:cNvPr id="4251" name="Google Shape;4251;p58"/>
            <p:cNvGrpSpPr/>
            <p:nvPr/>
          </p:nvGrpSpPr>
          <p:grpSpPr>
            <a:xfrm>
              <a:off x="7531521" y="3484366"/>
              <a:ext cx="811335" cy="987304"/>
              <a:chOff x="3379425" y="1617275"/>
              <a:chExt cx="1090650" cy="1327200"/>
            </a:xfrm>
          </p:grpSpPr>
          <p:sp>
            <p:nvSpPr>
              <p:cNvPr id="4252" name="Google Shape;4252;p5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58"/>
            <p:cNvGrpSpPr/>
            <p:nvPr/>
          </p:nvGrpSpPr>
          <p:grpSpPr>
            <a:xfrm>
              <a:off x="6752546" y="3484366"/>
              <a:ext cx="811428" cy="987304"/>
              <a:chOff x="2332275" y="1617275"/>
              <a:chExt cx="1090775" cy="1327200"/>
            </a:xfrm>
          </p:grpSpPr>
          <p:sp>
            <p:nvSpPr>
              <p:cNvPr id="4256" name="Google Shape;4256;p5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9" name="Google Shape;4259;p58"/>
            <p:cNvGrpSpPr/>
            <p:nvPr/>
          </p:nvGrpSpPr>
          <p:grpSpPr>
            <a:xfrm>
              <a:off x="5973664" y="3484366"/>
              <a:ext cx="811335" cy="987304"/>
              <a:chOff x="1285250" y="1617275"/>
              <a:chExt cx="1090650" cy="1327200"/>
            </a:xfrm>
          </p:grpSpPr>
          <p:sp>
            <p:nvSpPr>
              <p:cNvPr id="4260" name="Google Shape;4260;p5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58"/>
            <p:cNvGrpSpPr/>
            <p:nvPr/>
          </p:nvGrpSpPr>
          <p:grpSpPr>
            <a:xfrm>
              <a:off x="5194708" y="3484366"/>
              <a:ext cx="811409" cy="987304"/>
              <a:chOff x="238125" y="1617275"/>
              <a:chExt cx="1090750" cy="1327200"/>
            </a:xfrm>
          </p:grpSpPr>
          <p:sp>
            <p:nvSpPr>
              <p:cNvPr id="4264" name="Google Shape;4264;p5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7" name="Google Shape;4267;p58"/>
          <p:cNvGrpSpPr/>
          <p:nvPr/>
        </p:nvGrpSpPr>
        <p:grpSpPr>
          <a:xfrm>
            <a:off x="6840188" y="2276124"/>
            <a:ext cx="1579046" cy="522230"/>
            <a:chOff x="6853641" y="2534077"/>
            <a:chExt cx="1515545" cy="501229"/>
          </a:xfrm>
        </p:grpSpPr>
        <p:grpSp>
          <p:nvGrpSpPr>
            <p:cNvPr id="4268" name="Google Shape;4268;p58"/>
            <p:cNvGrpSpPr/>
            <p:nvPr/>
          </p:nvGrpSpPr>
          <p:grpSpPr>
            <a:xfrm>
              <a:off x="6853641" y="2618923"/>
              <a:ext cx="1515545" cy="324556"/>
              <a:chOff x="6853641" y="2618923"/>
              <a:chExt cx="1515545" cy="324556"/>
            </a:xfrm>
          </p:grpSpPr>
          <p:sp>
            <p:nvSpPr>
              <p:cNvPr id="4269" name="Google Shape;4269;p5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4" name="Google Shape;4274;p5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9" name="Google Shape;4279;p58"/>
          <p:cNvGrpSpPr/>
          <p:nvPr/>
        </p:nvGrpSpPr>
        <p:grpSpPr>
          <a:xfrm>
            <a:off x="3435080" y="3151165"/>
            <a:ext cx="1617976" cy="346616"/>
            <a:chOff x="1808063" y="4294338"/>
            <a:chExt cx="3370782" cy="721817"/>
          </a:xfrm>
        </p:grpSpPr>
        <p:sp>
          <p:nvSpPr>
            <p:cNvPr id="4280" name="Google Shape;4280;p5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58"/>
          <p:cNvGrpSpPr/>
          <p:nvPr/>
        </p:nvGrpSpPr>
        <p:grpSpPr>
          <a:xfrm>
            <a:off x="5261076" y="3817915"/>
            <a:ext cx="1417067" cy="350605"/>
            <a:chOff x="4234950" y="2101012"/>
            <a:chExt cx="4219974" cy="1044090"/>
          </a:xfrm>
        </p:grpSpPr>
        <p:sp>
          <p:nvSpPr>
            <p:cNvPr id="4291" name="Google Shape;4291;p5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58"/>
          <p:cNvGrpSpPr/>
          <p:nvPr/>
        </p:nvGrpSpPr>
        <p:grpSpPr>
          <a:xfrm>
            <a:off x="6836548" y="1808672"/>
            <a:ext cx="1586327" cy="371557"/>
            <a:chOff x="1247650" y="2075423"/>
            <a:chExt cx="6648477" cy="1557238"/>
          </a:xfrm>
        </p:grpSpPr>
        <p:sp>
          <p:nvSpPr>
            <p:cNvPr id="4308" name="Google Shape;4308;p5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58"/>
          <p:cNvGrpSpPr/>
          <p:nvPr/>
        </p:nvGrpSpPr>
        <p:grpSpPr>
          <a:xfrm>
            <a:off x="5267818" y="961862"/>
            <a:ext cx="1415601" cy="1648533"/>
            <a:chOff x="1839112" y="2209163"/>
            <a:chExt cx="1918159" cy="2233784"/>
          </a:xfrm>
        </p:grpSpPr>
        <p:sp>
          <p:nvSpPr>
            <p:cNvPr id="4315" name="Google Shape;4315;p5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18" name="Google Shape;4318;p58"/>
            <p:cNvCxnSpPr>
              <a:stCxn id="4315" idx="6"/>
              <a:endCxn id="4316"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19" name="Google Shape;4319;p58"/>
            <p:cNvCxnSpPr>
              <a:stCxn id="4316" idx="4"/>
              <a:endCxn id="4320"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321" name="Google Shape;4321;p58"/>
            <p:cNvCxnSpPr>
              <a:stCxn id="4320" idx="6"/>
              <a:endCxn id="4317"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22" name="Google Shape;4322;p58"/>
            <p:cNvCxnSpPr>
              <a:stCxn id="4317" idx="4"/>
              <a:endCxn id="4323"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320" name="Google Shape;4320;p5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25" name="Google Shape;4325;p58"/>
            <p:cNvCxnSpPr>
              <a:endCxn id="4324"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326" name="Google Shape;4326;p58"/>
          <p:cNvGrpSpPr/>
          <p:nvPr/>
        </p:nvGrpSpPr>
        <p:grpSpPr>
          <a:xfrm>
            <a:off x="3425084" y="979946"/>
            <a:ext cx="1637968" cy="154942"/>
            <a:chOff x="238125" y="2506075"/>
            <a:chExt cx="7115411" cy="673075"/>
          </a:xfrm>
        </p:grpSpPr>
        <p:sp>
          <p:nvSpPr>
            <p:cNvPr id="4327" name="Google Shape;4327;p5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2" name="Google Shape;4332;p58"/>
          <p:cNvGrpSpPr/>
          <p:nvPr/>
        </p:nvGrpSpPr>
        <p:grpSpPr>
          <a:xfrm>
            <a:off x="1965820" y="1294664"/>
            <a:ext cx="1262932" cy="785408"/>
            <a:chOff x="548861" y="389676"/>
            <a:chExt cx="3843371" cy="2390163"/>
          </a:xfrm>
        </p:grpSpPr>
        <p:cxnSp>
          <p:nvCxnSpPr>
            <p:cNvPr id="4333" name="Google Shape;4333;p5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34" name="Google Shape;4334;p5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35" name="Google Shape;4335;p5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36" name="Google Shape;4336;p5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337" name="Google Shape;4337;p5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338" name="Google Shape;4338;p5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39" name="Google Shape;4339;p5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340" name="Google Shape;4340;p5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58"/>
          <p:cNvGrpSpPr/>
          <p:nvPr/>
        </p:nvGrpSpPr>
        <p:grpSpPr>
          <a:xfrm>
            <a:off x="753952" y="2401541"/>
            <a:ext cx="1412054" cy="633562"/>
            <a:chOff x="1187400" y="2529299"/>
            <a:chExt cx="6769193" cy="2241903"/>
          </a:xfrm>
        </p:grpSpPr>
        <p:sp>
          <p:nvSpPr>
            <p:cNvPr id="4347" name="Google Shape;4347;p5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348" name="Google Shape;4348;p5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49" name="Google Shape;4349;p5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0" name="Google Shape;4350;p5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1" name="Google Shape;4351;p5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2" name="Google Shape;4352;p5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3" name="Google Shape;4353;p5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354" name="Google Shape;4354;p58"/>
            <p:cNvCxnSpPr>
              <a:stCxn id="4347" idx="2"/>
              <a:endCxn id="4348"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55" name="Google Shape;4355;p58"/>
            <p:cNvCxnSpPr>
              <a:stCxn id="4349" idx="0"/>
              <a:endCxn id="4347"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56" name="Google Shape;4356;p58"/>
            <p:cNvCxnSpPr>
              <a:stCxn id="4349" idx="2"/>
              <a:endCxn id="4351"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57" name="Google Shape;4357;p58"/>
            <p:cNvCxnSpPr>
              <a:stCxn id="4350" idx="0"/>
              <a:endCxn id="4349"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58" name="Google Shape;4358;p58"/>
            <p:cNvCxnSpPr>
              <a:stCxn id="4348" idx="2"/>
              <a:endCxn id="4353"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59" name="Google Shape;4359;p58"/>
            <p:cNvCxnSpPr>
              <a:stCxn id="4352" idx="0"/>
              <a:endCxn id="4348"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360" name="Google Shape;4360;p58"/>
          <p:cNvGrpSpPr/>
          <p:nvPr/>
        </p:nvGrpSpPr>
        <p:grpSpPr>
          <a:xfrm>
            <a:off x="6840198" y="2894250"/>
            <a:ext cx="1579035" cy="540873"/>
            <a:chOff x="6895650" y="3126697"/>
            <a:chExt cx="1436662" cy="492105"/>
          </a:xfrm>
        </p:grpSpPr>
        <p:sp>
          <p:nvSpPr>
            <p:cNvPr id="4361" name="Google Shape;4361;p5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6" name="Google Shape;4366;p58"/>
            <p:cNvGrpSpPr/>
            <p:nvPr/>
          </p:nvGrpSpPr>
          <p:grpSpPr>
            <a:xfrm>
              <a:off x="6995957" y="3335810"/>
              <a:ext cx="1230393" cy="71754"/>
              <a:chOff x="6995957" y="3287964"/>
              <a:chExt cx="1230393" cy="71754"/>
            </a:xfrm>
          </p:grpSpPr>
          <p:sp>
            <p:nvSpPr>
              <p:cNvPr id="4367" name="Google Shape;4367;p5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72" name="Google Shape;4372;p58"/>
          <p:cNvGrpSpPr/>
          <p:nvPr/>
        </p:nvGrpSpPr>
        <p:grpSpPr>
          <a:xfrm>
            <a:off x="6838780" y="3531013"/>
            <a:ext cx="1581862" cy="650625"/>
            <a:chOff x="6777990" y="3710194"/>
            <a:chExt cx="1646915" cy="677382"/>
          </a:xfrm>
        </p:grpSpPr>
        <p:grpSp>
          <p:nvGrpSpPr>
            <p:cNvPr id="4373" name="Google Shape;4373;p58"/>
            <p:cNvGrpSpPr/>
            <p:nvPr/>
          </p:nvGrpSpPr>
          <p:grpSpPr>
            <a:xfrm>
              <a:off x="6777990" y="3874492"/>
              <a:ext cx="411129" cy="513083"/>
              <a:chOff x="6777990" y="3874492"/>
              <a:chExt cx="411129" cy="513083"/>
            </a:xfrm>
          </p:grpSpPr>
          <p:cxnSp>
            <p:nvCxnSpPr>
              <p:cNvPr id="4374" name="Google Shape;4374;p5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75" name="Google Shape;4375;p5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58"/>
            <p:cNvGrpSpPr/>
            <p:nvPr/>
          </p:nvGrpSpPr>
          <p:grpSpPr>
            <a:xfrm>
              <a:off x="7188425" y="3710194"/>
              <a:ext cx="411123" cy="520535"/>
              <a:chOff x="7188425" y="3710194"/>
              <a:chExt cx="411123" cy="520535"/>
            </a:xfrm>
          </p:grpSpPr>
          <p:cxnSp>
            <p:nvCxnSpPr>
              <p:cNvPr id="4377" name="Google Shape;4377;p5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78" name="Google Shape;4378;p5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58"/>
            <p:cNvGrpSpPr/>
            <p:nvPr/>
          </p:nvGrpSpPr>
          <p:grpSpPr>
            <a:xfrm>
              <a:off x="7603341" y="3874492"/>
              <a:ext cx="411474" cy="513083"/>
              <a:chOff x="7603341" y="3874492"/>
              <a:chExt cx="411474" cy="513083"/>
            </a:xfrm>
          </p:grpSpPr>
          <p:cxnSp>
            <p:nvCxnSpPr>
              <p:cNvPr id="4380" name="Google Shape;4380;p5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81" name="Google Shape;4381;p5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58"/>
            <p:cNvGrpSpPr/>
            <p:nvPr/>
          </p:nvGrpSpPr>
          <p:grpSpPr>
            <a:xfrm>
              <a:off x="8013776" y="3722847"/>
              <a:ext cx="411129" cy="507881"/>
              <a:chOff x="8013776" y="3722847"/>
              <a:chExt cx="411129" cy="507881"/>
            </a:xfrm>
          </p:grpSpPr>
          <p:cxnSp>
            <p:nvCxnSpPr>
              <p:cNvPr id="4383" name="Google Shape;4383;p5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384" name="Google Shape;4384;p5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5" name="Google Shape;4385;p58"/>
          <p:cNvGrpSpPr/>
          <p:nvPr/>
        </p:nvGrpSpPr>
        <p:grpSpPr>
          <a:xfrm>
            <a:off x="5258295" y="2703853"/>
            <a:ext cx="1421889" cy="1020603"/>
            <a:chOff x="5190863" y="2824811"/>
            <a:chExt cx="1544860" cy="1108869"/>
          </a:xfrm>
        </p:grpSpPr>
        <p:grpSp>
          <p:nvGrpSpPr>
            <p:cNvPr id="4386" name="Google Shape;4386;p58"/>
            <p:cNvGrpSpPr/>
            <p:nvPr/>
          </p:nvGrpSpPr>
          <p:grpSpPr>
            <a:xfrm>
              <a:off x="5938695" y="3176919"/>
              <a:ext cx="685761" cy="404739"/>
              <a:chOff x="5938695" y="3176919"/>
              <a:chExt cx="685761" cy="404739"/>
            </a:xfrm>
          </p:grpSpPr>
          <p:grpSp>
            <p:nvGrpSpPr>
              <p:cNvPr id="4387" name="Google Shape;4387;p58"/>
              <p:cNvGrpSpPr/>
              <p:nvPr/>
            </p:nvGrpSpPr>
            <p:grpSpPr>
              <a:xfrm>
                <a:off x="5938695" y="3176919"/>
                <a:ext cx="685761" cy="404739"/>
                <a:chOff x="5938695" y="3176919"/>
                <a:chExt cx="685761" cy="404739"/>
              </a:xfrm>
            </p:grpSpPr>
            <p:sp>
              <p:nvSpPr>
                <p:cNvPr id="4388" name="Google Shape;4388;p5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0" name="Google Shape;4390;p5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58"/>
            <p:cNvGrpSpPr/>
            <p:nvPr/>
          </p:nvGrpSpPr>
          <p:grpSpPr>
            <a:xfrm>
              <a:off x="5305233" y="3176835"/>
              <a:ext cx="685971" cy="404655"/>
              <a:chOff x="5305233" y="3176835"/>
              <a:chExt cx="685971" cy="404655"/>
            </a:xfrm>
          </p:grpSpPr>
          <p:grpSp>
            <p:nvGrpSpPr>
              <p:cNvPr id="4392" name="Google Shape;4392;p58"/>
              <p:cNvGrpSpPr/>
              <p:nvPr/>
            </p:nvGrpSpPr>
            <p:grpSpPr>
              <a:xfrm>
                <a:off x="5305233" y="3176835"/>
                <a:ext cx="685971" cy="404655"/>
                <a:chOff x="5305233" y="3176835"/>
                <a:chExt cx="685971" cy="404655"/>
              </a:xfrm>
            </p:grpSpPr>
            <p:sp>
              <p:nvSpPr>
                <p:cNvPr id="4393" name="Google Shape;4393;p5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5" name="Google Shape;4395;p5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6" name="Google Shape;4396;p5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7" name="Google Shape;4397;p58"/>
            <p:cNvGrpSpPr/>
            <p:nvPr/>
          </p:nvGrpSpPr>
          <p:grpSpPr>
            <a:xfrm>
              <a:off x="5657361" y="2824811"/>
              <a:ext cx="1078361" cy="404655"/>
              <a:chOff x="5657361" y="2824811"/>
              <a:chExt cx="1078361" cy="404655"/>
            </a:xfrm>
          </p:grpSpPr>
          <p:grpSp>
            <p:nvGrpSpPr>
              <p:cNvPr id="4398" name="Google Shape;4398;p58"/>
              <p:cNvGrpSpPr/>
              <p:nvPr/>
            </p:nvGrpSpPr>
            <p:grpSpPr>
              <a:xfrm>
                <a:off x="5657361" y="2824811"/>
                <a:ext cx="1078361" cy="404655"/>
                <a:chOff x="5657361" y="2824811"/>
                <a:chExt cx="1078361" cy="404655"/>
              </a:xfrm>
            </p:grpSpPr>
            <p:grpSp>
              <p:nvGrpSpPr>
                <p:cNvPr id="4399" name="Google Shape;4399;p58"/>
                <p:cNvGrpSpPr/>
                <p:nvPr/>
              </p:nvGrpSpPr>
              <p:grpSpPr>
                <a:xfrm>
                  <a:off x="5938485" y="2824811"/>
                  <a:ext cx="797237" cy="404655"/>
                  <a:chOff x="5938485" y="2824811"/>
                  <a:chExt cx="797237" cy="404655"/>
                </a:xfrm>
              </p:grpSpPr>
              <p:sp>
                <p:nvSpPr>
                  <p:cNvPr id="4400" name="Google Shape;4400;p5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2" name="Google Shape;4402;p5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3" name="Google Shape;4403;p5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4" name="Google Shape;4404;p58"/>
            <p:cNvGrpSpPr/>
            <p:nvPr/>
          </p:nvGrpSpPr>
          <p:grpSpPr>
            <a:xfrm>
              <a:off x="5190863" y="3528942"/>
              <a:ext cx="1078026" cy="404739"/>
              <a:chOff x="5190863" y="3528942"/>
              <a:chExt cx="1078026" cy="404739"/>
            </a:xfrm>
          </p:grpSpPr>
          <p:sp>
            <p:nvSpPr>
              <p:cNvPr id="4405" name="Google Shape;4405;p5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6" name="Google Shape;4406;p58"/>
              <p:cNvGrpSpPr/>
              <p:nvPr/>
            </p:nvGrpSpPr>
            <p:grpSpPr>
              <a:xfrm>
                <a:off x="5190863" y="3528942"/>
                <a:ext cx="1078026" cy="404739"/>
                <a:chOff x="5190863" y="3528942"/>
                <a:chExt cx="1078026" cy="404739"/>
              </a:xfrm>
            </p:grpSpPr>
            <p:sp>
              <p:nvSpPr>
                <p:cNvPr id="4407" name="Google Shape;4407;p5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09" name="Google Shape;4409;p58"/>
          <p:cNvGrpSpPr/>
          <p:nvPr/>
        </p:nvGrpSpPr>
        <p:grpSpPr>
          <a:xfrm>
            <a:off x="724302" y="1268321"/>
            <a:ext cx="1086719" cy="879487"/>
            <a:chOff x="803162" y="1474292"/>
            <a:chExt cx="1086719" cy="879487"/>
          </a:xfrm>
        </p:grpSpPr>
        <p:grpSp>
          <p:nvGrpSpPr>
            <p:cNvPr id="4410" name="Google Shape;4410;p58"/>
            <p:cNvGrpSpPr/>
            <p:nvPr/>
          </p:nvGrpSpPr>
          <p:grpSpPr>
            <a:xfrm>
              <a:off x="803162" y="1625948"/>
              <a:ext cx="445856" cy="576579"/>
              <a:chOff x="803162" y="1625948"/>
              <a:chExt cx="445856" cy="576579"/>
            </a:xfrm>
          </p:grpSpPr>
          <p:sp>
            <p:nvSpPr>
              <p:cNvPr id="4411" name="Google Shape;4411;p5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2" name="Google Shape;4412;p58"/>
              <p:cNvGrpSpPr/>
              <p:nvPr/>
            </p:nvGrpSpPr>
            <p:grpSpPr>
              <a:xfrm>
                <a:off x="1056023" y="1625948"/>
                <a:ext cx="192995" cy="576579"/>
                <a:chOff x="1056023" y="1625948"/>
                <a:chExt cx="192995" cy="576579"/>
              </a:xfrm>
            </p:grpSpPr>
            <p:sp>
              <p:nvSpPr>
                <p:cNvPr id="4413" name="Google Shape;4413;p5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8" name="Google Shape;4418;p58"/>
            <p:cNvGrpSpPr/>
            <p:nvPr/>
          </p:nvGrpSpPr>
          <p:grpSpPr>
            <a:xfrm>
              <a:off x="1371406" y="1474292"/>
              <a:ext cx="518475" cy="879487"/>
              <a:chOff x="1398231" y="1474292"/>
              <a:chExt cx="518475" cy="879487"/>
            </a:xfrm>
          </p:grpSpPr>
          <p:grpSp>
            <p:nvGrpSpPr>
              <p:cNvPr id="4419" name="Google Shape;4419;p58"/>
              <p:cNvGrpSpPr/>
              <p:nvPr/>
            </p:nvGrpSpPr>
            <p:grpSpPr>
              <a:xfrm>
                <a:off x="1398231" y="1474292"/>
                <a:ext cx="518475" cy="341643"/>
                <a:chOff x="1398231" y="1474292"/>
                <a:chExt cx="518475" cy="341643"/>
              </a:xfrm>
            </p:grpSpPr>
            <p:sp>
              <p:nvSpPr>
                <p:cNvPr id="4420" name="Google Shape;4420;p5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1" name="Google Shape;4421;p58"/>
                <p:cNvGrpSpPr/>
                <p:nvPr/>
              </p:nvGrpSpPr>
              <p:grpSpPr>
                <a:xfrm>
                  <a:off x="1616453" y="1474292"/>
                  <a:ext cx="300253" cy="341643"/>
                  <a:chOff x="1616453" y="1475379"/>
                  <a:chExt cx="300253" cy="341643"/>
                </a:xfrm>
              </p:grpSpPr>
              <p:sp>
                <p:nvSpPr>
                  <p:cNvPr id="4422" name="Google Shape;4422;p5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9" name="Google Shape;4429;p58"/>
                  <p:cNvGrpSpPr/>
                  <p:nvPr/>
                </p:nvGrpSpPr>
                <p:grpSpPr>
                  <a:xfrm>
                    <a:off x="1839639" y="1475379"/>
                    <a:ext cx="77067" cy="341643"/>
                    <a:chOff x="1839639" y="1475379"/>
                    <a:chExt cx="77067" cy="341643"/>
                  </a:xfrm>
                </p:grpSpPr>
                <p:sp>
                  <p:nvSpPr>
                    <p:cNvPr id="4430" name="Google Shape;4430;p5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32" name="Google Shape;4432;p58"/>
              <p:cNvGrpSpPr/>
              <p:nvPr/>
            </p:nvGrpSpPr>
            <p:grpSpPr>
              <a:xfrm>
                <a:off x="1398451" y="2012951"/>
                <a:ext cx="518255" cy="340828"/>
                <a:chOff x="1398451" y="2012951"/>
                <a:chExt cx="518255" cy="340828"/>
              </a:xfrm>
            </p:grpSpPr>
            <p:sp>
              <p:nvSpPr>
                <p:cNvPr id="4433" name="Google Shape;4433;p5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4" name="Google Shape;4434;p58"/>
                <p:cNvGrpSpPr/>
                <p:nvPr/>
              </p:nvGrpSpPr>
              <p:grpSpPr>
                <a:xfrm>
                  <a:off x="1616453" y="2012951"/>
                  <a:ext cx="300253" cy="340828"/>
                  <a:chOff x="1616453" y="2013538"/>
                  <a:chExt cx="300253" cy="340828"/>
                </a:xfrm>
              </p:grpSpPr>
              <p:sp>
                <p:nvSpPr>
                  <p:cNvPr id="4435" name="Google Shape;4435;p5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2" name="Google Shape;4442;p58"/>
                  <p:cNvGrpSpPr/>
                  <p:nvPr/>
                </p:nvGrpSpPr>
                <p:grpSpPr>
                  <a:xfrm>
                    <a:off x="1839639" y="2013538"/>
                    <a:ext cx="77067" cy="340828"/>
                    <a:chOff x="1839639" y="2013538"/>
                    <a:chExt cx="77067" cy="340828"/>
                  </a:xfrm>
                </p:grpSpPr>
                <p:sp>
                  <p:nvSpPr>
                    <p:cNvPr id="4443" name="Google Shape;4443;p5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445" name="Google Shape;4445;p58"/>
          <p:cNvGrpSpPr/>
          <p:nvPr/>
        </p:nvGrpSpPr>
        <p:grpSpPr>
          <a:xfrm>
            <a:off x="721126" y="3399508"/>
            <a:ext cx="1368681" cy="682918"/>
            <a:chOff x="724986" y="3605478"/>
            <a:chExt cx="1368681" cy="682918"/>
          </a:xfrm>
        </p:grpSpPr>
        <p:grpSp>
          <p:nvGrpSpPr>
            <p:cNvPr id="4446" name="Google Shape;4446;p58"/>
            <p:cNvGrpSpPr/>
            <p:nvPr/>
          </p:nvGrpSpPr>
          <p:grpSpPr>
            <a:xfrm>
              <a:off x="1289102" y="3823629"/>
              <a:ext cx="240442" cy="250435"/>
              <a:chOff x="-165066" y="3843615"/>
              <a:chExt cx="221259" cy="230455"/>
            </a:xfrm>
          </p:grpSpPr>
          <p:sp>
            <p:nvSpPr>
              <p:cNvPr id="4447" name="Google Shape;4447;p5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7" name="Google Shape;4467;p58"/>
            <p:cNvGrpSpPr/>
            <p:nvPr/>
          </p:nvGrpSpPr>
          <p:grpSpPr>
            <a:xfrm>
              <a:off x="724986" y="3605478"/>
              <a:ext cx="1368681" cy="682918"/>
              <a:chOff x="724986" y="3605478"/>
              <a:chExt cx="1368681" cy="682918"/>
            </a:xfrm>
          </p:grpSpPr>
          <p:grpSp>
            <p:nvGrpSpPr>
              <p:cNvPr id="4468" name="Google Shape;4468;p58"/>
              <p:cNvGrpSpPr/>
              <p:nvPr/>
            </p:nvGrpSpPr>
            <p:grpSpPr>
              <a:xfrm>
                <a:off x="1498221" y="4047614"/>
                <a:ext cx="529172" cy="240783"/>
                <a:chOff x="1498221" y="4047614"/>
                <a:chExt cx="529172" cy="240783"/>
              </a:xfrm>
            </p:grpSpPr>
            <p:grpSp>
              <p:nvGrpSpPr>
                <p:cNvPr id="4469" name="Google Shape;4469;p58"/>
                <p:cNvGrpSpPr/>
                <p:nvPr/>
              </p:nvGrpSpPr>
              <p:grpSpPr>
                <a:xfrm>
                  <a:off x="1826655" y="4224370"/>
                  <a:ext cx="200738" cy="25631"/>
                  <a:chOff x="1826655" y="4224370"/>
                  <a:chExt cx="200738" cy="25631"/>
                </a:xfrm>
              </p:grpSpPr>
              <p:sp>
                <p:nvSpPr>
                  <p:cNvPr id="4470" name="Google Shape;4470;p5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58"/>
                <p:cNvGrpSpPr/>
                <p:nvPr/>
              </p:nvGrpSpPr>
              <p:grpSpPr>
                <a:xfrm>
                  <a:off x="1498221" y="4047614"/>
                  <a:ext cx="328444" cy="240783"/>
                  <a:chOff x="1498221" y="4047614"/>
                  <a:chExt cx="328444" cy="240783"/>
                </a:xfrm>
              </p:grpSpPr>
              <p:sp>
                <p:nvSpPr>
                  <p:cNvPr id="4473" name="Google Shape;4473;p5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4" name="Google Shape;4474;p58"/>
                  <p:cNvGrpSpPr/>
                  <p:nvPr/>
                </p:nvGrpSpPr>
                <p:grpSpPr>
                  <a:xfrm>
                    <a:off x="1498221" y="4047614"/>
                    <a:ext cx="150566" cy="190416"/>
                    <a:chOff x="1498221" y="4047614"/>
                    <a:chExt cx="150566" cy="190416"/>
                  </a:xfrm>
                </p:grpSpPr>
                <p:sp>
                  <p:nvSpPr>
                    <p:cNvPr id="4475" name="Google Shape;4475;p5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77" name="Google Shape;4477;p58"/>
              <p:cNvGrpSpPr/>
              <p:nvPr/>
            </p:nvGrpSpPr>
            <p:grpSpPr>
              <a:xfrm>
                <a:off x="1560718" y="3800594"/>
                <a:ext cx="532948" cy="302090"/>
                <a:chOff x="1560718" y="3800594"/>
                <a:chExt cx="532948" cy="302090"/>
              </a:xfrm>
            </p:grpSpPr>
            <p:grpSp>
              <p:nvGrpSpPr>
                <p:cNvPr id="4478" name="Google Shape;4478;p58"/>
                <p:cNvGrpSpPr/>
                <p:nvPr/>
              </p:nvGrpSpPr>
              <p:grpSpPr>
                <a:xfrm>
                  <a:off x="1912179" y="3827344"/>
                  <a:ext cx="181487" cy="25631"/>
                  <a:chOff x="1912179" y="3827344"/>
                  <a:chExt cx="181487" cy="25631"/>
                </a:xfrm>
              </p:grpSpPr>
              <p:sp>
                <p:nvSpPr>
                  <p:cNvPr id="4479" name="Google Shape;4479;p5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1" name="Google Shape;4481;p58"/>
                <p:cNvGrpSpPr/>
                <p:nvPr/>
              </p:nvGrpSpPr>
              <p:grpSpPr>
                <a:xfrm>
                  <a:off x="1912179" y="4044505"/>
                  <a:ext cx="181487" cy="25622"/>
                  <a:chOff x="1912179" y="4044506"/>
                  <a:chExt cx="181487" cy="25622"/>
                </a:xfrm>
              </p:grpSpPr>
              <p:sp>
                <p:nvSpPr>
                  <p:cNvPr id="4482" name="Google Shape;4482;p5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4" name="Google Shape;4484;p58"/>
                <p:cNvGrpSpPr/>
                <p:nvPr/>
              </p:nvGrpSpPr>
              <p:grpSpPr>
                <a:xfrm>
                  <a:off x="1560718" y="3800594"/>
                  <a:ext cx="351472" cy="302090"/>
                  <a:chOff x="1560718" y="3800594"/>
                  <a:chExt cx="351472" cy="302090"/>
                </a:xfrm>
              </p:grpSpPr>
              <p:grpSp>
                <p:nvGrpSpPr>
                  <p:cNvPr id="4485" name="Google Shape;4485;p58"/>
                  <p:cNvGrpSpPr/>
                  <p:nvPr/>
                </p:nvGrpSpPr>
                <p:grpSpPr>
                  <a:xfrm>
                    <a:off x="1560718" y="3842857"/>
                    <a:ext cx="173586" cy="217131"/>
                    <a:chOff x="1560718" y="3842857"/>
                    <a:chExt cx="173586" cy="217131"/>
                  </a:xfrm>
                </p:grpSpPr>
                <p:sp>
                  <p:nvSpPr>
                    <p:cNvPr id="4486" name="Google Shape;4486;p5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9" name="Google Shape;4489;p5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91" name="Google Shape;4491;p5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2" name="Google Shape;4492;p58"/>
              <p:cNvGrpSpPr/>
              <p:nvPr/>
            </p:nvGrpSpPr>
            <p:grpSpPr>
              <a:xfrm>
                <a:off x="785350" y="3605478"/>
                <a:ext cx="535311" cy="249245"/>
                <a:chOff x="785350" y="3605478"/>
                <a:chExt cx="535311" cy="249245"/>
              </a:xfrm>
            </p:grpSpPr>
            <p:grpSp>
              <p:nvGrpSpPr>
                <p:cNvPr id="4493" name="Google Shape;4493;p58"/>
                <p:cNvGrpSpPr/>
                <p:nvPr/>
              </p:nvGrpSpPr>
              <p:grpSpPr>
                <a:xfrm>
                  <a:off x="785350" y="3605478"/>
                  <a:ext cx="376191" cy="102736"/>
                  <a:chOff x="785350" y="3605478"/>
                  <a:chExt cx="376191" cy="102736"/>
                </a:xfrm>
              </p:grpSpPr>
              <p:sp>
                <p:nvSpPr>
                  <p:cNvPr id="4494" name="Google Shape;4494;p5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7" name="Google Shape;4497;p58"/>
                <p:cNvGrpSpPr/>
                <p:nvPr/>
              </p:nvGrpSpPr>
              <p:grpSpPr>
                <a:xfrm>
                  <a:off x="1161530" y="3655851"/>
                  <a:ext cx="159131" cy="198872"/>
                  <a:chOff x="1161530" y="3655851"/>
                  <a:chExt cx="159131" cy="198872"/>
                </a:xfrm>
              </p:grpSpPr>
              <p:sp>
                <p:nvSpPr>
                  <p:cNvPr id="4498" name="Google Shape;4498;p5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0" name="Google Shape;4500;p58"/>
              <p:cNvGrpSpPr/>
              <p:nvPr/>
            </p:nvGrpSpPr>
            <p:grpSpPr>
              <a:xfrm>
                <a:off x="785350" y="4047614"/>
                <a:ext cx="535311" cy="240783"/>
                <a:chOff x="785350" y="4047614"/>
                <a:chExt cx="535311" cy="240783"/>
              </a:xfrm>
            </p:grpSpPr>
            <p:grpSp>
              <p:nvGrpSpPr>
                <p:cNvPr id="4501" name="Google Shape;4501;p58"/>
                <p:cNvGrpSpPr/>
                <p:nvPr/>
              </p:nvGrpSpPr>
              <p:grpSpPr>
                <a:xfrm>
                  <a:off x="1161636" y="4047614"/>
                  <a:ext cx="159025" cy="190415"/>
                  <a:chOff x="1161636" y="4047614"/>
                  <a:chExt cx="159025" cy="190415"/>
                </a:xfrm>
              </p:grpSpPr>
              <p:sp>
                <p:nvSpPr>
                  <p:cNvPr id="4502" name="Google Shape;4502;p5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4" name="Google Shape;4504;p58"/>
                <p:cNvGrpSpPr/>
                <p:nvPr/>
              </p:nvGrpSpPr>
              <p:grpSpPr>
                <a:xfrm>
                  <a:off x="785350" y="4185661"/>
                  <a:ext cx="376191" cy="102736"/>
                  <a:chOff x="785350" y="4185661"/>
                  <a:chExt cx="376191" cy="102736"/>
                </a:xfrm>
              </p:grpSpPr>
              <p:sp>
                <p:nvSpPr>
                  <p:cNvPr id="4505" name="Google Shape;4505;p5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8" name="Google Shape;4508;p58"/>
              <p:cNvGrpSpPr/>
              <p:nvPr/>
            </p:nvGrpSpPr>
            <p:grpSpPr>
              <a:xfrm>
                <a:off x="1501054" y="3605478"/>
                <a:ext cx="526340" cy="249240"/>
                <a:chOff x="1501054" y="3605478"/>
                <a:chExt cx="526340" cy="249240"/>
              </a:xfrm>
            </p:grpSpPr>
            <p:grpSp>
              <p:nvGrpSpPr>
                <p:cNvPr id="4509" name="Google Shape;4509;p58"/>
                <p:cNvGrpSpPr/>
                <p:nvPr/>
              </p:nvGrpSpPr>
              <p:grpSpPr>
                <a:xfrm>
                  <a:off x="1834208" y="3643867"/>
                  <a:ext cx="193185" cy="25622"/>
                  <a:chOff x="1834208" y="3643867"/>
                  <a:chExt cx="193185" cy="25622"/>
                </a:xfrm>
              </p:grpSpPr>
              <p:sp>
                <p:nvSpPr>
                  <p:cNvPr id="4510" name="Google Shape;4510;p5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2" name="Google Shape;4512;p58"/>
                <p:cNvGrpSpPr/>
                <p:nvPr/>
              </p:nvGrpSpPr>
              <p:grpSpPr>
                <a:xfrm>
                  <a:off x="1501054" y="3605478"/>
                  <a:ext cx="333165" cy="249240"/>
                  <a:chOff x="1501054" y="3605478"/>
                  <a:chExt cx="333165" cy="249240"/>
                </a:xfrm>
              </p:grpSpPr>
              <p:sp>
                <p:nvSpPr>
                  <p:cNvPr id="4513" name="Google Shape;4513;p5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4" name="Google Shape;4514;p58"/>
                  <p:cNvGrpSpPr/>
                  <p:nvPr/>
                </p:nvGrpSpPr>
                <p:grpSpPr>
                  <a:xfrm>
                    <a:off x="1501054" y="3655851"/>
                    <a:ext cx="155286" cy="198867"/>
                    <a:chOff x="1501054" y="3655851"/>
                    <a:chExt cx="155286" cy="198867"/>
                  </a:xfrm>
                </p:grpSpPr>
                <p:sp>
                  <p:nvSpPr>
                    <p:cNvPr id="4515" name="Google Shape;4515;p5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17" name="Google Shape;4517;p58"/>
              <p:cNvGrpSpPr/>
              <p:nvPr/>
            </p:nvGrpSpPr>
            <p:grpSpPr>
              <a:xfrm>
                <a:off x="724986" y="3800594"/>
                <a:ext cx="532950" cy="302090"/>
                <a:chOff x="724986" y="3800594"/>
                <a:chExt cx="532950" cy="302090"/>
              </a:xfrm>
            </p:grpSpPr>
            <p:grpSp>
              <p:nvGrpSpPr>
                <p:cNvPr id="4518" name="Google Shape;4518;p58"/>
                <p:cNvGrpSpPr/>
                <p:nvPr/>
              </p:nvGrpSpPr>
              <p:grpSpPr>
                <a:xfrm>
                  <a:off x="724986" y="4044367"/>
                  <a:ext cx="181314" cy="25626"/>
                  <a:chOff x="724986" y="4044367"/>
                  <a:chExt cx="181314" cy="25626"/>
                </a:xfrm>
              </p:grpSpPr>
              <p:sp>
                <p:nvSpPr>
                  <p:cNvPr id="4519" name="Google Shape;4519;p5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1" name="Google Shape;4521;p58"/>
                <p:cNvGrpSpPr/>
                <p:nvPr/>
              </p:nvGrpSpPr>
              <p:grpSpPr>
                <a:xfrm>
                  <a:off x="906290" y="3800594"/>
                  <a:ext cx="351646" cy="302090"/>
                  <a:chOff x="906290" y="3800594"/>
                  <a:chExt cx="351646" cy="302090"/>
                </a:xfrm>
              </p:grpSpPr>
              <p:grpSp>
                <p:nvGrpSpPr>
                  <p:cNvPr id="4522" name="Google Shape;4522;p58"/>
                  <p:cNvGrpSpPr/>
                  <p:nvPr/>
                </p:nvGrpSpPr>
                <p:grpSpPr>
                  <a:xfrm>
                    <a:off x="1084172" y="3842857"/>
                    <a:ext cx="173764" cy="217131"/>
                    <a:chOff x="1084172" y="3842857"/>
                    <a:chExt cx="173764" cy="217131"/>
                  </a:xfrm>
                </p:grpSpPr>
                <p:grpSp>
                  <p:nvGrpSpPr>
                    <p:cNvPr id="4523" name="Google Shape;4523;p58"/>
                    <p:cNvGrpSpPr/>
                    <p:nvPr/>
                  </p:nvGrpSpPr>
                  <p:grpSpPr>
                    <a:xfrm>
                      <a:off x="1156862" y="3936509"/>
                      <a:ext cx="101073" cy="25622"/>
                      <a:chOff x="1156862" y="3936509"/>
                      <a:chExt cx="101073" cy="25622"/>
                    </a:xfrm>
                  </p:grpSpPr>
                  <p:sp>
                    <p:nvSpPr>
                      <p:cNvPr id="4524" name="Google Shape;4524;p5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6" name="Google Shape;4526;p5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7" name="Google Shape;4527;p5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58"/>
                <p:cNvGrpSpPr/>
                <p:nvPr/>
              </p:nvGrpSpPr>
              <p:grpSpPr>
                <a:xfrm>
                  <a:off x="724986" y="3830189"/>
                  <a:ext cx="189533" cy="25626"/>
                  <a:chOff x="724986" y="3830189"/>
                  <a:chExt cx="189533" cy="25626"/>
                </a:xfrm>
              </p:grpSpPr>
              <p:sp>
                <p:nvSpPr>
                  <p:cNvPr id="4530" name="Google Shape;4530;p5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532" name="Google Shape;4532;p58"/>
          <p:cNvGrpSpPr/>
          <p:nvPr/>
        </p:nvGrpSpPr>
        <p:grpSpPr>
          <a:xfrm>
            <a:off x="2249438" y="2249669"/>
            <a:ext cx="948701" cy="935378"/>
            <a:chOff x="2253298" y="2428317"/>
            <a:chExt cx="948701" cy="935378"/>
          </a:xfrm>
        </p:grpSpPr>
        <p:sp>
          <p:nvSpPr>
            <p:cNvPr id="4533" name="Google Shape;4533;p5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9" name="Shape 4569"/>
        <p:cNvGrpSpPr/>
        <p:nvPr/>
      </p:nvGrpSpPr>
      <p:grpSpPr>
        <a:xfrm>
          <a:off x="0" y="0"/>
          <a:ext cx="0" cy="0"/>
          <a:chOff x="0" y="0"/>
          <a:chExt cx="0" cy="0"/>
        </a:xfrm>
      </p:grpSpPr>
      <p:grpSp>
        <p:nvGrpSpPr>
          <p:cNvPr id="4570" name="Google Shape;4570;p59"/>
          <p:cNvGrpSpPr/>
          <p:nvPr/>
        </p:nvGrpSpPr>
        <p:grpSpPr>
          <a:xfrm>
            <a:off x="3339745" y="952988"/>
            <a:ext cx="2363393" cy="1017867"/>
            <a:chOff x="3292400" y="1219146"/>
            <a:chExt cx="2615240" cy="1110239"/>
          </a:xfrm>
        </p:grpSpPr>
        <p:sp>
          <p:nvSpPr>
            <p:cNvPr id="4571" name="Google Shape;4571;p5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572" name="Google Shape;4572;p5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73" name="Google Shape;4573;p5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574" name="Google Shape;4574;p5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575" name="Google Shape;4575;p5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576" name="Google Shape;4576;p5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577" name="Google Shape;4577;p5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578" name="Google Shape;4578;p5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579" name="Google Shape;4579;p5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580" name="Google Shape;4580;p5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581" name="Google Shape;4581;p5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582" name="Google Shape;4582;p5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583" name="Google Shape;4583;p5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584" name="Google Shape;4584;p5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585" name="Google Shape;4585;p59"/>
            <p:cNvGrpSpPr/>
            <p:nvPr/>
          </p:nvGrpSpPr>
          <p:grpSpPr>
            <a:xfrm>
              <a:off x="3748438" y="1378608"/>
              <a:ext cx="2159202" cy="903971"/>
              <a:chOff x="1683525" y="2179850"/>
              <a:chExt cx="4519050" cy="2134525"/>
            </a:xfrm>
          </p:grpSpPr>
          <p:sp>
            <p:nvSpPr>
              <p:cNvPr id="4586" name="Google Shape;4586;p5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87" name="Google Shape;4587;p5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88" name="Google Shape;4588;p5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89" name="Google Shape;4589;p5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90" name="Google Shape;4590;p5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91" name="Google Shape;4591;p5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92" name="Google Shape;4592;p5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93" name="Google Shape;4593;p5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94" name="Google Shape;4594;p5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95" name="Google Shape;4595;p5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96" name="Google Shape;4596;p5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97" name="Google Shape;4597;p5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598" name="Google Shape;4598;p59"/>
          <p:cNvGraphicFramePr/>
          <p:nvPr/>
        </p:nvGraphicFramePr>
        <p:xfrm>
          <a:off x="5935838" y="2130461"/>
          <a:ext cx="3000000" cy="3000000"/>
        </p:xfrm>
        <a:graphic>
          <a:graphicData uri="http://schemas.openxmlformats.org/drawingml/2006/table">
            <a:tbl>
              <a:tblPr>
                <a:noFill/>
                <a:tableStyleId>{B75B766B-2F7F-4CFE-A548-4EB327245AC6}</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599" name="Google Shape;4599;p59"/>
          <p:cNvGrpSpPr/>
          <p:nvPr/>
        </p:nvGrpSpPr>
        <p:grpSpPr>
          <a:xfrm>
            <a:off x="5935948" y="3189058"/>
            <a:ext cx="2496964" cy="1001454"/>
            <a:chOff x="1919611" y="789980"/>
            <a:chExt cx="1474179" cy="606868"/>
          </a:xfrm>
        </p:grpSpPr>
        <p:cxnSp>
          <p:nvCxnSpPr>
            <p:cNvPr id="4600" name="Google Shape;4600;p5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01" name="Google Shape;4601;p5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02" name="Google Shape;4602;p5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603" name="Google Shape;4603;p5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604" name="Google Shape;4604;p5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605" name="Google Shape;4605;p5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606" name="Google Shape;4606;p5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607" name="Google Shape;4607;p5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9"/>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614" name="Google Shape;4614;p59"/>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615" name="Google Shape;4615;p59"/>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616" name="Google Shape;4616;p5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7" name="Google Shape;4617;p59"/>
          <p:cNvGrpSpPr/>
          <p:nvPr/>
        </p:nvGrpSpPr>
        <p:grpSpPr>
          <a:xfrm>
            <a:off x="712562" y="998017"/>
            <a:ext cx="2394370" cy="976502"/>
            <a:chOff x="749309" y="1112739"/>
            <a:chExt cx="2371603" cy="976502"/>
          </a:xfrm>
        </p:grpSpPr>
        <p:sp>
          <p:nvSpPr>
            <p:cNvPr id="4618" name="Google Shape;4618;p5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650" name="Google Shape;4650;p59"/>
          <p:cNvGraphicFramePr/>
          <p:nvPr/>
        </p:nvGraphicFramePr>
        <p:xfrm>
          <a:off x="5935863" y="996311"/>
          <a:ext cx="3000000" cy="3000000"/>
        </p:xfrm>
        <a:graphic>
          <a:graphicData uri="http://schemas.openxmlformats.org/drawingml/2006/table">
            <a:tbl>
              <a:tblPr>
                <a:noFill/>
                <a:tableStyleId>{B75B766B-2F7F-4CFE-A548-4EB327245AC6}</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651" name="Google Shape;4651;p59"/>
          <p:cNvGraphicFramePr/>
          <p:nvPr/>
        </p:nvGraphicFramePr>
        <p:xfrm>
          <a:off x="3342575" y="2130461"/>
          <a:ext cx="3000000" cy="3000000"/>
        </p:xfrm>
        <a:graphic>
          <a:graphicData uri="http://schemas.openxmlformats.org/drawingml/2006/table">
            <a:tbl>
              <a:tblPr>
                <a:noFill/>
                <a:tableStyleId>{B75B766B-2F7F-4CFE-A548-4EB327245AC6}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52" name="Google Shape;4652;p59"/>
          <p:cNvGrpSpPr/>
          <p:nvPr/>
        </p:nvGrpSpPr>
        <p:grpSpPr>
          <a:xfrm>
            <a:off x="4086505" y="2517104"/>
            <a:ext cx="1517436" cy="74460"/>
            <a:chOff x="3980086" y="2804397"/>
            <a:chExt cx="1227600" cy="66900"/>
          </a:xfrm>
        </p:grpSpPr>
        <p:sp>
          <p:nvSpPr>
            <p:cNvPr id="4653" name="Google Shape;4653;p5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5" name="Google Shape;4655;p59"/>
          <p:cNvGrpSpPr/>
          <p:nvPr/>
        </p:nvGrpSpPr>
        <p:grpSpPr>
          <a:xfrm>
            <a:off x="4711569" y="2809692"/>
            <a:ext cx="892956" cy="74460"/>
            <a:chOff x="3980086" y="2804397"/>
            <a:chExt cx="1227600" cy="66900"/>
          </a:xfrm>
        </p:grpSpPr>
        <p:sp>
          <p:nvSpPr>
            <p:cNvPr id="4656" name="Google Shape;4656;p5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59"/>
          <p:cNvGrpSpPr/>
          <p:nvPr/>
        </p:nvGrpSpPr>
        <p:grpSpPr>
          <a:xfrm>
            <a:off x="3344661" y="3168575"/>
            <a:ext cx="2363244" cy="1005943"/>
            <a:chOff x="3358415" y="3361302"/>
            <a:chExt cx="2363244" cy="1024695"/>
          </a:xfrm>
        </p:grpSpPr>
        <p:grpSp>
          <p:nvGrpSpPr>
            <p:cNvPr id="4659" name="Google Shape;4659;p59"/>
            <p:cNvGrpSpPr/>
            <p:nvPr/>
          </p:nvGrpSpPr>
          <p:grpSpPr>
            <a:xfrm>
              <a:off x="3358415" y="3361302"/>
              <a:ext cx="441300" cy="1024695"/>
              <a:chOff x="3358415" y="3361302"/>
              <a:chExt cx="441300" cy="1024695"/>
            </a:xfrm>
          </p:grpSpPr>
          <p:sp>
            <p:nvSpPr>
              <p:cNvPr id="4660" name="Google Shape;4660;p5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59"/>
            <p:cNvGrpSpPr/>
            <p:nvPr/>
          </p:nvGrpSpPr>
          <p:grpSpPr>
            <a:xfrm>
              <a:off x="3838901" y="3361302"/>
              <a:ext cx="441300" cy="1024695"/>
              <a:chOff x="3838901" y="3361302"/>
              <a:chExt cx="441300" cy="1024695"/>
            </a:xfrm>
          </p:grpSpPr>
          <p:sp>
            <p:nvSpPr>
              <p:cNvPr id="4667" name="Google Shape;4667;p5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59"/>
            <p:cNvGrpSpPr/>
            <p:nvPr/>
          </p:nvGrpSpPr>
          <p:grpSpPr>
            <a:xfrm>
              <a:off x="4319387" y="3361302"/>
              <a:ext cx="441300" cy="1024695"/>
              <a:chOff x="4319387" y="3361302"/>
              <a:chExt cx="441300" cy="1024695"/>
            </a:xfrm>
          </p:grpSpPr>
          <p:sp>
            <p:nvSpPr>
              <p:cNvPr id="4674" name="Google Shape;4674;p5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59"/>
            <p:cNvGrpSpPr/>
            <p:nvPr/>
          </p:nvGrpSpPr>
          <p:grpSpPr>
            <a:xfrm>
              <a:off x="4799873" y="3361302"/>
              <a:ext cx="441300" cy="1024695"/>
              <a:chOff x="4799873" y="3361302"/>
              <a:chExt cx="441300" cy="1024695"/>
            </a:xfrm>
          </p:grpSpPr>
          <p:sp>
            <p:nvSpPr>
              <p:cNvPr id="4681" name="Google Shape;4681;p5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7" name="Google Shape;4687;p59"/>
            <p:cNvGrpSpPr/>
            <p:nvPr/>
          </p:nvGrpSpPr>
          <p:grpSpPr>
            <a:xfrm>
              <a:off x="5280360" y="3361302"/>
              <a:ext cx="441300" cy="1024695"/>
              <a:chOff x="5280360" y="3361302"/>
              <a:chExt cx="441300" cy="1024695"/>
            </a:xfrm>
          </p:grpSpPr>
          <p:sp>
            <p:nvSpPr>
              <p:cNvPr id="4688" name="Google Shape;4688;p5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694" name="Google Shape;4694;p59"/>
          <p:cNvGraphicFramePr/>
          <p:nvPr/>
        </p:nvGraphicFramePr>
        <p:xfrm>
          <a:off x="711088" y="2130461"/>
          <a:ext cx="3000000" cy="3000000"/>
        </p:xfrm>
        <a:graphic>
          <a:graphicData uri="http://schemas.openxmlformats.org/drawingml/2006/table">
            <a:tbl>
              <a:tblPr>
                <a:noFill/>
                <a:tableStyleId>{B75B766B-2F7F-4CFE-A548-4EB327245AC6}</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95" name="Google Shape;4695;p59"/>
          <p:cNvGrpSpPr/>
          <p:nvPr/>
        </p:nvGrpSpPr>
        <p:grpSpPr>
          <a:xfrm>
            <a:off x="712613" y="3180186"/>
            <a:ext cx="2403614" cy="1005900"/>
            <a:chOff x="726450" y="3372825"/>
            <a:chExt cx="2403614" cy="1005900"/>
          </a:xfrm>
        </p:grpSpPr>
        <p:grpSp>
          <p:nvGrpSpPr>
            <p:cNvPr id="4696" name="Google Shape;4696;p59"/>
            <p:cNvGrpSpPr/>
            <p:nvPr/>
          </p:nvGrpSpPr>
          <p:grpSpPr>
            <a:xfrm>
              <a:off x="726450" y="3696000"/>
              <a:ext cx="2403614" cy="500898"/>
              <a:chOff x="726450" y="3696000"/>
              <a:chExt cx="2403614" cy="500898"/>
            </a:xfrm>
          </p:grpSpPr>
          <p:sp>
            <p:nvSpPr>
              <p:cNvPr id="4697" name="Google Shape;4697;p5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98" name="Google Shape;4698;p5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99" name="Google Shape;4699;p59"/>
            <p:cNvGrpSpPr/>
            <p:nvPr/>
          </p:nvGrpSpPr>
          <p:grpSpPr>
            <a:xfrm>
              <a:off x="1348050" y="3372825"/>
              <a:ext cx="1720425" cy="1005900"/>
              <a:chOff x="1348050" y="3372825"/>
              <a:chExt cx="1720425" cy="1005900"/>
            </a:xfrm>
          </p:grpSpPr>
          <p:sp>
            <p:nvSpPr>
              <p:cNvPr id="4700" name="Google Shape;4700;p5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1" name="Google Shape;4701;p5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2" name="Google Shape;4702;p5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3" name="Google Shape;4703;p5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4" name="Google Shape;4704;p5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705" name="Google Shape;4705;p59"/>
            <p:cNvGrpSpPr/>
            <p:nvPr/>
          </p:nvGrpSpPr>
          <p:grpSpPr>
            <a:xfrm>
              <a:off x="1455707" y="3731058"/>
              <a:ext cx="1491150" cy="417657"/>
              <a:chOff x="1455707" y="3731058"/>
              <a:chExt cx="1491150" cy="417657"/>
            </a:xfrm>
          </p:grpSpPr>
          <p:grpSp>
            <p:nvGrpSpPr>
              <p:cNvPr id="4706" name="Google Shape;4706;p59"/>
              <p:cNvGrpSpPr/>
              <p:nvPr/>
            </p:nvGrpSpPr>
            <p:grpSpPr>
              <a:xfrm>
                <a:off x="1472938" y="3745828"/>
                <a:ext cx="72126" cy="53788"/>
                <a:chOff x="1472938" y="3745828"/>
                <a:chExt cx="72126" cy="53788"/>
              </a:xfrm>
            </p:grpSpPr>
            <p:sp>
              <p:nvSpPr>
                <p:cNvPr id="4707" name="Google Shape;4707;p5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9" name="Google Shape;4709;p59"/>
              <p:cNvGrpSpPr/>
              <p:nvPr/>
            </p:nvGrpSpPr>
            <p:grpSpPr>
              <a:xfrm>
                <a:off x="1819181" y="4089633"/>
                <a:ext cx="72126" cy="53788"/>
                <a:chOff x="1819181" y="4089633"/>
                <a:chExt cx="72126" cy="53788"/>
              </a:xfrm>
            </p:grpSpPr>
            <p:sp>
              <p:nvSpPr>
                <p:cNvPr id="4710" name="Google Shape;4710;p5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2" name="Google Shape;4712;p59"/>
              <p:cNvGrpSpPr/>
              <p:nvPr/>
            </p:nvGrpSpPr>
            <p:grpSpPr>
              <a:xfrm>
                <a:off x="1455707" y="4084171"/>
                <a:ext cx="64321" cy="64544"/>
                <a:chOff x="1455707" y="4084171"/>
                <a:chExt cx="64321" cy="64544"/>
              </a:xfrm>
            </p:grpSpPr>
            <p:sp>
              <p:nvSpPr>
                <p:cNvPr id="4713" name="Google Shape;4713;p5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5" name="Google Shape;4715;p59"/>
              <p:cNvGrpSpPr/>
              <p:nvPr/>
            </p:nvGrpSpPr>
            <p:grpSpPr>
              <a:xfrm>
                <a:off x="1818610" y="3731058"/>
                <a:ext cx="64321" cy="64544"/>
                <a:chOff x="1818610" y="3731058"/>
                <a:chExt cx="64321" cy="64544"/>
              </a:xfrm>
            </p:grpSpPr>
            <p:sp>
              <p:nvSpPr>
                <p:cNvPr id="4716" name="Google Shape;4716;p5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8" name="Google Shape;4718;p59"/>
              <p:cNvGrpSpPr/>
              <p:nvPr/>
            </p:nvGrpSpPr>
            <p:grpSpPr>
              <a:xfrm>
                <a:off x="2172491" y="4089633"/>
                <a:ext cx="72126" cy="53788"/>
                <a:chOff x="2172491" y="4089633"/>
                <a:chExt cx="72126" cy="53788"/>
              </a:xfrm>
            </p:grpSpPr>
            <p:sp>
              <p:nvSpPr>
                <p:cNvPr id="4719" name="Google Shape;4719;p5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1" name="Google Shape;4721;p59"/>
              <p:cNvGrpSpPr/>
              <p:nvPr/>
            </p:nvGrpSpPr>
            <p:grpSpPr>
              <a:xfrm>
                <a:off x="2171920" y="3731058"/>
                <a:ext cx="64321" cy="64544"/>
                <a:chOff x="2171920" y="3731058"/>
                <a:chExt cx="64321" cy="64544"/>
              </a:xfrm>
            </p:grpSpPr>
            <p:sp>
              <p:nvSpPr>
                <p:cNvPr id="4722" name="Google Shape;4722;p5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4" name="Google Shape;4724;p59"/>
              <p:cNvGrpSpPr/>
              <p:nvPr/>
            </p:nvGrpSpPr>
            <p:grpSpPr>
              <a:xfrm>
                <a:off x="2874730" y="3745828"/>
                <a:ext cx="72126" cy="53788"/>
                <a:chOff x="2874730" y="3745828"/>
                <a:chExt cx="72126" cy="53788"/>
              </a:xfrm>
            </p:grpSpPr>
            <p:sp>
              <p:nvSpPr>
                <p:cNvPr id="4725" name="Google Shape;4725;p5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59"/>
              <p:cNvGrpSpPr/>
              <p:nvPr/>
            </p:nvGrpSpPr>
            <p:grpSpPr>
              <a:xfrm>
                <a:off x="2878589" y="4081481"/>
                <a:ext cx="64321" cy="64544"/>
                <a:chOff x="2878589" y="4081481"/>
                <a:chExt cx="64321" cy="64544"/>
              </a:xfrm>
            </p:grpSpPr>
            <p:sp>
              <p:nvSpPr>
                <p:cNvPr id="4728" name="Google Shape;4728;p5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59"/>
              <p:cNvGrpSpPr/>
              <p:nvPr/>
            </p:nvGrpSpPr>
            <p:grpSpPr>
              <a:xfrm>
                <a:off x="2525796" y="4089633"/>
                <a:ext cx="72126" cy="53788"/>
                <a:chOff x="2525796" y="4089633"/>
                <a:chExt cx="72126" cy="53788"/>
              </a:xfrm>
            </p:grpSpPr>
            <p:sp>
              <p:nvSpPr>
                <p:cNvPr id="4731" name="Google Shape;4731;p5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59"/>
              <p:cNvGrpSpPr/>
              <p:nvPr/>
            </p:nvGrpSpPr>
            <p:grpSpPr>
              <a:xfrm>
                <a:off x="2525225" y="3731058"/>
                <a:ext cx="64321" cy="64544"/>
                <a:chOff x="2525225" y="3731058"/>
                <a:chExt cx="64321" cy="64544"/>
              </a:xfrm>
            </p:grpSpPr>
            <p:sp>
              <p:nvSpPr>
                <p:cNvPr id="4734" name="Google Shape;4734;p5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9" name="Shape 4739"/>
        <p:cNvGrpSpPr/>
        <p:nvPr/>
      </p:nvGrpSpPr>
      <p:grpSpPr>
        <a:xfrm>
          <a:off x="0" y="0"/>
          <a:ext cx="0" cy="0"/>
          <a:chOff x="0" y="0"/>
          <a:chExt cx="0" cy="0"/>
        </a:xfrm>
      </p:grpSpPr>
      <p:grpSp>
        <p:nvGrpSpPr>
          <p:cNvPr id="4740" name="Google Shape;4740;p60"/>
          <p:cNvGrpSpPr/>
          <p:nvPr/>
        </p:nvGrpSpPr>
        <p:grpSpPr>
          <a:xfrm>
            <a:off x="5780153" y="1859606"/>
            <a:ext cx="671400" cy="674856"/>
            <a:chOff x="5780148" y="1859605"/>
            <a:chExt cx="671400" cy="674856"/>
          </a:xfrm>
        </p:grpSpPr>
        <p:sp>
          <p:nvSpPr>
            <p:cNvPr id="4741" name="Google Shape;4741;p60"/>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0"/>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0"/>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0"/>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60"/>
          <p:cNvGrpSpPr/>
          <p:nvPr/>
        </p:nvGrpSpPr>
        <p:grpSpPr>
          <a:xfrm>
            <a:off x="716996" y="971307"/>
            <a:ext cx="845921" cy="690752"/>
            <a:chOff x="732428" y="1198513"/>
            <a:chExt cx="845921" cy="690752"/>
          </a:xfrm>
        </p:grpSpPr>
        <p:grpSp>
          <p:nvGrpSpPr>
            <p:cNvPr id="4746" name="Google Shape;4746;p60"/>
            <p:cNvGrpSpPr/>
            <p:nvPr/>
          </p:nvGrpSpPr>
          <p:grpSpPr>
            <a:xfrm>
              <a:off x="823030" y="1198513"/>
              <a:ext cx="755319" cy="690752"/>
              <a:chOff x="823030" y="1198513"/>
              <a:chExt cx="755319" cy="690752"/>
            </a:xfrm>
          </p:grpSpPr>
          <p:sp>
            <p:nvSpPr>
              <p:cNvPr id="4747" name="Google Shape;4747;p6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9" name="Google Shape;4749;p60"/>
            <p:cNvGrpSpPr/>
            <p:nvPr/>
          </p:nvGrpSpPr>
          <p:grpSpPr>
            <a:xfrm>
              <a:off x="732428" y="1239937"/>
              <a:ext cx="739912" cy="607886"/>
              <a:chOff x="732428" y="1239937"/>
              <a:chExt cx="739912" cy="607886"/>
            </a:xfrm>
          </p:grpSpPr>
          <p:sp>
            <p:nvSpPr>
              <p:cNvPr id="4750" name="Google Shape;4750;p6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2" name="Google Shape;4752;p60"/>
            <p:cNvGrpSpPr/>
            <p:nvPr/>
          </p:nvGrpSpPr>
          <p:grpSpPr>
            <a:xfrm>
              <a:off x="732428" y="1277018"/>
              <a:ext cx="702832" cy="533758"/>
              <a:chOff x="732428" y="1277018"/>
              <a:chExt cx="702832" cy="533758"/>
            </a:xfrm>
          </p:grpSpPr>
          <p:sp>
            <p:nvSpPr>
              <p:cNvPr id="4753" name="Google Shape;4753;p6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5" name="Google Shape;4755;p60"/>
            <p:cNvGrpSpPr/>
            <p:nvPr/>
          </p:nvGrpSpPr>
          <p:grpSpPr>
            <a:xfrm>
              <a:off x="931170" y="1306653"/>
              <a:ext cx="647179" cy="474455"/>
              <a:chOff x="931170" y="1306653"/>
              <a:chExt cx="647179" cy="474455"/>
            </a:xfrm>
          </p:grpSpPr>
          <p:sp>
            <p:nvSpPr>
              <p:cNvPr id="4756" name="Google Shape;4756;p6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8" name="Google Shape;4758;p6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60"/>
          <p:cNvGrpSpPr/>
          <p:nvPr/>
        </p:nvGrpSpPr>
        <p:grpSpPr>
          <a:xfrm>
            <a:off x="3948605" y="971313"/>
            <a:ext cx="634656" cy="699982"/>
            <a:chOff x="5985650" y="2860025"/>
            <a:chExt cx="1396075" cy="1539775"/>
          </a:xfrm>
        </p:grpSpPr>
        <p:sp>
          <p:nvSpPr>
            <p:cNvPr id="4760" name="Google Shape;4760;p6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2" name="Google Shape;4792;p60"/>
          <p:cNvGrpSpPr/>
          <p:nvPr/>
        </p:nvGrpSpPr>
        <p:grpSpPr>
          <a:xfrm>
            <a:off x="4704254" y="971307"/>
            <a:ext cx="725845" cy="699975"/>
            <a:chOff x="4249973" y="1201875"/>
            <a:chExt cx="1958568" cy="1888762"/>
          </a:xfrm>
        </p:grpSpPr>
        <p:sp>
          <p:nvSpPr>
            <p:cNvPr id="4793" name="Google Shape;4793;p6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4" name="Google Shape;4794;p60"/>
            <p:cNvGrpSpPr/>
            <p:nvPr/>
          </p:nvGrpSpPr>
          <p:grpSpPr>
            <a:xfrm>
              <a:off x="5853086" y="1789142"/>
              <a:ext cx="355454" cy="1048099"/>
              <a:chOff x="5576108" y="2016725"/>
              <a:chExt cx="565200" cy="1666560"/>
            </a:xfrm>
          </p:grpSpPr>
          <p:sp>
            <p:nvSpPr>
              <p:cNvPr id="4795" name="Google Shape;4795;p6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96" name="Google Shape;4796;p6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7" name="Google Shape;4797;p60"/>
            <p:cNvGrpSpPr/>
            <p:nvPr/>
          </p:nvGrpSpPr>
          <p:grpSpPr>
            <a:xfrm>
              <a:off x="4869455" y="2691676"/>
              <a:ext cx="1013897" cy="398961"/>
              <a:chOff x="4012057" y="3451825"/>
              <a:chExt cx="1612175" cy="634379"/>
            </a:xfrm>
          </p:grpSpPr>
          <p:sp>
            <p:nvSpPr>
              <p:cNvPr id="4798" name="Google Shape;4798;p6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99" name="Google Shape;4799;p6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0" name="Google Shape;4800;p60"/>
            <p:cNvGrpSpPr/>
            <p:nvPr/>
          </p:nvGrpSpPr>
          <p:grpSpPr>
            <a:xfrm>
              <a:off x="4276937" y="2155961"/>
              <a:ext cx="651965" cy="891358"/>
              <a:chOff x="3069908" y="2599997"/>
              <a:chExt cx="1036675" cy="1417328"/>
            </a:xfrm>
          </p:grpSpPr>
          <p:sp>
            <p:nvSpPr>
              <p:cNvPr id="4801" name="Google Shape;4801;p6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2" name="Google Shape;4802;p6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3" name="Google Shape;4803;p60"/>
            <p:cNvGrpSpPr/>
            <p:nvPr/>
          </p:nvGrpSpPr>
          <p:grpSpPr>
            <a:xfrm>
              <a:off x="5054918" y="1201875"/>
              <a:ext cx="999548" cy="602711"/>
              <a:chOff x="4306958" y="1082925"/>
              <a:chExt cx="1589359" cy="958358"/>
            </a:xfrm>
          </p:grpSpPr>
          <p:sp>
            <p:nvSpPr>
              <p:cNvPr id="4804" name="Google Shape;4804;p6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5" name="Google Shape;4805;p6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60"/>
            <p:cNvGrpSpPr/>
            <p:nvPr/>
          </p:nvGrpSpPr>
          <p:grpSpPr>
            <a:xfrm>
              <a:off x="4249973" y="1303451"/>
              <a:ext cx="799317" cy="841334"/>
              <a:chOff x="3027033" y="1244439"/>
              <a:chExt cx="1270977" cy="1337786"/>
            </a:xfrm>
          </p:grpSpPr>
          <p:sp>
            <p:nvSpPr>
              <p:cNvPr id="4807" name="Google Shape;4807;p6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8" name="Google Shape;4808;p6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9" name="Google Shape;4809;p60"/>
          <p:cNvGrpSpPr/>
          <p:nvPr/>
        </p:nvGrpSpPr>
        <p:grpSpPr>
          <a:xfrm>
            <a:off x="4057119" y="1858087"/>
            <a:ext cx="750769" cy="683784"/>
            <a:chOff x="4204684" y="2104422"/>
            <a:chExt cx="699822" cy="637382"/>
          </a:xfrm>
        </p:grpSpPr>
        <p:grpSp>
          <p:nvGrpSpPr>
            <p:cNvPr id="4810" name="Google Shape;4810;p60"/>
            <p:cNvGrpSpPr/>
            <p:nvPr/>
          </p:nvGrpSpPr>
          <p:grpSpPr>
            <a:xfrm>
              <a:off x="4204684" y="2430067"/>
              <a:ext cx="342957" cy="311738"/>
              <a:chOff x="4204684" y="2430067"/>
              <a:chExt cx="342957" cy="311738"/>
            </a:xfrm>
          </p:grpSpPr>
          <p:sp>
            <p:nvSpPr>
              <p:cNvPr id="4811" name="Google Shape;4811;p6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3" name="Google Shape;4813;p60"/>
            <p:cNvGrpSpPr/>
            <p:nvPr/>
          </p:nvGrpSpPr>
          <p:grpSpPr>
            <a:xfrm>
              <a:off x="4561586" y="2430067"/>
              <a:ext cx="342920" cy="311738"/>
              <a:chOff x="4561586" y="2430067"/>
              <a:chExt cx="342920" cy="311738"/>
            </a:xfrm>
          </p:grpSpPr>
          <p:sp>
            <p:nvSpPr>
              <p:cNvPr id="4814" name="Google Shape;4814;p6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6" name="Google Shape;4816;p60"/>
            <p:cNvGrpSpPr/>
            <p:nvPr/>
          </p:nvGrpSpPr>
          <p:grpSpPr>
            <a:xfrm>
              <a:off x="4561586" y="2104422"/>
              <a:ext cx="342920" cy="311738"/>
              <a:chOff x="4561586" y="2104422"/>
              <a:chExt cx="342920" cy="311738"/>
            </a:xfrm>
          </p:grpSpPr>
          <p:sp>
            <p:nvSpPr>
              <p:cNvPr id="4817" name="Google Shape;4817;p6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9" name="Google Shape;4819;p60"/>
            <p:cNvGrpSpPr/>
            <p:nvPr/>
          </p:nvGrpSpPr>
          <p:grpSpPr>
            <a:xfrm>
              <a:off x="4204684" y="2104422"/>
              <a:ext cx="342957" cy="311664"/>
              <a:chOff x="4204684" y="2104422"/>
              <a:chExt cx="342957" cy="311664"/>
            </a:xfrm>
          </p:grpSpPr>
          <p:sp>
            <p:nvSpPr>
              <p:cNvPr id="4820" name="Google Shape;4820;p6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2" name="Google Shape;4822;p60"/>
          <p:cNvGrpSpPr/>
          <p:nvPr/>
        </p:nvGrpSpPr>
        <p:grpSpPr>
          <a:xfrm>
            <a:off x="5521552" y="971301"/>
            <a:ext cx="660591" cy="688867"/>
            <a:chOff x="5830645" y="1267368"/>
            <a:chExt cx="530340" cy="553040"/>
          </a:xfrm>
        </p:grpSpPr>
        <p:sp>
          <p:nvSpPr>
            <p:cNvPr id="4823" name="Google Shape;4823;p6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4" name="Google Shape;4824;p60"/>
            <p:cNvGrpSpPr/>
            <p:nvPr/>
          </p:nvGrpSpPr>
          <p:grpSpPr>
            <a:xfrm>
              <a:off x="5830645" y="1267368"/>
              <a:ext cx="259743" cy="269909"/>
              <a:chOff x="5830645" y="1267368"/>
              <a:chExt cx="259743" cy="269909"/>
            </a:xfrm>
          </p:grpSpPr>
          <p:sp>
            <p:nvSpPr>
              <p:cNvPr id="4825" name="Google Shape;4825;p6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7" name="Google Shape;4827;p60"/>
            <p:cNvGrpSpPr/>
            <p:nvPr/>
          </p:nvGrpSpPr>
          <p:grpSpPr>
            <a:xfrm>
              <a:off x="6101293" y="1267368"/>
              <a:ext cx="259692" cy="269909"/>
              <a:chOff x="6101293" y="1267368"/>
              <a:chExt cx="259692" cy="269909"/>
            </a:xfrm>
          </p:grpSpPr>
          <p:sp>
            <p:nvSpPr>
              <p:cNvPr id="4828" name="Google Shape;4828;p6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0" name="Google Shape;4830;p60"/>
            <p:cNvGrpSpPr/>
            <p:nvPr/>
          </p:nvGrpSpPr>
          <p:grpSpPr>
            <a:xfrm>
              <a:off x="5830645" y="1550500"/>
              <a:ext cx="259692" cy="269909"/>
              <a:chOff x="5830645" y="1550500"/>
              <a:chExt cx="259692" cy="269909"/>
            </a:xfrm>
          </p:grpSpPr>
          <p:sp>
            <p:nvSpPr>
              <p:cNvPr id="4831" name="Google Shape;4831;p6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3" name="Google Shape;4833;p60"/>
            <p:cNvGrpSpPr/>
            <p:nvPr/>
          </p:nvGrpSpPr>
          <p:grpSpPr>
            <a:xfrm>
              <a:off x="6101293" y="1550500"/>
              <a:ext cx="259692" cy="269909"/>
              <a:chOff x="6101293" y="1550500"/>
              <a:chExt cx="259692" cy="269909"/>
            </a:xfrm>
          </p:grpSpPr>
          <p:sp>
            <p:nvSpPr>
              <p:cNvPr id="4834" name="Google Shape;4834;p6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6" name="Google Shape;4836;p60"/>
          <p:cNvGrpSpPr/>
          <p:nvPr/>
        </p:nvGrpSpPr>
        <p:grpSpPr>
          <a:xfrm>
            <a:off x="723705" y="1861761"/>
            <a:ext cx="697154" cy="679574"/>
            <a:chOff x="2679875" y="2361475"/>
            <a:chExt cx="780425" cy="760575"/>
          </a:xfrm>
        </p:grpSpPr>
        <p:sp>
          <p:nvSpPr>
            <p:cNvPr id="4837" name="Google Shape;4837;p6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3" name="Google Shape;4843;p60"/>
          <p:cNvGrpSpPr/>
          <p:nvPr/>
        </p:nvGrpSpPr>
        <p:grpSpPr>
          <a:xfrm>
            <a:off x="3122864" y="971353"/>
            <a:ext cx="735829" cy="684547"/>
            <a:chOff x="3351965" y="1148808"/>
            <a:chExt cx="750770" cy="698375"/>
          </a:xfrm>
        </p:grpSpPr>
        <p:grpSp>
          <p:nvGrpSpPr>
            <p:cNvPr id="4844" name="Google Shape;4844;p60"/>
            <p:cNvGrpSpPr/>
            <p:nvPr/>
          </p:nvGrpSpPr>
          <p:grpSpPr>
            <a:xfrm>
              <a:off x="3586796" y="1148808"/>
              <a:ext cx="294857" cy="286830"/>
              <a:chOff x="3750225" y="1774000"/>
              <a:chExt cx="149575" cy="145525"/>
            </a:xfrm>
          </p:grpSpPr>
          <p:sp>
            <p:nvSpPr>
              <p:cNvPr id="4845" name="Google Shape;4845;p6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7" name="Google Shape;4847;p60"/>
            <p:cNvGrpSpPr/>
            <p:nvPr/>
          </p:nvGrpSpPr>
          <p:grpSpPr>
            <a:xfrm>
              <a:off x="3779245" y="1375768"/>
              <a:ext cx="323490" cy="286978"/>
              <a:chOff x="3847850" y="1889150"/>
              <a:chExt cx="164100" cy="145600"/>
            </a:xfrm>
          </p:grpSpPr>
          <p:sp>
            <p:nvSpPr>
              <p:cNvPr id="4848" name="Google Shape;4848;p6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0" name="Google Shape;4850;p60"/>
            <p:cNvGrpSpPr/>
            <p:nvPr/>
          </p:nvGrpSpPr>
          <p:grpSpPr>
            <a:xfrm>
              <a:off x="3351965" y="1330435"/>
              <a:ext cx="295449" cy="285401"/>
              <a:chOff x="3631100" y="1866150"/>
              <a:chExt cx="149875" cy="144800"/>
            </a:xfrm>
          </p:grpSpPr>
          <p:sp>
            <p:nvSpPr>
              <p:cNvPr id="4851" name="Google Shape;4851;p6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60"/>
            <p:cNvGrpSpPr/>
            <p:nvPr/>
          </p:nvGrpSpPr>
          <p:grpSpPr>
            <a:xfrm>
              <a:off x="3548208" y="1560352"/>
              <a:ext cx="294808" cy="286830"/>
              <a:chOff x="3730650" y="1982800"/>
              <a:chExt cx="149550" cy="145525"/>
            </a:xfrm>
          </p:grpSpPr>
          <p:sp>
            <p:nvSpPr>
              <p:cNvPr id="4854" name="Google Shape;4854;p6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6" name="Google Shape;4856;p60"/>
          <p:cNvGrpSpPr/>
          <p:nvPr/>
        </p:nvGrpSpPr>
        <p:grpSpPr>
          <a:xfrm>
            <a:off x="7624517" y="971307"/>
            <a:ext cx="804565" cy="677795"/>
            <a:chOff x="7636443" y="1204988"/>
            <a:chExt cx="804565" cy="677795"/>
          </a:xfrm>
        </p:grpSpPr>
        <p:grpSp>
          <p:nvGrpSpPr>
            <p:cNvPr id="4857" name="Google Shape;4857;p60"/>
            <p:cNvGrpSpPr/>
            <p:nvPr/>
          </p:nvGrpSpPr>
          <p:grpSpPr>
            <a:xfrm>
              <a:off x="7636443" y="1509705"/>
              <a:ext cx="804565" cy="373078"/>
              <a:chOff x="7636443" y="1509705"/>
              <a:chExt cx="804565" cy="373078"/>
            </a:xfrm>
          </p:grpSpPr>
          <p:sp>
            <p:nvSpPr>
              <p:cNvPr id="4858" name="Google Shape;4858;p6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0" name="Google Shape;4860;p60"/>
            <p:cNvGrpSpPr/>
            <p:nvPr/>
          </p:nvGrpSpPr>
          <p:grpSpPr>
            <a:xfrm>
              <a:off x="7636443" y="1408133"/>
              <a:ext cx="804565" cy="373078"/>
              <a:chOff x="7636443" y="1408133"/>
              <a:chExt cx="804565" cy="373078"/>
            </a:xfrm>
          </p:grpSpPr>
          <p:sp>
            <p:nvSpPr>
              <p:cNvPr id="4861" name="Google Shape;4861;p6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3" name="Google Shape;4863;p60"/>
            <p:cNvGrpSpPr/>
            <p:nvPr/>
          </p:nvGrpSpPr>
          <p:grpSpPr>
            <a:xfrm>
              <a:off x="7636443" y="1306560"/>
              <a:ext cx="804565" cy="373078"/>
              <a:chOff x="7636443" y="1306560"/>
              <a:chExt cx="804565" cy="373078"/>
            </a:xfrm>
          </p:grpSpPr>
          <p:sp>
            <p:nvSpPr>
              <p:cNvPr id="4864" name="Google Shape;4864;p6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6" name="Google Shape;4866;p60"/>
            <p:cNvGrpSpPr/>
            <p:nvPr/>
          </p:nvGrpSpPr>
          <p:grpSpPr>
            <a:xfrm>
              <a:off x="7636443" y="1204988"/>
              <a:ext cx="804565" cy="373078"/>
              <a:chOff x="7636443" y="1204988"/>
              <a:chExt cx="804565" cy="373078"/>
            </a:xfrm>
          </p:grpSpPr>
          <p:sp>
            <p:nvSpPr>
              <p:cNvPr id="4867" name="Google Shape;4867;p6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9" name="Google Shape;4869;p60"/>
          <p:cNvGrpSpPr/>
          <p:nvPr/>
        </p:nvGrpSpPr>
        <p:grpSpPr>
          <a:xfrm>
            <a:off x="4963363" y="1878721"/>
            <a:ext cx="661339" cy="661188"/>
            <a:chOff x="3990000" y="975400"/>
            <a:chExt cx="3934200" cy="3933300"/>
          </a:xfrm>
        </p:grpSpPr>
        <p:sp>
          <p:nvSpPr>
            <p:cNvPr id="4870" name="Google Shape;4870;p6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4" name="Google Shape;4874;p60"/>
          <p:cNvGrpSpPr/>
          <p:nvPr/>
        </p:nvGrpSpPr>
        <p:grpSpPr>
          <a:xfrm>
            <a:off x="6607011" y="1857359"/>
            <a:ext cx="868881" cy="684241"/>
            <a:chOff x="6598259" y="2078634"/>
            <a:chExt cx="868881" cy="684241"/>
          </a:xfrm>
        </p:grpSpPr>
        <p:sp>
          <p:nvSpPr>
            <p:cNvPr id="4875" name="Google Shape;4875;p6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1" name="Google Shape;4881;p60"/>
            <p:cNvGrpSpPr/>
            <p:nvPr/>
          </p:nvGrpSpPr>
          <p:grpSpPr>
            <a:xfrm>
              <a:off x="6808175" y="2078634"/>
              <a:ext cx="452229" cy="684241"/>
              <a:chOff x="6808175" y="2078634"/>
              <a:chExt cx="452229" cy="684241"/>
            </a:xfrm>
          </p:grpSpPr>
          <p:sp>
            <p:nvSpPr>
              <p:cNvPr id="4882" name="Google Shape;4882;p6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8" name="Google Shape;4888;p60"/>
              <p:cNvGrpSpPr/>
              <p:nvPr/>
            </p:nvGrpSpPr>
            <p:grpSpPr>
              <a:xfrm>
                <a:off x="6821586" y="2078634"/>
                <a:ext cx="426871" cy="684241"/>
                <a:chOff x="6821586" y="2078634"/>
                <a:chExt cx="426871" cy="684241"/>
              </a:xfrm>
            </p:grpSpPr>
            <p:grpSp>
              <p:nvGrpSpPr>
                <p:cNvPr id="4889" name="Google Shape;4889;p60"/>
                <p:cNvGrpSpPr/>
                <p:nvPr/>
              </p:nvGrpSpPr>
              <p:grpSpPr>
                <a:xfrm>
                  <a:off x="6821586" y="2078634"/>
                  <a:ext cx="426871" cy="684241"/>
                  <a:chOff x="6821586" y="2078634"/>
                  <a:chExt cx="426871" cy="684241"/>
                </a:xfrm>
              </p:grpSpPr>
              <p:sp>
                <p:nvSpPr>
                  <p:cNvPr id="4890" name="Google Shape;4890;p6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9" name="Google Shape;4909;p6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15" name="Google Shape;4915;p60"/>
          <p:cNvGrpSpPr/>
          <p:nvPr/>
        </p:nvGrpSpPr>
        <p:grpSpPr>
          <a:xfrm>
            <a:off x="716994" y="3531369"/>
            <a:ext cx="1340789" cy="640830"/>
            <a:chOff x="238125" y="1151100"/>
            <a:chExt cx="7139450" cy="3412300"/>
          </a:xfrm>
        </p:grpSpPr>
        <p:sp>
          <p:nvSpPr>
            <p:cNvPr id="4916" name="Google Shape;4916;p6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8" name="Google Shape;4928;p60"/>
          <p:cNvGrpSpPr/>
          <p:nvPr/>
        </p:nvGrpSpPr>
        <p:grpSpPr>
          <a:xfrm>
            <a:off x="5584217" y="2734650"/>
            <a:ext cx="985357" cy="585764"/>
            <a:chOff x="5145061" y="2881789"/>
            <a:chExt cx="1107641" cy="658458"/>
          </a:xfrm>
        </p:grpSpPr>
        <p:grpSp>
          <p:nvGrpSpPr>
            <p:cNvPr id="4929" name="Google Shape;4929;p60"/>
            <p:cNvGrpSpPr/>
            <p:nvPr/>
          </p:nvGrpSpPr>
          <p:grpSpPr>
            <a:xfrm>
              <a:off x="5722989" y="3244587"/>
              <a:ext cx="529713" cy="295659"/>
              <a:chOff x="5722989" y="3244587"/>
              <a:chExt cx="529713" cy="295659"/>
            </a:xfrm>
          </p:grpSpPr>
          <p:sp>
            <p:nvSpPr>
              <p:cNvPr id="4930" name="Google Shape;4930;p6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31" name="Google Shape;4931;p6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32" name="Google Shape;4932;p60"/>
            <p:cNvGrpSpPr/>
            <p:nvPr/>
          </p:nvGrpSpPr>
          <p:grpSpPr>
            <a:xfrm>
              <a:off x="5145061" y="3244587"/>
              <a:ext cx="536807" cy="295659"/>
              <a:chOff x="5145061" y="3244587"/>
              <a:chExt cx="536807" cy="295659"/>
            </a:xfrm>
          </p:grpSpPr>
          <p:sp>
            <p:nvSpPr>
              <p:cNvPr id="4933" name="Google Shape;4933;p6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34" name="Google Shape;4934;p6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35" name="Google Shape;4935;p60"/>
            <p:cNvGrpSpPr/>
            <p:nvPr/>
          </p:nvGrpSpPr>
          <p:grpSpPr>
            <a:xfrm>
              <a:off x="5341327" y="2898245"/>
              <a:ext cx="532309" cy="614891"/>
              <a:chOff x="5341327" y="2898245"/>
              <a:chExt cx="532309" cy="614891"/>
            </a:xfrm>
          </p:grpSpPr>
          <p:sp>
            <p:nvSpPr>
              <p:cNvPr id="4936" name="Google Shape;4936;p6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37" name="Google Shape;4937;p6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38" name="Google Shape;4938;p60"/>
            <p:cNvGrpSpPr/>
            <p:nvPr/>
          </p:nvGrpSpPr>
          <p:grpSpPr>
            <a:xfrm>
              <a:off x="5532290" y="2881789"/>
              <a:ext cx="620516" cy="305456"/>
              <a:chOff x="5532290" y="2881789"/>
              <a:chExt cx="620516" cy="305456"/>
            </a:xfrm>
          </p:grpSpPr>
          <p:sp>
            <p:nvSpPr>
              <p:cNvPr id="4939" name="Google Shape;4939;p6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40" name="Google Shape;4940;p6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941" name="Google Shape;4941;p60"/>
          <p:cNvGrpSpPr/>
          <p:nvPr/>
        </p:nvGrpSpPr>
        <p:grpSpPr>
          <a:xfrm>
            <a:off x="8163140" y="3526708"/>
            <a:ext cx="269068" cy="645491"/>
            <a:chOff x="7026852" y="3311869"/>
            <a:chExt cx="434331" cy="1041954"/>
          </a:xfrm>
        </p:grpSpPr>
        <p:sp>
          <p:nvSpPr>
            <p:cNvPr id="4942" name="Google Shape;4942;p6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5" name="Google Shape;4945;p60"/>
          <p:cNvGrpSpPr/>
          <p:nvPr/>
        </p:nvGrpSpPr>
        <p:grpSpPr>
          <a:xfrm>
            <a:off x="6179721" y="3565945"/>
            <a:ext cx="293882" cy="293836"/>
            <a:chOff x="4873519" y="3311869"/>
            <a:chExt cx="499374" cy="499296"/>
          </a:xfrm>
        </p:grpSpPr>
        <p:sp>
          <p:nvSpPr>
            <p:cNvPr id="4946" name="Google Shape;4946;p6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8" name="Google Shape;4948;p60"/>
          <p:cNvGrpSpPr/>
          <p:nvPr/>
        </p:nvGrpSpPr>
        <p:grpSpPr>
          <a:xfrm>
            <a:off x="6179721" y="3878317"/>
            <a:ext cx="293882" cy="293882"/>
            <a:chOff x="4873519" y="3875839"/>
            <a:chExt cx="499374" cy="499374"/>
          </a:xfrm>
        </p:grpSpPr>
        <p:sp>
          <p:nvSpPr>
            <p:cNvPr id="4949" name="Google Shape;4949;p6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1" name="Google Shape;4951;p60"/>
          <p:cNvGrpSpPr/>
          <p:nvPr/>
        </p:nvGrpSpPr>
        <p:grpSpPr>
          <a:xfrm>
            <a:off x="2410248" y="1850269"/>
            <a:ext cx="698104" cy="698208"/>
            <a:chOff x="2565073" y="2075876"/>
            <a:chExt cx="672482" cy="672518"/>
          </a:xfrm>
        </p:grpSpPr>
        <p:sp>
          <p:nvSpPr>
            <p:cNvPr id="4952" name="Google Shape;4952;p6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8" name="Google Shape;4958;p60"/>
          <p:cNvGrpSpPr/>
          <p:nvPr/>
        </p:nvGrpSpPr>
        <p:grpSpPr>
          <a:xfrm>
            <a:off x="5633660" y="3534870"/>
            <a:ext cx="438354" cy="637329"/>
            <a:chOff x="1697726" y="3244179"/>
            <a:chExt cx="788124" cy="1146069"/>
          </a:xfrm>
        </p:grpSpPr>
        <p:sp>
          <p:nvSpPr>
            <p:cNvPr id="4959" name="Google Shape;4959;p6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1" name="Google Shape;4961;p60"/>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2" name="Google Shape;4962;p60"/>
          <p:cNvGrpSpPr/>
          <p:nvPr/>
        </p:nvGrpSpPr>
        <p:grpSpPr>
          <a:xfrm>
            <a:off x="7634874" y="1863232"/>
            <a:ext cx="799565" cy="670282"/>
            <a:chOff x="7617850" y="2063282"/>
            <a:chExt cx="799565" cy="670282"/>
          </a:xfrm>
        </p:grpSpPr>
        <p:cxnSp>
          <p:nvCxnSpPr>
            <p:cNvPr id="4963" name="Google Shape;4963;p6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64" name="Google Shape;4964;p6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65" name="Google Shape;4965;p6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66" name="Google Shape;4966;p6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67" name="Google Shape;4967;p6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968" name="Google Shape;4968;p6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969" name="Google Shape;4969;p60"/>
            <p:cNvGrpSpPr/>
            <p:nvPr/>
          </p:nvGrpSpPr>
          <p:grpSpPr>
            <a:xfrm>
              <a:off x="7734309" y="2063282"/>
              <a:ext cx="570957" cy="620095"/>
              <a:chOff x="7734309" y="2063282"/>
              <a:chExt cx="570957" cy="620095"/>
            </a:xfrm>
          </p:grpSpPr>
          <p:grpSp>
            <p:nvGrpSpPr>
              <p:cNvPr id="4970" name="Google Shape;4970;p60"/>
              <p:cNvGrpSpPr/>
              <p:nvPr/>
            </p:nvGrpSpPr>
            <p:grpSpPr>
              <a:xfrm>
                <a:off x="8031573" y="2063282"/>
                <a:ext cx="273693" cy="620095"/>
                <a:chOff x="8031573" y="2063282"/>
                <a:chExt cx="273693" cy="620095"/>
              </a:xfrm>
            </p:grpSpPr>
            <p:sp>
              <p:nvSpPr>
                <p:cNvPr id="4971" name="Google Shape;4971;p6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5" name="Google Shape;4975;p60"/>
              <p:cNvGrpSpPr/>
              <p:nvPr/>
            </p:nvGrpSpPr>
            <p:grpSpPr>
              <a:xfrm flipH="1">
                <a:off x="7734309" y="2063282"/>
                <a:ext cx="273693" cy="620095"/>
                <a:chOff x="8031573" y="2063282"/>
                <a:chExt cx="273693" cy="620095"/>
              </a:xfrm>
            </p:grpSpPr>
            <p:sp>
              <p:nvSpPr>
                <p:cNvPr id="4976" name="Google Shape;4976;p6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980" name="Google Shape;4980;p60"/>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0"/>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2" name="Google Shape;4982;p60"/>
          <p:cNvGrpSpPr/>
          <p:nvPr/>
        </p:nvGrpSpPr>
        <p:grpSpPr>
          <a:xfrm>
            <a:off x="7821480" y="2716716"/>
            <a:ext cx="602567" cy="601884"/>
            <a:chOff x="1186975" y="238125"/>
            <a:chExt cx="5244275" cy="5238325"/>
          </a:xfrm>
        </p:grpSpPr>
        <p:sp>
          <p:nvSpPr>
            <p:cNvPr id="4983" name="Google Shape;4983;p6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7" name="Google Shape;4987;p60"/>
          <p:cNvGrpSpPr/>
          <p:nvPr/>
        </p:nvGrpSpPr>
        <p:grpSpPr>
          <a:xfrm>
            <a:off x="3264218" y="1856199"/>
            <a:ext cx="651848" cy="687338"/>
            <a:chOff x="3400515" y="2056248"/>
            <a:chExt cx="698134" cy="735987"/>
          </a:xfrm>
        </p:grpSpPr>
        <p:grpSp>
          <p:nvGrpSpPr>
            <p:cNvPr id="4988" name="Google Shape;4988;p60"/>
            <p:cNvGrpSpPr/>
            <p:nvPr/>
          </p:nvGrpSpPr>
          <p:grpSpPr>
            <a:xfrm>
              <a:off x="3400515" y="2283913"/>
              <a:ext cx="312919" cy="219900"/>
              <a:chOff x="3400515" y="2283913"/>
              <a:chExt cx="312919" cy="219900"/>
            </a:xfrm>
          </p:grpSpPr>
          <p:sp>
            <p:nvSpPr>
              <p:cNvPr id="4989" name="Google Shape;4989;p6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90" name="Google Shape;4990;p6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991" name="Google Shape;4991;p60"/>
            <p:cNvGrpSpPr/>
            <p:nvPr/>
          </p:nvGrpSpPr>
          <p:grpSpPr>
            <a:xfrm>
              <a:off x="3547823" y="2461089"/>
              <a:ext cx="219900" cy="331146"/>
              <a:chOff x="3547823" y="2461089"/>
              <a:chExt cx="219900" cy="331146"/>
            </a:xfrm>
          </p:grpSpPr>
          <p:sp>
            <p:nvSpPr>
              <p:cNvPr id="4992" name="Google Shape;4992;p6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93" name="Google Shape;4993;p6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994" name="Google Shape;4994;p60"/>
            <p:cNvGrpSpPr/>
            <p:nvPr/>
          </p:nvGrpSpPr>
          <p:grpSpPr>
            <a:xfrm>
              <a:off x="3734138" y="2461089"/>
              <a:ext cx="219900" cy="331146"/>
              <a:chOff x="3734138" y="2461089"/>
              <a:chExt cx="219900" cy="331146"/>
            </a:xfrm>
          </p:grpSpPr>
          <p:sp>
            <p:nvSpPr>
              <p:cNvPr id="4995" name="Google Shape;4995;p6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96" name="Google Shape;4996;p6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997" name="Google Shape;4997;p60"/>
            <p:cNvGrpSpPr/>
            <p:nvPr/>
          </p:nvGrpSpPr>
          <p:grpSpPr>
            <a:xfrm>
              <a:off x="3787560" y="2281742"/>
              <a:ext cx="311089" cy="219900"/>
              <a:chOff x="3787560" y="2281742"/>
              <a:chExt cx="311089" cy="219900"/>
            </a:xfrm>
          </p:grpSpPr>
          <p:sp>
            <p:nvSpPr>
              <p:cNvPr id="4998" name="Google Shape;4998;p6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99" name="Google Shape;4999;p6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000" name="Google Shape;5000;p60"/>
            <p:cNvGrpSpPr/>
            <p:nvPr/>
          </p:nvGrpSpPr>
          <p:grpSpPr>
            <a:xfrm>
              <a:off x="3637290" y="2056248"/>
              <a:ext cx="219900" cy="330736"/>
              <a:chOff x="3637290" y="2056248"/>
              <a:chExt cx="219900" cy="330736"/>
            </a:xfrm>
          </p:grpSpPr>
          <p:sp>
            <p:nvSpPr>
              <p:cNvPr id="5001" name="Google Shape;5001;p6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002" name="Google Shape;5002;p6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03" name="Google Shape;5003;p60"/>
          <p:cNvGrpSpPr/>
          <p:nvPr/>
        </p:nvGrpSpPr>
        <p:grpSpPr>
          <a:xfrm>
            <a:off x="2555923" y="2726206"/>
            <a:ext cx="1268144" cy="592394"/>
            <a:chOff x="238125" y="1188750"/>
            <a:chExt cx="7140450" cy="3335550"/>
          </a:xfrm>
        </p:grpSpPr>
        <p:sp>
          <p:nvSpPr>
            <p:cNvPr id="5004" name="Google Shape;5004;p6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60"/>
          <p:cNvGrpSpPr/>
          <p:nvPr/>
        </p:nvGrpSpPr>
        <p:grpSpPr>
          <a:xfrm>
            <a:off x="6663824" y="2728360"/>
            <a:ext cx="1053944" cy="590147"/>
            <a:chOff x="238125" y="1335475"/>
            <a:chExt cx="5418735" cy="3034175"/>
          </a:xfrm>
        </p:grpSpPr>
        <p:sp>
          <p:nvSpPr>
            <p:cNvPr id="5010" name="Google Shape;5010;p6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60"/>
          <p:cNvGrpSpPr/>
          <p:nvPr/>
        </p:nvGrpSpPr>
        <p:grpSpPr>
          <a:xfrm>
            <a:off x="4094633" y="3533260"/>
            <a:ext cx="1268207" cy="638939"/>
            <a:chOff x="3967651" y="3645904"/>
            <a:chExt cx="1479304" cy="745292"/>
          </a:xfrm>
        </p:grpSpPr>
        <p:grpSp>
          <p:nvGrpSpPr>
            <p:cNvPr id="5014" name="Google Shape;5014;p60"/>
            <p:cNvGrpSpPr/>
            <p:nvPr/>
          </p:nvGrpSpPr>
          <p:grpSpPr>
            <a:xfrm>
              <a:off x="3967651" y="4009026"/>
              <a:ext cx="1479304" cy="382170"/>
              <a:chOff x="3967651" y="4009026"/>
              <a:chExt cx="1479304" cy="382170"/>
            </a:xfrm>
          </p:grpSpPr>
          <p:grpSp>
            <p:nvGrpSpPr>
              <p:cNvPr id="5015" name="Google Shape;5015;p60"/>
              <p:cNvGrpSpPr/>
              <p:nvPr/>
            </p:nvGrpSpPr>
            <p:grpSpPr>
              <a:xfrm>
                <a:off x="4892216" y="4195630"/>
                <a:ext cx="554739" cy="195566"/>
                <a:chOff x="3604375" y="4892160"/>
                <a:chExt cx="1651500" cy="582215"/>
              </a:xfrm>
            </p:grpSpPr>
            <p:sp>
              <p:nvSpPr>
                <p:cNvPr id="5016" name="Google Shape;5016;p6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60"/>
              <p:cNvGrpSpPr/>
              <p:nvPr/>
            </p:nvGrpSpPr>
            <p:grpSpPr>
              <a:xfrm>
                <a:off x="3967651" y="4146303"/>
                <a:ext cx="579402" cy="244893"/>
                <a:chOff x="851875" y="4745310"/>
                <a:chExt cx="1724925" cy="729065"/>
              </a:xfrm>
            </p:grpSpPr>
            <p:sp>
              <p:nvSpPr>
                <p:cNvPr id="5019" name="Google Shape;5019;p6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1" name="Google Shape;5021;p60"/>
              <p:cNvGrpSpPr/>
              <p:nvPr/>
            </p:nvGrpSpPr>
            <p:grpSpPr>
              <a:xfrm>
                <a:off x="4460753" y="4009026"/>
                <a:ext cx="493110" cy="382170"/>
                <a:chOff x="2319875" y="4336625"/>
                <a:chExt cx="1468025" cy="1137750"/>
              </a:xfrm>
            </p:grpSpPr>
            <p:sp>
              <p:nvSpPr>
                <p:cNvPr id="5022" name="Google Shape;5022;p6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24" name="Google Shape;5024;p60"/>
            <p:cNvGrpSpPr/>
            <p:nvPr/>
          </p:nvGrpSpPr>
          <p:grpSpPr>
            <a:xfrm>
              <a:off x="4479443" y="3645904"/>
              <a:ext cx="455965" cy="388789"/>
              <a:chOff x="2957425" y="238100"/>
              <a:chExt cx="1910200" cy="1628775"/>
            </a:xfrm>
          </p:grpSpPr>
          <p:sp>
            <p:nvSpPr>
              <p:cNvPr id="5025" name="Google Shape;5025;p6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5" name="Google Shape;5035;p60"/>
          <p:cNvGrpSpPr/>
          <p:nvPr/>
        </p:nvGrpSpPr>
        <p:grpSpPr>
          <a:xfrm>
            <a:off x="2480746" y="3534460"/>
            <a:ext cx="1243128" cy="637739"/>
            <a:chOff x="2496310" y="3693351"/>
            <a:chExt cx="1342906" cy="688926"/>
          </a:xfrm>
        </p:grpSpPr>
        <p:grpSp>
          <p:nvGrpSpPr>
            <p:cNvPr id="5036" name="Google Shape;5036;p60"/>
            <p:cNvGrpSpPr/>
            <p:nvPr/>
          </p:nvGrpSpPr>
          <p:grpSpPr>
            <a:xfrm>
              <a:off x="2496310" y="3693351"/>
              <a:ext cx="1342906" cy="688875"/>
              <a:chOff x="2496310" y="3693351"/>
              <a:chExt cx="1342906" cy="688875"/>
            </a:xfrm>
          </p:grpSpPr>
          <p:sp>
            <p:nvSpPr>
              <p:cNvPr id="5037" name="Google Shape;5037;p6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43" name="Google Shape;5043;p60"/>
              <p:cNvCxnSpPr>
                <a:stCxn id="5041"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044" name="Google Shape;5044;p60"/>
              <p:cNvCxnSpPr>
                <a:stCxn id="5038"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045" name="Google Shape;5045;p60"/>
              <p:cNvCxnSpPr>
                <a:stCxn id="5039"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46" name="Google Shape;5046;p60"/>
              <p:cNvCxnSpPr>
                <a:stCxn id="5042"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47" name="Google Shape;5047;p60"/>
              <p:cNvCxnSpPr>
                <a:stCxn id="5040"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048" name="Google Shape;5048;p60"/>
            <p:cNvGrpSpPr/>
            <p:nvPr/>
          </p:nvGrpSpPr>
          <p:grpSpPr>
            <a:xfrm>
              <a:off x="2675275" y="3930557"/>
              <a:ext cx="1003306" cy="451719"/>
              <a:chOff x="2675275" y="4174282"/>
              <a:chExt cx="1003306" cy="451719"/>
            </a:xfrm>
          </p:grpSpPr>
          <p:sp>
            <p:nvSpPr>
              <p:cNvPr id="5049" name="Google Shape;5049;p6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2" name="Google Shape;5052;p60"/>
          <p:cNvGrpSpPr/>
          <p:nvPr/>
        </p:nvGrpSpPr>
        <p:grpSpPr>
          <a:xfrm>
            <a:off x="1654417" y="971307"/>
            <a:ext cx="574511" cy="874709"/>
            <a:chOff x="1715404" y="1112080"/>
            <a:chExt cx="642270" cy="977984"/>
          </a:xfrm>
        </p:grpSpPr>
        <p:grpSp>
          <p:nvGrpSpPr>
            <p:cNvPr id="5053" name="Google Shape;5053;p60"/>
            <p:cNvGrpSpPr/>
            <p:nvPr/>
          </p:nvGrpSpPr>
          <p:grpSpPr>
            <a:xfrm>
              <a:off x="1715404" y="1112080"/>
              <a:ext cx="642270" cy="977984"/>
              <a:chOff x="1715404" y="1112080"/>
              <a:chExt cx="642270" cy="977984"/>
            </a:xfrm>
          </p:grpSpPr>
          <p:sp>
            <p:nvSpPr>
              <p:cNvPr id="5054" name="Google Shape;5054;p6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60"/>
            <p:cNvGrpSpPr/>
            <p:nvPr/>
          </p:nvGrpSpPr>
          <p:grpSpPr>
            <a:xfrm>
              <a:off x="1768927" y="1165603"/>
              <a:ext cx="535225" cy="851367"/>
              <a:chOff x="1768927" y="1165603"/>
              <a:chExt cx="535225" cy="851367"/>
            </a:xfrm>
          </p:grpSpPr>
          <p:sp>
            <p:nvSpPr>
              <p:cNvPr id="5057" name="Google Shape;5057;p6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9" name="Google Shape;5059;p60"/>
            <p:cNvGrpSpPr/>
            <p:nvPr/>
          </p:nvGrpSpPr>
          <p:grpSpPr>
            <a:xfrm>
              <a:off x="1822449" y="1219125"/>
              <a:ext cx="428180" cy="718859"/>
              <a:chOff x="1822449" y="1219125"/>
              <a:chExt cx="428180" cy="718859"/>
            </a:xfrm>
          </p:grpSpPr>
          <p:sp>
            <p:nvSpPr>
              <p:cNvPr id="5060" name="Google Shape;5060;p6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60"/>
            <p:cNvGrpSpPr/>
            <p:nvPr/>
          </p:nvGrpSpPr>
          <p:grpSpPr>
            <a:xfrm>
              <a:off x="1875972" y="1272648"/>
              <a:ext cx="321135" cy="586939"/>
              <a:chOff x="1875972" y="1272648"/>
              <a:chExt cx="321135" cy="586939"/>
            </a:xfrm>
          </p:grpSpPr>
          <p:sp>
            <p:nvSpPr>
              <p:cNvPr id="5063" name="Google Shape;5063;p6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65" name="Google Shape;5065;p60"/>
          <p:cNvGrpSpPr/>
          <p:nvPr/>
        </p:nvGrpSpPr>
        <p:grpSpPr>
          <a:xfrm>
            <a:off x="7761578" y="3528028"/>
            <a:ext cx="293855" cy="644170"/>
            <a:chOff x="241025" y="3151575"/>
            <a:chExt cx="293855" cy="644170"/>
          </a:xfrm>
        </p:grpSpPr>
        <p:sp>
          <p:nvSpPr>
            <p:cNvPr id="5066" name="Google Shape;5066;p6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60"/>
          <p:cNvGrpSpPr/>
          <p:nvPr/>
        </p:nvGrpSpPr>
        <p:grpSpPr>
          <a:xfrm>
            <a:off x="709562" y="2728028"/>
            <a:ext cx="1779649" cy="591620"/>
            <a:chOff x="246070" y="1983375"/>
            <a:chExt cx="1855347" cy="616849"/>
          </a:xfrm>
        </p:grpSpPr>
        <p:sp>
          <p:nvSpPr>
            <p:cNvPr id="5069" name="Google Shape;5069;p6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8" name="Google Shape;5078;p60"/>
          <p:cNvGrpSpPr/>
          <p:nvPr/>
        </p:nvGrpSpPr>
        <p:grpSpPr>
          <a:xfrm>
            <a:off x="2320428" y="971307"/>
            <a:ext cx="711055" cy="745993"/>
            <a:chOff x="2496269" y="1171698"/>
            <a:chExt cx="761953" cy="799392"/>
          </a:xfrm>
        </p:grpSpPr>
        <p:grpSp>
          <p:nvGrpSpPr>
            <p:cNvPr id="5079" name="Google Shape;5079;p60"/>
            <p:cNvGrpSpPr/>
            <p:nvPr/>
          </p:nvGrpSpPr>
          <p:grpSpPr>
            <a:xfrm>
              <a:off x="2496269" y="1171698"/>
              <a:ext cx="761953" cy="723022"/>
              <a:chOff x="2496269" y="1171698"/>
              <a:chExt cx="761953" cy="723022"/>
            </a:xfrm>
          </p:grpSpPr>
          <p:sp>
            <p:nvSpPr>
              <p:cNvPr id="5080" name="Google Shape;5080;p6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2" name="Google Shape;5082;p60"/>
              <p:cNvGrpSpPr/>
              <p:nvPr/>
            </p:nvGrpSpPr>
            <p:grpSpPr>
              <a:xfrm>
                <a:off x="2496269" y="1171698"/>
                <a:ext cx="761953" cy="723022"/>
                <a:chOff x="2496269" y="1120652"/>
                <a:chExt cx="761953" cy="723022"/>
              </a:xfrm>
            </p:grpSpPr>
            <p:grpSp>
              <p:nvGrpSpPr>
                <p:cNvPr id="5083" name="Google Shape;5083;p60"/>
                <p:cNvGrpSpPr/>
                <p:nvPr/>
              </p:nvGrpSpPr>
              <p:grpSpPr>
                <a:xfrm>
                  <a:off x="2496269" y="1120652"/>
                  <a:ext cx="761953" cy="723022"/>
                  <a:chOff x="2496269" y="1120652"/>
                  <a:chExt cx="761953" cy="723022"/>
                </a:xfrm>
              </p:grpSpPr>
              <p:grpSp>
                <p:nvGrpSpPr>
                  <p:cNvPr id="5084" name="Google Shape;5084;p60"/>
                  <p:cNvGrpSpPr/>
                  <p:nvPr/>
                </p:nvGrpSpPr>
                <p:grpSpPr>
                  <a:xfrm>
                    <a:off x="2496269" y="1304589"/>
                    <a:ext cx="407089" cy="305057"/>
                    <a:chOff x="2496269" y="1304589"/>
                    <a:chExt cx="407089" cy="305057"/>
                  </a:xfrm>
                </p:grpSpPr>
                <p:sp>
                  <p:nvSpPr>
                    <p:cNvPr id="5085" name="Google Shape;5085;p6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7" name="Google Shape;5087;p60"/>
                  <p:cNvGrpSpPr/>
                  <p:nvPr/>
                </p:nvGrpSpPr>
                <p:grpSpPr>
                  <a:xfrm>
                    <a:off x="2586468" y="1493376"/>
                    <a:ext cx="358850" cy="349656"/>
                    <a:chOff x="2586468" y="1493376"/>
                    <a:chExt cx="358850" cy="349656"/>
                  </a:xfrm>
                </p:grpSpPr>
                <p:sp>
                  <p:nvSpPr>
                    <p:cNvPr id="5088" name="Google Shape;5088;p6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60"/>
                  <p:cNvGrpSpPr/>
                  <p:nvPr/>
                </p:nvGrpSpPr>
                <p:grpSpPr>
                  <a:xfrm>
                    <a:off x="2807939" y="1494024"/>
                    <a:ext cx="358857" cy="349650"/>
                    <a:chOff x="2807939" y="1494024"/>
                    <a:chExt cx="358857" cy="349650"/>
                  </a:xfrm>
                </p:grpSpPr>
                <p:sp>
                  <p:nvSpPr>
                    <p:cNvPr id="5091" name="Google Shape;5091;p6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60"/>
                  <p:cNvGrpSpPr/>
                  <p:nvPr/>
                </p:nvGrpSpPr>
                <p:grpSpPr>
                  <a:xfrm>
                    <a:off x="2851133" y="1305635"/>
                    <a:ext cx="407089" cy="305057"/>
                    <a:chOff x="2851133" y="1305635"/>
                    <a:chExt cx="407089" cy="305057"/>
                  </a:xfrm>
                </p:grpSpPr>
                <p:sp>
                  <p:nvSpPr>
                    <p:cNvPr id="5094" name="Google Shape;5094;p6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6" name="Google Shape;5096;p60"/>
                  <p:cNvGrpSpPr/>
                  <p:nvPr/>
                </p:nvGrpSpPr>
                <p:grpSpPr>
                  <a:xfrm>
                    <a:off x="2727495" y="1120652"/>
                    <a:ext cx="300271" cy="396358"/>
                    <a:chOff x="2727495" y="1120652"/>
                    <a:chExt cx="300271" cy="396358"/>
                  </a:xfrm>
                </p:grpSpPr>
                <p:sp>
                  <p:nvSpPr>
                    <p:cNvPr id="5097" name="Google Shape;5097;p6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99" name="Google Shape;5099;p60"/>
                <p:cNvGrpSpPr/>
                <p:nvPr/>
              </p:nvGrpSpPr>
              <p:grpSpPr>
                <a:xfrm>
                  <a:off x="2722305" y="1350460"/>
                  <a:ext cx="308357" cy="308344"/>
                  <a:chOff x="2722305" y="1350460"/>
                  <a:chExt cx="308357" cy="308344"/>
                </a:xfrm>
              </p:grpSpPr>
              <p:sp>
                <p:nvSpPr>
                  <p:cNvPr id="5100" name="Google Shape;5100;p6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1" name="Google Shape;5101;p60"/>
                  <p:cNvGrpSpPr/>
                  <p:nvPr/>
                </p:nvGrpSpPr>
                <p:grpSpPr>
                  <a:xfrm>
                    <a:off x="2725064" y="1364529"/>
                    <a:ext cx="297954" cy="280182"/>
                    <a:chOff x="2725064" y="1364529"/>
                    <a:chExt cx="297954" cy="280182"/>
                  </a:xfrm>
                </p:grpSpPr>
                <p:sp>
                  <p:nvSpPr>
                    <p:cNvPr id="5102" name="Google Shape;5102;p6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107" name="Google Shape;5107;p6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60"/>
          <p:cNvGrpSpPr/>
          <p:nvPr/>
        </p:nvGrpSpPr>
        <p:grpSpPr>
          <a:xfrm>
            <a:off x="3909129" y="2727412"/>
            <a:ext cx="1569144" cy="591015"/>
            <a:chOff x="3820100" y="3023049"/>
            <a:chExt cx="1303926" cy="491162"/>
          </a:xfrm>
        </p:grpSpPr>
        <p:grpSp>
          <p:nvGrpSpPr>
            <p:cNvPr id="5113" name="Google Shape;5113;p60"/>
            <p:cNvGrpSpPr/>
            <p:nvPr/>
          </p:nvGrpSpPr>
          <p:grpSpPr>
            <a:xfrm>
              <a:off x="3820100" y="3023072"/>
              <a:ext cx="1303926" cy="491139"/>
              <a:chOff x="3820100" y="3023072"/>
              <a:chExt cx="1303926" cy="491139"/>
            </a:xfrm>
          </p:grpSpPr>
          <p:sp>
            <p:nvSpPr>
              <p:cNvPr id="5114" name="Google Shape;5114;p6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60"/>
            <p:cNvGrpSpPr/>
            <p:nvPr/>
          </p:nvGrpSpPr>
          <p:grpSpPr>
            <a:xfrm>
              <a:off x="4132439" y="3023645"/>
              <a:ext cx="393633" cy="177096"/>
              <a:chOff x="4132439" y="3023645"/>
              <a:chExt cx="393633" cy="177096"/>
            </a:xfrm>
          </p:grpSpPr>
          <p:sp>
            <p:nvSpPr>
              <p:cNvPr id="5117" name="Google Shape;5117;p6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9" name="Google Shape;5119;p60"/>
            <p:cNvGrpSpPr/>
            <p:nvPr/>
          </p:nvGrpSpPr>
          <p:grpSpPr>
            <a:xfrm>
              <a:off x="3921811" y="3023049"/>
              <a:ext cx="1002397" cy="388943"/>
              <a:chOff x="3921811" y="3023049"/>
              <a:chExt cx="1002397" cy="388943"/>
            </a:xfrm>
          </p:grpSpPr>
          <p:sp>
            <p:nvSpPr>
              <p:cNvPr id="5120" name="Google Shape;5120;p6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60"/>
            <p:cNvGrpSpPr/>
            <p:nvPr/>
          </p:nvGrpSpPr>
          <p:grpSpPr>
            <a:xfrm>
              <a:off x="4023645" y="3023049"/>
              <a:ext cx="683032" cy="286722"/>
              <a:chOff x="4023645" y="3023049"/>
              <a:chExt cx="683032" cy="286722"/>
            </a:xfrm>
          </p:grpSpPr>
          <p:sp>
            <p:nvSpPr>
              <p:cNvPr id="5123" name="Google Shape;5123;p6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25" name="Google Shape;5125;p60"/>
          <p:cNvGrpSpPr/>
          <p:nvPr/>
        </p:nvGrpSpPr>
        <p:grpSpPr>
          <a:xfrm>
            <a:off x="1541251" y="1854258"/>
            <a:ext cx="713522" cy="688025"/>
            <a:chOff x="1706078" y="2092648"/>
            <a:chExt cx="660913" cy="637296"/>
          </a:xfrm>
        </p:grpSpPr>
        <p:sp>
          <p:nvSpPr>
            <p:cNvPr id="5126" name="Google Shape;5126;p6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7" name="Google Shape;5127;p60"/>
            <p:cNvGrpSpPr/>
            <p:nvPr/>
          </p:nvGrpSpPr>
          <p:grpSpPr>
            <a:xfrm>
              <a:off x="1706078" y="2092648"/>
              <a:ext cx="660913" cy="575241"/>
              <a:chOff x="1706078" y="2092648"/>
              <a:chExt cx="660913" cy="575241"/>
            </a:xfrm>
          </p:grpSpPr>
          <p:sp>
            <p:nvSpPr>
              <p:cNvPr id="5128" name="Google Shape;5128;p6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1" name="Google Shape;5131;p60"/>
          <p:cNvGrpSpPr/>
          <p:nvPr/>
        </p:nvGrpSpPr>
        <p:grpSpPr>
          <a:xfrm>
            <a:off x="6303109" y="971806"/>
            <a:ext cx="1317459" cy="684168"/>
            <a:chOff x="238125" y="999450"/>
            <a:chExt cx="7140700" cy="3708225"/>
          </a:xfrm>
        </p:grpSpPr>
        <p:sp>
          <p:nvSpPr>
            <p:cNvPr id="5132" name="Google Shape;5132;p6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4" name="Shape 5144"/>
        <p:cNvGrpSpPr/>
        <p:nvPr/>
      </p:nvGrpSpPr>
      <p:grpSpPr>
        <a:xfrm>
          <a:off x="0" y="0"/>
          <a:ext cx="0" cy="0"/>
          <a:chOff x="0" y="0"/>
          <a:chExt cx="0" cy="0"/>
        </a:xfrm>
      </p:grpSpPr>
      <p:grpSp>
        <p:nvGrpSpPr>
          <p:cNvPr id="5145" name="Google Shape;5145;p61"/>
          <p:cNvGrpSpPr/>
          <p:nvPr/>
        </p:nvGrpSpPr>
        <p:grpSpPr>
          <a:xfrm>
            <a:off x="717027" y="967622"/>
            <a:ext cx="1636117" cy="1526144"/>
            <a:chOff x="729238" y="1179665"/>
            <a:chExt cx="1636117" cy="1526144"/>
          </a:xfrm>
        </p:grpSpPr>
        <p:grpSp>
          <p:nvGrpSpPr>
            <p:cNvPr id="5146" name="Google Shape;5146;p61"/>
            <p:cNvGrpSpPr/>
            <p:nvPr/>
          </p:nvGrpSpPr>
          <p:grpSpPr>
            <a:xfrm>
              <a:off x="729238" y="1179665"/>
              <a:ext cx="80700" cy="1526144"/>
              <a:chOff x="729238" y="1179665"/>
              <a:chExt cx="80700" cy="1526144"/>
            </a:xfrm>
          </p:grpSpPr>
          <p:sp>
            <p:nvSpPr>
              <p:cNvPr id="5147" name="Google Shape;5147;p6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7" name="Google Shape;5157;p61"/>
            <p:cNvGrpSpPr/>
            <p:nvPr/>
          </p:nvGrpSpPr>
          <p:grpSpPr>
            <a:xfrm>
              <a:off x="903098" y="1179665"/>
              <a:ext cx="80700" cy="1526144"/>
              <a:chOff x="903098" y="1179665"/>
              <a:chExt cx="80700" cy="1526144"/>
            </a:xfrm>
          </p:grpSpPr>
          <p:sp>
            <p:nvSpPr>
              <p:cNvPr id="5158" name="Google Shape;5158;p6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61"/>
            <p:cNvGrpSpPr/>
            <p:nvPr/>
          </p:nvGrpSpPr>
          <p:grpSpPr>
            <a:xfrm>
              <a:off x="1076958" y="1179665"/>
              <a:ext cx="80700" cy="1526144"/>
              <a:chOff x="1076958" y="1179665"/>
              <a:chExt cx="80700" cy="1526144"/>
            </a:xfrm>
          </p:grpSpPr>
          <p:sp>
            <p:nvSpPr>
              <p:cNvPr id="5169" name="Google Shape;5169;p6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61"/>
            <p:cNvGrpSpPr/>
            <p:nvPr/>
          </p:nvGrpSpPr>
          <p:grpSpPr>
            <a:xfrm>
              <a:off x="1247707" y="1179665"/>
              <a:ext cx="80700" cy="1526144"/>
              <a:chOff x="1247707" y="1179665"/>
              <a:chExt cx="80700" cy="1526144"/>
            </a:xfrm>
          </p:grpSpPr>
          <p:sp>
            <p:nvSpPr>
              <p:cNvPr id="5180" name="Google Shape;5180;p6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0" name="Google Shape;5190;p61"/>
            <p:cNvGrpSpPr/>
            <p:nvPr/>
          </p:nvGrpSpPr>
          <p:grpSpPr>
            <a:xfrm>
              <a:off x="1421567" y="1179665"/>
              <a:ext cx="80700" cy="1526144"/>
              <a:chOff x="1421567" y="1179665"/>
              <a:chExt cx="80700" cy="1526144"/>
            </a:xfrm>
          </p:grpSpPr>
          <p:sp>
            <p:nvSpPr>
              <p:cNvPr id="5191" name="Google Shape;5191;p6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1" name="Google Shape;5201;p61"/>
            <p:cNvGrpSpPr/>
            <p:nvPr/>
          </p:nvGrpSpPr>
          <p:grpSpPr>
            <a:xfrm>
              <a:off x="1592327" y="1179665"/>
              <a:ext cx="80700" cy="1526144"/>
              <a:chOff x="1592327" y="1179665"/>
              <a:chExt cx="80700" cy="1526144"/>
            </a:xfrm>
          </p:grpSpPr>
          <p:sp>
            <p:nvSpPr>
              <p:cNvPr id="5202" name="Google Shape;5202;p6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61"/>
            <p:cNvGrpSpPr/>
            <p:nvPr/>
          </p:nvGrpSpPr>
          <p:grpSpPr>
            <a:xfrm>
              <a:off x="1766187" y="1179665"/>
              <a:ext cx="80700" cy="1526144"/>
              <a:chOff x="1766187" y="1179665"/>
              <a:chExt cx="80700" cy="1526144"/>
            </a:xfrm>
          </p:grpSpPr>
          <p:sp>
            <p:nvSpPr>
              <p:cNvPr id="5213" name="Google Shape;5213;p6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3" name="Google Shape;5223;p61"/>
            <p:cNvGrpSpPr/>
            <p:nvPr/>
          </p:nvGrpSpPr>
          <p:grpSpPr>
            <a:xfrm>
              <a:off x="1936935" y="1179665"/>
              <a:ext cx="80700" cy="1526144"/>
              <a:chOff x="1936935" y="1179665"/>
              <a:chExt cx="80700" cy="1526144"/>
            </a:xfrm>
          </p:grpSpPr>
          <p:sp>
            <p:nvSpPr>
              <p:cNvPr id="5224" name="Google Shape;5224;p6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4" name="Google Shape;5234;p61"/>
            <p:cNvGrpSpPr/>
            <p:nvPr/>
          </p:nvGrpSpPr>
          <p:grpSpPr>
            <a:xfrm>
              <a:off x="2110795" y="1179665"/>
              <a:ext cx="80700" cy="1526144"/>
              <a:chOff x="2110795" y="1179665"/>
              <a:chExt cx="80700" cy="1526144"/>
            </a:xfrm>
          </p:grpSpPr>
          <p:sp>
            <p:nvSpPr>
              <p:cNvPr id="5235" name="Google Shape;5235;p6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61"/>
            <p:cNvGrpSpPr/>
            <p:nvPr/>
          </p:nvGrpSpPr>
          <p:grpSpPr>
            <a:xfrm>
              <a:off x="2284655" y="1179665"/>
              <a:ext cx="80700" cy="1526144"/>
              <a:chOff x="2284655" y="1179665"/>
              <a:chExt cx="80700" cy="1526144"/>
            </a:xfrm>
          </p:grpSpPr>
          <p:sp>
            <p:nvSpPr>
              <p:cNvPr id="5246" name="Google Shape;5246;p6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6" name="Google Shape;5256;p61"/>
          <p:cNvGrpSpPr/>
          <p:nvPr/>
        </p:nvGrpSpPr>
        <p:grpSpPr>
          <a:xfrm>
            <a:off x="2611693" y="986760"/>
            <a:ext cx="1364248" cy="1102133"/>
            <a:chOff x="2623904" y="1198803"/>
            <a:chExt cx="1364248" cy="1102133"/>
          </a:xfrm>
        </p:grpSpPr>
        <p:grpSp>
          <p:nvGrpSpPr>
            <p:cNvPr id="5257" name="Google Shape;5257;p61"/>
            <p:cNvGrpSpPr/>
            <p:nvPr/>
          </p:nvGrpSpPr>
          <p:grpSpPr>
            <a:xfrm>
              <a:off x="2623907" y="1198803"/>
              <a:ext cx="1364245" cy="273000"/>
              <a:chOff x="2623907" y="1198803"/>
              <a:chExt cx="1364245" cy="273000"/>
            </a:xfrm>
          </p:grpSpPr>
          <p:sp>
            <p:nvSpPr>
              <p:cNvPr id="5258" name="Google Shape;5258;p6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3" name="Google Shape;5263;p61"/>
            <p:cNvGrpSpPr/>
            <p:nvPr/>
          </p:nvGrpSpPr>
          <p:grpSpPr>
            <a:xfrm>
              <a:off x="2623904" y="1476964"/>
              <a:ext cx="1364245" cy="273000"/>
              <a:chOff x="2623904" y="1476964"/>
              <a:chExt cx="1364245" cy="273000"/>
            </a:xfrm>
          </p:grpSpPr>
          <p:sp>
            <p:nvSpPr>
              <p:cNvPr id="5264" name="Google Shape;5264;p6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61"/>
            <p:cNvGrpSpPr/>
            <p:nvPr/>
          </p:nvGrpSpPr>
          <p:grpSpPr>
            <a:xfrm>
              <a:off x="2623907" y="1749775"/>
              <a:ext cx="1364245" cy="273000"/>
              <a:chOff x="2623907" y="1749775"/>
              <a:chExt cx="1364245" cy="273000"/>
            </a:xfrm>
          </p:grpSpPr>
          <p:sp>
            <p:nvSpPr>
              <p:cNvPr id="5270" name="Google Shape;5270;p6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61"/>
            <p:cNvGrpSpPr/>
            <p:nvPr/>
          </p:nvGrpSpPr>
          <p:grpSpPr>
            <a:xfrm>
              <a:off x="2623904" y="2027936"/>
              <a:ext cx="1364245" cy="273000"/>
              <a:chOff x="2623904" y="2027936"/>
              <a:chExt cx="1364245" cy="273000"/>
            </a:xfrm>
          </p:grpSpPr>
          <p:sp>
            <p:nvSpPr>
              <p:cNvPr id="5276" name="Google Shape;5276;p6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1" name="Google Shape;5281;p61"/>
          <p:cNvGrpSpPr/>
          <p:nvPr/>
        </p:nvGrpSpPr>
        <p:grpSpPr>
          <a:xfrm>
            <a:off x="2601154" y="2445833"/>
            <a:ext cx="1387541" cy="159124"/>
            <a:chOff x="3200660" y="2180272"/>
            <a:chExt cx="2563824" cy="378237"/>
          </a:xfrm>
        </p:grpSpPr>
        <p:sp>
          <p:nvSpPr>
            <p:cNvPr id="5282" name="Google Shape;5282;p6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61"/>
          <p:cNvGrpSpPr/>
          <p:nvPr/>
        </p:nvGrpSpPr>
        <p:grpSpPr>
          <a:xfrm>
            <a:off x="2597679" y="2723597"/>
            <a:ext cx="1390502" cy="159625"/>
            <a:chOff x="3530150" y="2790075"/>
            <a:chExt cx="1962600" cy="225300"/>
          </a:xfrm>
        </p:grpSpPr>
        <p:sp>
          <p:nvSpPr>
            <p:cNvPr id="5301" name="Google Shape;5301;p6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61"/>
          <p:cNvGrpSpPr/>
          <p:nvPr/>
        </p:nvGrpSpPr>
        <p:grpSpPr>
          <a:xfrm>
            <a:off x="2597736" y="3001862"/>
            <a:ext cx="1411629" cy="154175"/>
            <a:chOff x="3558802" y="4011244"/>
            <a:chExt cx="1866000" cy="111600"/>
          </a:xfrm>
        </p:grpSpPr>
        <p:sp>
          <p:nvSpPr>
            <p:cNvPr id="5304" name="Google Shape;5304;p6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61"/>
          <p:cNvGrpSpPr/>
          <p:nvPr/>
        </p:nvGrpSpPr>
        <p:grpSpPr>
          <a:xfrm>
            <a:off x="2598024" y="2207432"/>
            <a:ext cx="1383503" cy="119761"/>
            <a:chOff x="3465975" y="2270258"/>
            <a:chExt cx="1986364" cy="171947"/>
          </a:xfrm>
        </p:grpSpPr>
        <p:sp>
          <p:nvSpPr>
            <p:cNvPr id="5307" name="Google Shape;5307;p6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61"/>
          <p:cNvGrpSpPr/>
          <p:nvPr/>
        </p:nvGrpSpPr>
        <p:grpSpPr>
          <a:xfrm>
            <a:off x="2609031" y="3571205"/>
            <a:ext cx="1369531" cy="195460"/>
            <a:chOff x="723300" y="4253549"/>
            <a:chExt cx="2276482" cy="324900"/>
          </a:xfrm>
        </p:grpSpPr>
        <p:sp>
          <p:nvSpPr>
            <p:cNvPr id="5316" name="Google Shape;5316;p6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61"/>
          <p:cNvGrpSpPr/>
          <p:nvPr/>
        </p:nvGrpSpPr>
        <p:grpSpPr>
          <a:xfrm>
            <a:off x="2598592" y="3272446"/>
            <a:ext cx="1389066" cy="180119"/>
            <a:chOff x="705948" y="3788465"/>
            <a:chExt cx="2308953" cy="299400"/>
          </a:xfrm>
        </p:grpSpPr>
        <p:sp>
          <p:nvSpPr>
            <p:cNvPr id="5322" name="Google Shape;5322;p6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61"/>
          <p:cNvGrpSpPr/>
          <p:nvPr/>
        </p:nvGrpSpPr>
        <p:grpSpPr>
          <a:xfrm>
            <a:off x="4195583" y="1876400"/>
            <a:ext cx="1433821" cy="191501"/>
            <a:chOff x="4273350" y="2088443"/>
            <a:chExt cx="1433821" cy="191501"/>
          </a:xfrm>
        </p:grpSpPr>
        <p:grpSp>
          <p:nvGrpSpPr>
            <p:cNvPr id="5328" name="Google Shape;5328;p61"/>
            <p:cNvGrpSpPr/>
            <p:nvPr/>
          </p:nvGrpSpPr>
          <p:grpSpPr>
            <a:xfrm>
              <a:off x="4273350" y="2088443"/>
              <a:ext cx="1433821" cy="0"/>
              <a:chOff x="5224975" y="2962250"/>
              <a:chExt cx="1544400" cy="0"/>
            </a:xfrm>
          </p:grpSpPr>
          <p:cxnSp>
            <p:nvCxnSpPr>
              <p:cNvPr id="5329" name="Google Shape;5329;p6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30" name="Google Shape;5330;p6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331" name="Google Shape;5331;p61"/>
            <p:cNvGrpSpPr/>
            <p:nvPr/>
          </p:nvGrpSpPr>
          <p:grpSpPr>
            <a:xfrm>
              <a:off x="4273350" y="2279944"/>
              <a:ext cx="1433821" cy="0"/>
              <a:chOff x="5224975" y="2962250"/>
              <a:chExt cx="1544400" cy="0"/>
            </a:xfrm>
          </p:grpSpPr>
          <p:cxnSp>
            <p:nvCxnSpPr>
              <p:cNvPr id="5332" name="Google Shape;5332;p6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33" name="Google Shape;5333;p6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334" name="Google Shape;5334;p61"/>
          <p:cNvGrpSpPr/>
          <p:nvPr/>
        </p:nvGrpSpPr>
        <p:grpSpPr>
          <a:xfrm>
            <a:off x="2646529" y="3885304"/>
            <a:ext cx="1304609" cy="294074"/>
            <a:chOff x="2658741" y="4097347"/>
            <a:chExt cx="1304609" cy="294074"/>
          </a:xfrm>
        </p:grpSpPr>
        <p:grpSp>
          <p:nvGrpSpPr>
            <p:cNvPr id="5335" name="Google Shape;5335;p61"/>
            <p:cNvGrpSpPr/>
            <p:nvPr/>
          </p:nvGrpSpPr>
          <p:grpSpPr>
            <a:xfrm>
              <a:off x="2658741" y="4097347"/>
              <a:ext cx="118572" cy="294074"/>
              <a:chOff x="3343310" y="4475555"/>
              <a:chExt cx="127717" cy="316753"/>
            </a:xfrm>
          </p:grpSpPr>
          <p:sp>
            <p:nvSpPr>
              <p:cNvPr id="5336" name="Google Shape;5336;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8" name="Google Shape;5338;p61"/>
            <p:cNvGrpSpPr/>
            <p:nvPr/>
          </p:nvGrpSpPr>
          <p:grpSpPr>
            <a:xfrm>
              <a:off x="3815519" y="4098388"/>
              <a:ext cx="147831" cy="291991"/>
              <a:chOff x="3527539" y="4476677"/>
              <a:chExt cx="159232" cy="314510"/>
            </a:xfrm>
          </p:grpSpPr>
          <p:sp>
            <p:nvSpPr>
              <p:cNvPr id="5339" name="Google Shape;5339;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1" name="Google Shape;5341;p61"/>
            <p:cNvGrpSpPr/>
            <p:nvPr/>
          </p:nvGrpSpPr>
          <p:grpSpPr>
            <a:xfrm>
              <a:off x="3511696" y="4098388"/>
              <a:ext cx="147831" cy="291991"/>
              <a:chOff x="3527539" y="4476677"/>
              <a:chExt cx="159232" cy="314510"/>
            </a:xfrm>
          </p:grpSpPr>
          <p:sp>
            <p:nvSpPr>
              <p:cNvPr id="5342" name="Google Shape;5342;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4" name="Google Shape;5344;p61"/>
            <p:cNvGrpSpPr/>
            <p:nvPr/>
          </p:nvGrpSpPr>
          <p:grpSpPr>
            <a:xfrm>
              <a:off x="3207874" y="4098388"/>
              <a:ext cx="147831" cy="291991"/>
              <a:chOff x="3527539" y="4476677"/>
              <a:chExt cx="159232" cy="314510"/>
            </a:xfrm>
          </p:grpSpPr>
          <p:sp>
            <p:nvSpPr>
              <p:cNvPr id="5345" name="Google Shape;5345;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61"/>
            <p:cNvGrpSpPr/>
            <p:nvPr/>
          </p:nvGrpSpPr>
          <p:grpSpPr>
            <a:xfrm>
              <a:off x="2933305" y="4097347"/>
              <a:ext cx="118572" cy="294074"/>
              <a:chOff x="3343310" y="4475555"/>
              <a:chExt cx="127717" cy="316753"/>
            </a:xfrm>
          </p:grpSpPr>
          <p:sp>
            <p:nvSpPr>
              <p:cNvPr id="5348" name="Google Shape;5348;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50" name="Google Shape;5350;p61"/>
          <p:cNvGrpSpPr/>
          <p:nvPr/>
        </p:nvGrpSpPr>
        <p:grpSpPr>
          <a:xfrm>
            <a:off x="4197138" y="963998"/>
            <a:ext cx="1430711" cy="751237"/>
            <a:chOff x="5159450" y="1919950"/>
            <a:chExt cx="1541050" cy="862500"/>
          </a:xfrm>
        </p:grpSpPr>
        <p:sp>
          <p:nvSpPr>
            <p:cNvPr id="5351" name="Google Shape;5351;p6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352" name="Google Shape;5352;p61"/>
            <p:cNvGrpSpPr/>
            <p:nvPr/>
          </p:nvGrpSpPr>
          <p:grpSpPr>
            <a:xfrm>
              <a:off x="5159450" y="1919950"/>
              <a:ext cx="1541050" cy="862500"/>
              <a:chOff x="5159450" y="1919950"/>
              <a:chExt cx="1541050" cy="862500"/>
            </a:xfrm>
          </p:grpSpPr>
          <p:cxnSp>
            <p:nvCxnSpPr>
              <p:cNvPr id="5353" name="Google Shape;5353;p6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354" name="Google Shape;5354;p6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355" name="Google Shape;5355;p61"/>
          <p:cNvGrpSpPr/>
          <p:nvPr/>
        </p:nvGrpSpPr>
        <p:grpSpPr>
          <a:xfrm>
            <a:off x="4245275" y="2227768"/>
            <a:ext cx="1334436" cy="967914"/>
            <a:chOff x="4294923" y="2439811"/>
            <a:chExt cx="1334436" cy="967914"/>
          </a:xfrm>
        </p:grpSpPr>
        <p:grpSp>
          <p:nvGrpSpPr>
            <p:cNvPr id="5356" name="Google Shape;5356;p61"/>
            <p:cNvGrpSpPr/>
            <p:nvPr/>
          </p:nvGrpSpPr>
          <p:grpSpPr>
            <a:xfrm>
              <a:off x="4960455" y="2469658"/>
              <a:ext cx="668904" cy="885524"/>
              <a:chOff x="4960455" y="2469658"/>
              <a:chExt cx="668904" cy="885524"/>
            </a:xfrm>
          </p:grpSpPr>
          <p:sp>
            <p:nvSpPr>
              <p:cNvPr id="5357" name="Google Shape;5357;p6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61"/>
            <p:cNvGrpSpPr/>
            <p:nvPr/>
          </p:nvGrpSpPr>
          <p:grpSpPr>
            <a:xfrm>
              <a:off x="4294923" y="2469658"/>
              <a:ext cx="668951" cy="885524"/>
              <a:chOff x="4294923" y="2469658"/>
              <a:chExt cx="668951" cy="885524"/>
            </a:xfrm>
          </p:grpSpPr>
          <p:sp>
            <p:nvSpPr>
              <p:cNvPr id="5364" name="Google Shape;5364;p6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0" name="Google Shape;5370;p6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61"/>
          <p:cNvGrpSpPr/>
          <p:nvPr/>
        </p:nvGrpSpPr>
        <p:grpSpPr>
          <a:xfrm>
            <a:off x="4231478" y="3282213"/>
            <a:ext cx="1430949" cy="897289"/>
            <a:chOff x="4351371" y="3547942"/>
            <a:chExt cx="1345130" cy="843475"/>
          </a:xfrm>
        </p:grpSpPr>
        <p:grpSp>
          <p:nvGrpSpPr>
            <p:cNvPr id="5372" name="Google Shape;5372;p61"/>
            <p:cNvGrpSpPr/>
            <p:nvPr/>
          </p:nvGrpSpPr>
          <p:grpSpPr>
            <a:xfrm>
              <a:off x="4351371" y="4209917"/>
              <a:ext cx="1345130" cy="181500"/>
              <a:chOff x="4351371" y="4209917"/>
              <a:chExt cx="1345130" cy="181500"/>
            </a:xfrm>
          </p:grpSpPr>
          <p:sp>
            <p:nvSpPr>
              <p:cNvPr id="5373" name="Google Shape;5373;p6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74" name="Google Shape;5374;p6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375" name="Google Shape;5375;p61"/>
            <p:cNvGrpSpPr/>
            <p:nvPr/>
          </p:nvGrpSpPr>
          <p:grpSpPr>
            <a:xfrm>
              <a:off x="4403010" y="3985221"/>
              <a:ext cx="1109518" cy="181500"/>
              <a:chOff x="4403010" y="3985221"/>
              <a:chExt cx="1109518" cy="181500"/>
            </a:xfrm>
          </p:grpSpPr>
          <p:sp>
            <p:nvSpPr>
              <p:cNvPr id="5376" name="Google Shape;5376;p6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77" name="Google Shape;5377;p6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378" name="Google Shape;5378;p61"/>
            <p:cNvGrpSpPr/>
            <p:nvPr/>
          </p:nvGrpSpPr>
          <p:grpSpPr>
            <a:xfrm>
              <a:off x="4618704" y="3766582"/>
              <a:ext cx="807858" cy="181500"/>
              <a:chOff x="4618704" y="3766582"/>
              <a:chExt cx="807858" cy="181500"/>
            </a:xfrm>
          </p:grpSpPr>
          <p:sp>
            <p:nvSpPr>
              <p:cNvPr id="5379" name="Google Shape;5379;p6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0" name="Google Shape;5380;p6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381" name="Google Shape;5381;p61"/>
            <p:cNvGrpSpPr/>
            <p:nvPr/>
          </p:nvGrpSpPr>
          <p:grpSpPr>
            <a:xfrm>
              <a:off x="4735238" y="3547942"/>
              <a:ext cx="462839" cy="181500"/>
              <a:chOff x="4735238" y="3547942"/>
              <a:chExt cx="462839" cy="181500"/>
            </a:xfrm>
          </p:grpSpPr>
          <p:sp>
            <p:nvSpPr>
              <p:cNvPr id="5382" name="Google Shape;5382;p6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3" name="Google Shape;5383;p6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84" name="Google Shape;5384;p61"/>
          <p:cNvGrpSpPr/>
          <p:nvPr/>
        </p:nvGrpSpPr>
        <p:grpSpPr>
          <a:xfrm>
            <a:off x="7407836" y="2217537"/>
            <a:ext cx="1020955" cy="928853"/>
            <a:chOff x="926675" y="238125"/>
            <a:chExt cx="5755100" cy="5232975"/>
          </a:xfrm>
        </p:grpSpPr>
        <p:sp>
          <p:nvSpPr>
            <p:cNvPr id="5385" name="Google Shape;5385;p6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9" name="Google Shape;5389;p61"/>
          <p:cNvGrpSpPr/>
          <p:nvPr/>
        </p:nvGrpSpPr>
        <p:grpSpPr>
          <a:xfrm>
            <a:off x="715210" y="2616272"/>
            <a:ext cx="1695374" cy="1560837"/>
            <a:chOff x="727421" y="2828315"/>
            <a:chExt cx="1695374" cy="1560837"/>
          </a:xfrm>
        </p:grpSpPr>
        <p:grpSp>
          <p:nvGrpSpPr>
            <p:cNvPr id="5390" name="Google Shape;5390;p61"/>
            <p:cNvGrpSpPr/>
            <p:nvPr/>
          </p:nvGrpSpPr>
          <p:grpSpPr>
            <a:xfrm>
              <a:off x="727421" y="2828315"/>
              <a:ext cx="1695374" cy="1560837"/>
              <a:chOff x="734799" y="2782450"/>
              <a:chExt cx="1571100" cy="1577400"/>
            </a:xfrm>
          </p:grpSpPr>
          <p:cxnSp>
            <p:nvCxnSpPr>
              <p:cNvPr id="5391" name="Google Shape;5391;p6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392" name="Google Shape;5392;p6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393" name="Google Shape;5393;p61"/>
            <p:cNvGrpSpPr/>
            <p:nvPr/>
          </p:nvGrpSpPr>
          <p:grpSpPr>
            <a:xfrm>
              <a:off x="819108" y="2882501"/>
              <a:ext cx="1556791" cy="1426186"/>
              <a:chOff x="819108" y="2882501"/>
              <a:chExt cx="1556791" cy="1426186"/>
            </a:xfrm>
          </p:grpSpPr>
          <p:grpSp>
            <p:nvGrpSpPr>
              <p:cNvPr id="5394" name="Google Shape;5394;p61"/>
              <p:cNvGrpSpPr/>
              <p:nvPr/>
            </p:nvGrpSpPr>
            <p:grpSpPr>
              <a:xfrm>
                <a:off x="819108" y="2882501"/>
                <a:ext cx="103104" cy="1426186"/>
                <a:chOff x="4674013" y="3100904"/>
                <a:chExt cx="122758" cy="1698043"/>
              </a:xfrm>
            </p:grpSpPr>
            <p:sp>
              <p:nvSpPr>
                <p:cNvPr id="5395" name="Google Shape;5395;p6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61"/>
              <p:cNvGrpSpPr/>
              <p:nvPr/>
            </p:nvGrpSpPr>
            <p:grpSpPr>
              <a:xfrm>
                <a:off x="1062475" y="2882501"/>
                <a:ext cx="103104" cy="1426186"/>
                <a:chOff x="4940438" y="3100904"/>
                <a:chExt cx="122758" cy="1698043"/>
              </a:xfrm>
            </p:grpSpPr>
            <p:sp>
              <p:nvSpPr>
                <p:cNvPr id="5403" name="Google Shape;5403;p6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0" name="Google Shape;5410;p61"/>
              <p:cNvGrpSpPr/>
              <p:nvPr/>
            </p:nvGrpSpPr>
            <p:grpSpPr>
              <a:xfrm>
                <a:off x="1299324" y="2882501"/>
                <a:ext cx="103104" cy="1426186"/>
                <a:chOff x="5206863" y="3100904"/>
                <a:chExt cx="122758" cy="1698043"/>
              </a:xfrm>
            </p:grpSpPr>
            <p:sp>
              <p:nvSpPr>
                <p:cNvPr id="5411" name="Google Shape;5411;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8" name="Google Shape;5418;p61"/>
              <p:cNvGrpSpPr/>
              <p:nvPr/>
            </p:nvGrpSpPr>
            <p:grpSpPr>
              <a:xfrm>
                <a:off x="1786057" y="2882501"/>
                <a:ext cx="103104" cy="1426186"/>
                <a:chOff x="6006138" y="3143629"/>
                <a:chExt cx="122758" cy="1698043"/>
              </a:xfrm>
            </p:grpSpPr>
            <p:sp>
              <p:nvSpPr>
                <p:cNvPr id="5419" name="Google Shape;5419;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61"/>
              <p:cNvGrpSpPr/>
              <p:nvPr/>
            </p:nvGrpSpPr>
            <p:grpSpPr>
              <a:xfrm>
                <a:off x="2029422" y="2882501"/>
                <a:ext cx="103104" cy="1426186"/>
                <a:chOff x="6805413" y="3100904"/>
                <a:chExt cx="122758" cy="1698043"/>
              </a:xfrm>
            </p:grpSpPr>
            <p:sp>
              <p:nvSpPr>
                <p:cNvPr id="5427" name="Google Shape;5427;p6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61"/>
              <p:cNvGrpSpPr/>
              <p:nvPr/>
            </p:nvGrpSpPr>
            <p:grpSpPr>
              <a:xfrm>
                <a:off x="2272795" y="2882501"/>
                <a:ext cx="103104" cy="1426186"/>
                <a:chOff x="5206863" y="3100904"/>
                <a:chExt cx="122758" cy="1698043"/>
              </a:xfrm>
            </p:grpSpPr>
            <p:sp>
              <p:nvSpPr>
                <p:cNvPr id="5435" name="Google Shape;5435;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2" name="Google Shape;5442;p61"/>
              <p:cNvGrpSpPr/>
              <p:nvPr/>
            </p:nvGrpSpPr>
            <p:grpSpPr>
              <a:xfrm>
                <a:off x="1542694" y="2882501"/>
                <a:ext cx="103104" cy="1426186"/>
                <a:chOff x="6006138" y="3143629"/>
                <a:chExt cx="122758" cy="1698043"/>
              </a:xfrm>
            </p:grpSpPr>
            <p:sp>
              <p:nvSpPr>
                <p:cNvPr id="5443" name="Google Shape;5443;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50" name="Google Shape;5450;p61"/>
          <p:cNvGrpSpPr/>
          <p:nvPr/>
        </p:nvGrpSpPr>
        <p:grpSpPr>
          <a:xfrm>
            <a:off x="5671260" y="3305994"/>
            <a:ext cx="2749952" cy="870677"/>
            <a:chOff x="238125" y="1725700"/>
            <a:chExt cx="7139025" cy="2260325"/>
          </a:xfrm>
        </p:grpSpPr>
        <p:sp>
          <p:nvSpPr>
            <p:cNvPr id="5451" name="Google Shape;5451;p6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1" name="Google Shape;5461;p61"/>
          <p:cNvGrpSpPr/>
          <p:nvPr/>
        </p:nvGrpSpPr>
        <p:grpSpPr>
          <a:xfrm>
            <a:off x="5941424" y="2247740"/>
            <a:ext cx="1105452" cy="916747"/>
            <a:chOff x="5249100" y="1210600"/>
            <a:chExt cx="3502700" cy="2904775"/>
          </a:xfrm>
        </p:grpSpPr>
        <p:sp>
          <p:nvSpPr>
            <p:cNvPr id="5462" name="Google Shape;5462;p6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66" name="Google Shape;5466;p6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467" name="Google Shape;5467;p6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468" name="Google Shape;5468;p6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469" name="Google Shape;5469;p6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470" name="Google Shape;5470;p6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61"/>
          <p:cNvGrpSpPr/>
          <p:nvPr/>
        </p:nvGrpSpPr>
        <p:grpSpPr>
          <a:xfrm>
            <a:off x="7123972" y="967158"/>
            <a:ext cx="1304650" cy="1124856"/>
            <a:chOff x="7287122" y="1165658"/>
            <a:chExt cx="1219413" cy="1051365"/>
          </a:xfrm>
        </p:grpSpPr>
        <p:grpSp>
          <p:nvGrpSpPr>
            <p:cNvPr id="5472" name="Google Shape;5472;p61"/>
            <p:cNvGrpSpPr/>
            <p:nvPr/>
          </p:nvGrpSpPr>
          <p:grpSpPr>
            <a:xfrm>
              <a:off x="7287122" y="1969723"/>
              <a:ext cx="1219413" cy="247300"/>
              <a:chOff x="7287122" y="1969723"/>
              <a:chExt cx="1219413" cy="247300"/>
            </a:xfrm>
          </p:grpSpPr>
          <p:sp>
            <p:nvSpPr>
              <p:cNvPr id="5473" name="Google Shape;5473;p6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4" name="Google Shape;5474;p61"/>
              <p:cNvGrpSpPr/>
              <p:nvPr/>
            </p:nvGrpSpPr>
            <p:grpSpPr>
              <a:xfrm>
                <a:off x="7287122" y="2063892"/>
                <a:ext cx="1151753" cy="73428"/>
                <a:chOff x="7287122" y="2063892"/>
                <a:chExt cx="1151753" cy="73428"/>
              </a:xfrm>
            </p:grpSpPr>
            <p:sp>
              <p:nvSpPr>
                <p:cNvPr id="5475" name="Google Shape;5475;p6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76" name="Google Shape;5476;p6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477" name="Google Shape;5477;p61"/>
            <p:cNvGrpSpPr/>
            <p:nvPr/>
          </p:nvGrpSpPr>
          <p:grpSpPr>
            <a:xfrm>
              <a:off x="7287122" y="1712201"/>
              <a:ext cx="1219403" cy="246767"/>
              <a:chOff x="7287122" y="1712201"/>
              <a:chExt cx="1219403" cy="246767"/>
            </a:xfrm>
          </p:grpSpPr>
          <p:sp>
            <p:nvSpPr>
              <p:cNvPr id="5478" name="Google Shape;5478;p6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9" name="Google Shape;5479;p61"/>
              <p:cNvGrpSpPr/>
              <p:nvPr/>
            </p:nvGrpSpPr>
            <p:grpSpPr>
              <a:xfrm>
                <a:off x="7287122" y="1842861"/>
                <a:ext cx="1005303" cy="73419"/>
                <a:chOff x="7287122" y="1842861"/>
                <a:chExt cx="1005303" cy="73419"/>
              </a:xfrm>
            </p:grpSpPr>
            <p:sp>
              <p:nvSpPr>
                <p:cNvPr id="5480" name="Google Shape;5480;p6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81" name="Google Shape;5481;p6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482" name="Google Shape;5482;p61"/>
            <p:cNvGrpSpPr/>
            <p:nvPr/>
          </p:nvGrpSpPr>
          <p:grpSpPr>
            <a:xfrm>
              <a:off x="7287122" y="1447520"/>
              <a:ext cx="1219403" cy="286667"/>
              <a:chOff x="7287122" y="1447520"/>
              <a:chExt cx="1219403" cy="286667"/>
            </a:xfrm>
          </p:grpSpPr>
          <p:sp>
            <p:nvSpPr>
              <p:cNvPr id="5483" name="Google Shape;5483;p6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4" name="Google Shape;5484;p61"/>
              <p:cNvGrpSpPr/>
              <p:nvPr/>
            </p:nvGrpSpPr>
            <p:grpSpPr>
              <a:xfrm>
                <a:off x="7287122" y="1581977"/>
                <a:ext cx="852803" cy="73428"/>
                <a:chOff x="7287122" y="1581977"/>
                <a:chExt cx="852803" cy="73428"/>
              </a:xfrm>
            </p:grpSpPr>
            <p:sp>
              <p:nvSpPr>
                <p:cNvPr id="5485" name="Google Shape;5485;p6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86" name="Google Shape;5486;p6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487" name="Google Shape;5487;p61"/>
            <p:cNvGrpSpPr/>
            <p:nvPr/>
          </p:nvGrpSpPr>
          <p:grpSpPr>
            <a:xfrm>
              <a:off x="7287122" y="1165658"/>
              <a:ext cx="1219403" cy="344253"/>
              <a:chOff x="7287122" y="1165658"/>
              <a:chExt cx="1219403" cy="344253"/>
            </a:xfrm>
          </p:grpSpPr>
          <p:sp>
            <p:nvSpPr>
              <p:cNvPr id="5488" name="Google Shape;5488;p6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9" name="Google Shape;5489;p61"/>
              <p:cNvGrpSpPr/>
              <p:nvPr/>
            </p:nvGrpSpPr>
            <p:grpSpPr>
              <a:xfrm>
                <a:off x="7287122" y="1341025"/>
                <a:ext cx="695703" cy="73419"/>
                <a:chOff x="7287122" y="1341025"/>
                <a:chExt cx="695703" cy="73419"/>
              </a:xfrm>
            </p:grpSpPr>
            <p:sp>
              <p:nvSpPr>
                <p:cNvPr id="5490" name="Google Shape;5490;p6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1" name="Google Shape;5491;p6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492" name="Google Shape;5492;p61"/>
          <p:cNvGrpSpPr/>
          <p:nvPr/>
        </p:nvGrpSpPr>
        <p:grpSpPr>
          <a:xfrm>
            <a:off x="5790464" y="973181"/>
            <a:ext cx="1397729" cy="1098540"/>
            <a:chOff x="5900602" y="1193063"/>
            <a:chExt cx="1299851" cy="1021707"/>
          </a:xfrm>
        </p:grpSpPr>
        <p:grpSp>
          <p:nvGrpSpPr>
            <p:cNvPr id="5493" name="Google Shape;5493;p61"/>
            <p:cNvGrpSpPr/>
            <p:nvPr/>
          </p:nvGrpSpPr>
          <p:grpSpPr>
            <a:xfrm>
              <a:off x="6520337" y="1193063"/>
              <a:ext cx="341815" cy="799959"/>
              <a:chOff x="6520337" y="1193063"/>
              <a:chExt cx="341815" cy="799959"/>
            </a:xfrm>
          </p:grpSpPr>
          <p:grpSp>
            <p:nvGrpSpPr>
              <p:cNvPr id="5494" name="Google Shape;5494;p61"/>
              <p:cNvGrpSpPr/>
              <p:nvPr/>
            </p:nvGrpSpPr>
            <p:grpSpPr>
              <a:xfrm>
                <a:off x="6520337" y="1589527"/>
                <a:ext cx="213950" cy="403494"/>
                <a:chOff x="6520337" y="1589527"/>
                <a:chExt cx="213950" cy="403494"/>
              </a:xfrm>
            </p:grpSpPr>
            <p:sp>
              <p:nvSpPr>
                <p:cNvPr id="5495" name="Google Shape;5495;p6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61"/>
              <p:cNvGrpSpPr/>
              <p:nvPr/>
            </p:nvGrpSpPr>
            <p:grpSpPr>
              <a:xfrm>
                <a:off x="6577204" y="1193063"/>
                <a:ext cx="284947" cy="464512"/>
                <a:chOff x="6577204" y="1193063"/>
                <a:chExt cx="284947" cy="464512"/>
              </a:xfrm>
            </p:grpSpPr>
            <p:sp>
              <p:nvSpPr>
                <p:cNvPr id="5498" name="Google Shape;5498;p6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9" name="Google Shape;5499;p6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500" name="Google Shape;5500;p61"/>
            <p:cNvGrpSpPr/>
            <p:nvPr/>
          </p:nvGrpSpPr>
          <p:grpSpPr>
            <a:xfrm>
              <a:off x="6238903" y="1193063"/>
              <a:ext cx="300475" cy="900152"/>
              <a:chOff x="6238903" y="1193063"/>
              <a:chExt cx="300475" cy="900152"/>
            </a:xfrm>
          </p:grpSpPr>
          <p:grpSp>
            <p:nvGrpSpPr>
              <p:cNvPr id="5501" name="Google Shape;5501;p61"/>
              <p:cNvGrpSpPr/>
              <p:nvPr/>
            </p:nvGrpSpPr>
            <p:grpSpPr>
              <a:xfrm>
                <a:off x="6290865" y="1489315"/>
                <a:ext cx="248514" cy="603900"/>
                <a:chOff x="6290865" y="1489315"/>
                <a:chExt cx="248514" cy="603900"/>
              </a:xfrm>
            </p:grpSpPr>
            <p:sp>
              <p:nvSpPr>
                <p:cNvPr id="5502" name="Google Shape;5502;p6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4" name="Google Shape;5504;p61"/>
              <p:cNvGrpSpPr/>
              <p:nvPr/>
            </p:nvGrpSpPr>
            <p:grpSpPr>
              <a:xfrm>
                <a:off x="6238903" y="1193063"/>
                <a:ext cx="284947" cy="333087"/>
                <a:chOff x="6238903" y="1193063"/>
                <a:chExt cx="284947" cy="333087"/>
              </a:xfrm>
            </p:grpSpPr>
            <p:sp>
              <p:nvSpPr>
                <p:cNvPr id="5505" name="Google Shape;5505;p6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06" name="Google Shape;5506;p6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507" name="Google Shape;5507;p61"/>
            <p:cNvGrpSpPr/>
            <p:nvPr/>
          </p:nvGrpSpPr>
          <p:grpSpPr>
            <a:xfrm>
              <a:off x="5900602" y="1193063"/>
              <a:ext cx="444345" cy="1021707"/>
              <a:chOff x="5900602" y="1193063"/>
              <a:chExt cx="444345" cy="1021707"/>
            </a:xfrm>
          </p:grpSpPr>
          <p:grpSp>
            <p:nvGrpSpPr>
              <p:cNvPr id="5508" name="Google Shape;5508;p61"/>
              <p:cNvGrpSpPr/>
              <p:nvPr/>
            </p:nvGrpSpPr>
            <p:grpSpPr>
              <a:xfrm>
                <a:off x="6046501" y="1367785"/>
                <a:ext cx="298446" cy="846986"/>
                <a:chOff x="6046501" y="1367785"/>
                <a:chExt cx="298446" cy="846986"/>
              </a:xfrm>
            </p:grpSpPr>
            <p:sp>
              <p:nvSpPr>
                <p:cNvPr id="5509" name="Google Shape;5509;p6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61"/>
              <p:cNvGrpSpPr/>
              <p:nvPr/>
            </p:nvGrpSpPr>
            <p:grpSpPr>
              <a:xfrm>
                <a:off x="5900602" y="1193063"/>
                <a:ext cx="284947" cy="182312"/>
                <a:chOff x="5900602" y="1193063"/>
                <a:chExt cx="284947" cy="182312"/>
              </a:xfrm>
            </p:grpSpPr>
            <p:sp>
              <p:nvSpPr>
                <p:cNvPr id="5512" name="Google Shape;5512;p6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3" name="Google Shape;5513;p6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514" name="Google Shape;5514;p61"/>
            <p:cNvGrpSpPr/>
            <p:nvPr/>
          </p:nvGrpSpPr>
          <p:grpSpPr>
            <a:xfrm>
              <a:off x="6738300" y="1193063"/>
              <a:ext cx="462153" cy="707634"/>
              <a:chOff x="6738300" y="1193063"/>
              <a:chExt cx="462153" cy="707634"/>
            </a:xfrm>
          </p:grpSpPr>
          <p:grpSp>
            <p:nvGrpSpPr>
              <p:cNvPr id="5515" name="Google Shape;5515;p61"/>
              <p:cNvGrpSpPr/>
              <p:nvPr/>
            </p:nvGrpSpPr>
            <p:grpSpPr>
              <a:xfrm>
                <a:off x="6915505" y="1193063"/>
                <a:ext cx="284947" cy="597387"/>
                <a:chOff x="6915505" y="1193063"/>
                <a:chExt cx="284947" cy="597387"/>
              </a:xfrm>
            </p:grpSpPr>
            <p:sp>
              <p:nvSpPr>
                <p:cNvPr id="5516" name="Google Shape;5516;p6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7" name="Google Shape;5517;p6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518" name="Google Shape;5518;p61"/>
              <p:cNvGrpSpPr/>
              <p:nvPr/>
            </p:nvGrpSpPr>
            <p:grpSpPr>
              <a:xfrm>
                <a:off x="6738300" y="1684725"/>
                <a:ext cx="230066" cy="215971"/>
                <a:chOff x="6738300" y="1684725"/>
                <a:chExt cx="230066" cy="215971"/>
              </a:xfrm>
            </p:grpSpPr>
            <p:sp>
              <p:nvSpPr>
                <p:cNvPr id="5519" name="Google Shape;5519;p6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24" name="Shape 5524"/>
        <p:cNvGrpSpPr/>
        <p:nvPr/>
      </p:nvGrpSpPr>
      <p:grpSpPr>
        <a:xfrm>
          <a:off x="0" y="0"/>
          <a:ext cx="0" cy="0"/>
          <a:chOff x="0" y="0"/>
          <a:chExt cx="0" cy="0"/>
        </a:xfrm>
      </p:grpSpPr>
      <p:grpSp>
        <p:nvGrpSpPr>
          <p:cNvPr id="5525" name="Google Shape;5525;p62"/>
          <p:cNvGrpSpPr/>
          <p:nvPr/>
        </p:nvGrpSpPr>
        <p:grpSpPr>
          <a:xfrm>
            <a:off x="821785" y="2307635"/>
            <a:ext cx="339235" cy="298186"/>
            <a:chOff x="898875" y="244725"/>
            <a:chExt cx="481800" cy="423500"/>
          </a:xfrm>
        </p:grpSpPr>
        <p:sp>
          <p:nvSpPr>
            <p:cNvPr id="5526" name="Google Shape;5526;p6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6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8" name="Google Shape;5528;p6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9" name="Google Shape;5529;p6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6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6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2" name="Google Shape;5532;p62"/>
          <p:cNvGrpSpPr/>
          <p:nvPr/>
        </p:nvGrpSpPr>
        <p:grpSpPr>
          <a:xfrm>
            <a:off x="1260167" y="2287103"/>
            <a:ext cx="298169" cy="339253"/>
            <a:chOff x="1529350" y="258825"/>
            <a:chExt cx="423475" cy="481825"/>
          </a:xfrm>
        </p:grpSpPr>
        <p:sp>
          <p:nvSpPr>
            <p:cNvPr id="5533" name="Google Shape;5533;p6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6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5" name="Google Shape;5535;p62"/>
          <p:cNvGrpSpPr/>
          <p:nvPr/>
        </p:nvGrpSpPr>
        <p:grpSpPr>
          <a:xfrm>
            <a:off x="2102437" y="2287102"/>
            <a:ext cx="298169" cy="339253"/>
            <a:chOff x="2707500" y="249400"/>
            <a:chExt cx="423475" cy="481825"/>
          </a:xfrm>
        </p:grpSpPr>
        <p:sp>
          <p:nvSpPr>
            <p:cNvPr id="5536" name="Google Shape;5536;p6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7" name="Google Shape;5537;p6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8" name="Google Shape;5538;p62"/>
          <p:cNvGrpSpPr/>
          <p:nvPr/>
        </p:nvGrpSpPr>
        <p:grpSpPr>
          <a:xfrm>
            <a:off x="2516052" y="2287428"/>
            <a:ext cx="305386" cy="338602"/>
            <a:chOff x="3300325" y="249875"/>
            <a:chExt cx="433725" cy="480900"/>
          </a:xfrm>
        </p:grpSpPr>
        <p:sp>
          <p:nvSpPr>
            <p:cNvPr id="5539" name="Google Shape;5539;p6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6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1" name="Google Shape;5541;p6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2" name="Google Shape;5542;p6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6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4" name="Google Shape;5544;p6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5" name="Google Shape;5545;p62"/>
          <p:cNvGrpSpPr/>
          <p:nvPr/>
        </p:nvGrpSpPr>
        <p:grpSpPr>
          <a:xfrm>
            <a:off x="1653142" y="2367273"/>
            <a:ext cx="340890" cy="178912"/>
            <a:chOff x="2084325" y="363300"/>
            <a:chExt cx="484150" cy="254100"/>
          </a:xfrm>
        </p:grpSpPr>
        <p:sp>
          <p:nvSpPr>
            <p:cNvPr id="5546" name="Google Shape;5546;p6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7" name="Google Shape;5547;p6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8" name="Google Shape;5548;p62"/>
          <p:cNvGrpSpPr/>
          <p:nvPr/>
        </p:nvGrpSpPr>
        <p:grpSpPr>
          <a:xfrm>
            <a:off x="2905137" y="2287349"/>
            <a:ext cx="352349" cy="338760"/>
            <a:chOff x="3854700" y="249750"/>
            <a:chExt cx="500425" cy="481125"/>
          </a:xfrm>
        </p:grpSpPr>
        <p:sp>
          <p:nvSpPr>
            <p:cNvPr id="5549" name="Google Shape;5549;p6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0" name="Google Shape;5550;p6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1" name="Google Shape;5551;p6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6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6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6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6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6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7" name="Google Shape;5557;p62"/>
          <p:cNvGrpSpPr/>
          <p:nvPr/>
        </p:nvGrpSpPr>
        <p:grpSpPr>
          <a:xfrm>
            <a:off x="3323126" y="2287349"/>
            <a:ext cx="352349" cy="338760"/>
            <a:chOff x="4447550" y="249750"/>
            <a:chExt cx="500425" cy="481125"/>
          </a:xfrm>
        </p:grpSpPr>
        <p:sp>
          <p:nvSpPr>
            <p:cNvPr id="5558" name="Google Shape;5558;p6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6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0" name="Google Shape;5560;p62"/>
          <p:cNvGrpSpPr/>
          <p:nvPr/>
        </p:nvGrpSpPr>
        <p:grpSpPr>
          <a:xfrm>
            <a:off x="3752328" y="2287102"/>
            <a:ext cx="339253" cy="339253"/>
            <a:chOff x="5049725" y="249400"/>
            <a:chExt cx="481825" cy="481825"/>
          </a:xfrm>
        </p:grpSpPr>
        <p:sp>
          <p:nvSpPr>
            <p:cNvPr id="5561" name="Google Shape;5561;p6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6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3" name="Google Shape;5563;p62"/>
          <p:cNvGrpSpPr/>
          <p:nvPr/>
        </p:nvGrpSpPr>
        <p:grpSpPr>
          <a:xfrm>
            <a:off x="4166269" y="2287102"/>
            <a:ext cx="339253" cy="339253"/>
            <a:chOff x="5660400" y="238125"/>
            <a:chExt cx="481825" cy="481825"/>
          </a:xfrm>
        </p:grpSpPr>
        <p:sp>
          <p:nvSpPr>
            <p:cNvPr id="5564" name="Google Shape;5564;p6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6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6" name="Google Shape;5566;p62"/>
          <p:cNvGrpSpPr/>
          <p:nvPr/>
        </p:nvGrpSpPr>
        <p:grpSpPr>
          <a:xfrm>
            <a:off x="4582955" y="2287102"/>
            <a:ext cx="339253" cy="339253"/>
            <a:chOff x="6235400" y="249400"/>
            <a:chExt cx="481825" cy="481825"/>
          </a:xfrm>
        </p:grpSpPr>
        <p:sp>
          <p:nvSpPr>
            <p:cNvPr id="5567" name="Google Shape;5567;p6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6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6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0" name="Google Shape;5570;p6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6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2" name="Google Shape;5572;p62"/>
          <p:cNvGrpSpPr/>
          <p:nvPr/>
        </p:nvGrpSpPr>
        <p:grpSpPr>
          <a:xfrm>
            <a:off x="821301" y="2731810"/>
            <a:ext cx="340204" cy="298116"/>
            <a:chOff x="899850" y="871450"/>
            <a:chExt cx="483175" cy="423400"/>
          </a:xfrm>
        </p:grpSpPr>
        <p:sp>
          <p:nvSpPr>
            <p:cNvPr id="5573" name="Google Shape;5573;p6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6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6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6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77" name="Google Shape;5577;p62"/>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78" name="Google Shape;5578;p62"/>
          <p:cNvGrpSpPr/>
          <p:nvPr/>
        </p:nvGrpSpPr>
        <p:grpSpPr>
          <a:xfrm>
            <a:off x="1653301" y="2711232"/>
            <a:ext cx="340573" cy="339271"/>
            <a:chOff x="2085450" y="842250"/>
            <a:chExt cx="483700" cy="481850"/>
          </a:xfrm>
        </p:grpSpPr>
        <p:sp>
          <p:nvSpPr>
            <p:cNvPr id="5579" name="Google Shape;5579;p6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0" name="Google Shape;5580;p6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1" name="Google Shape;5581;p6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2" name="Google Shape;5582;p62"/>
          <p:cNvGrpSpPr/>
          <p:nvPr/>
        </p:nvGrpSpPr>
        <p:grpSpPr>
          <a:xfrm>
            <a:off x="2081868" y="2711241"/>
            <a:ext cx="339306" cy="339253"/>
            <a:chOff x="2685825" y="840375"/>
            <a:chExt cx="481900" cy="481825"/>
          </a:xfrm>
        </p:grpSpPr>
        <p:sp>
          <p:nvSpPr>
            <p:cNvPr id="5583" name="Google Shape;5583;p6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4" name="Google Shape;5584;p6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5" name="Google Shape;5585;p62"/>
          <p:cNvGrpSpPr/>
          <p:nvPr/>
        </p:nvGrpSpPr>
        <p:grpSpPr>
          <a:xfrm>
            <a:off x="2493529" y="2710924"/>
            <a:ext cx="350431" cy="339887"/>
            <a:chOff x="3270675" y="841800"/>
            <a:chExt cx="497700" cy="482725"/>
          </a:xfrm>
        </p:grpSpPr>
        <p:sp>
          <p:nvSpPr>
            <p:cNvPr id="5586" name="Google Shape;5586;p6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7" name="Google Shape;5587;p6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8" name="Google Shape;5588;p6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89" name="Google Shape;5589;p62"/>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90" name="Google Shape;5590;p62"/>
          <p:cNvGrpSpPr/>
          <p:nvPr/>
        </p:nvGrpSpPr>
        <p:grpSpPr>
          <a:xfrm>
            <a:off x="3329675" y="2731783"/>
            <a:ext cx="339253" cy="298169"/>
            <a:chOff x="4467200" y="877100"/>
            <a:chExt cx="481825" cy="423475"/>
          </a:xfrm>
        </p:grpSpPr>
        <p:sp>
          <p:nvSpPr>
            <p:cNvPr id="5591" name="Google Shape;5591;p6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2" name="Google Shape;5592;p6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3" name="Google Shape;5593;p6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4" name="Google Shape;5594;p6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5" name="Google Shape;5595;p62"/>
          <p:cNvGrpSpPr/>
          <p:nvPr/>
        </p:nvGrpSpPr>
        <p:grpSpPr>
          <a:xfrm>
            <a:off x="3744565" y="2711232"/>
            <a:ext cx="354778" cy="339271"/>
            <a:chOff x="5045500" y="842250"/>
            <a:chExt cx="503875" cy="481850"/>
          </a:xfrm>
        </p:grpSpPr>
        <p:sp>
          <p:nvSpPr>
            <p:cNvPr id="5596" name="Google Shape;5596;p6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7" name="Google Shape;5597;p6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8" name="Google Shape;5598;p62"/>
          <p:cNvGrpSpPr/>
          <p:nvPr/>
        </p:nvGrpSpPr>
        <p:grpSpPr>
          <a:xfrm>
            <a:off x="4167413" y="2737451"/>
            <a:ext cx="336965" cy="286833"/>
            <a:chOff x="5645200" y="879425"/>
            <a:chExt cx="478575" cy="407375"/>
          </a:xfrm>
        </p:grpSpPr>
        <p:sp>
          <p:nvSpPr>
            <p:cNvPr id="5599" name="Google Shape;5599;p6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6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1" name="Google Shape;5601;p6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2" name="Google Shape;5602;p6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6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6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5" name="Google Shape;5605;p62"/>
          <p:cNvGrpSpPr/>
          <p:nvPr/>
        </p:nvGrpSpPr>
        <p:grpSpPr>
          <a:xfrm>
            <a:off x="4603488" y="2711241"/>
            <a:ext cx="298186" cy="339253"/>
            <a:chOff x="6264525" y="842250"/>
            <a:chExt cx="423500" cy="481825"/>
          </a:xfrm>
        </p:grpSpPr>
        <p:sp>
          <p:nvSpPr>
            <p:cNvPr id="5606" name="Google Shape;5606;p6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7" name="Google Shape;5607;p6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6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9" name="Google Shape;5609;p6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0" name="Google Shape;5610;p6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1" name="Google Shape;5611;p6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6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3" name="Google Shape;5613;p62"/>
          <p:cNvGrpSpPr/>
          <p:nvPr/>
        </p:nvGrpSpPr>
        <p:grpSpPr>
          <a:xfrm>
            <a:off x="821776" y="3125895"/>
            <a:ext cx="339253" cy="339253"/>
            <a:chOff x="900750" y="1436075"/>
            <a:chExt cx="481825" cy="481825"/>
          </a:xfrm>
        </p:grpSpPr>
        <p:sp>
          <p:nvSpPr>
            <p:cNvPr id="5614" name="Google Shape;5614;p6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5" name="Google Shape;5615;p6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6" name="Google Shape;5616;p6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7" name="Google Shape;5617;p6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8" name="Google Shape;5618;p62"/>
          <p:cNvGrpSpPr/>
          <p:nvPr/>
        </p:nvGrpSpPr>
        <p:grpSpPr>
          <a:xfrm>
            <a:off x="1239624" y="3186183"/>
            <a:ext cx="339253" cy="218676"/>
            <a:chOff x="1492675" y="1520750"/>
            <a:chExt cx="481825" cy="310575"/>
          </a:xfrm>
        </p:grpSpPr>
        <p:sp>
          <p:nvSpPr>
            <p:cNvPr id="5619" name="Google Shape;5619;p6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0" name="Google Shape;5620;p6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1" name="Google Shape;5621;p62"/>
          <p:cNvGrpSpPr/>
          <p:nvPr/>
        </p:nvGrpSpPr>
        <p:grpSpPr>
          <a:xfrm>
            <a:off x="1647421" y="3125877"/>
            <a:ext cx="352332" cy="339288"/>
            <a:chOff x="2071000" y="1435025"/>
            <a:chExt cx="500400" cy="481875"/>
          </a:xfrm>
        </p:grpSpPr>
        <p:sp>
          <p:nvSpPr>
            <p:cNvPr id="5622" name="Google Shape;5622;p6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6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4" name="Google Shape;5624;p6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5" name="Google Shape;5625;p62"/>
          <p:cNvGrpSpPr/>
          <p:nvPr/>
        </p:nvGrpSpPr>
        <p:grpSpPr>
          <a:xfrm>
            <a:off x="2075584" y="3146709"/>
            <a:ext cx="351874" cy="297623"/>
            <a:chOff x="2678350" y="1464650"/>
            <a:chExt cx="499750" cy="422700"/>
          </a:xfrm>
        </p:grpSpPr>
        <p:sp>
          <p:nvSpPr>
            <p:cNvPr id="5626" name="Google Shape;5626;p6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6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8" name="Google Shape;5628;p6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9" name="Google Shape;5629;p62"/>
          <p:cNvGrpSpPr/>
          <p:nvPr/>
        </p:nvGrpSpPr>
        <p:grpSpPr>
          <a:xfrm>
            <a:off x="2499118" y="3125895"/>
            <a:ext cx="339253" cy="339253"/>
            <a:chOff x="3271200" y="1435075"/>
            <a:chExt cx="481825" cy="481825"/>
          </a:xfrm>
        </p:grpSpPr>
        <p:sp>
          <p:nvSpPr>
            <p:cNvPr id="5630" name="Google Shape;5630;p6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1" name="Google Shape;5631;p6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2" name="Google Shape;5632;p62"/>
          <p:cNvGrpSpPr/>
          <p:nvPr/>
        </p:nvGrpSpPr>
        <p:grpSpPr>
          <a:xfrm>
            <a:off x="2909591" y="3125877"/>
            <a:ext cx="343442" cy="339288"/>
            <a:chOff x="3858100" y="1435075"/>
            <a:chExt cx="487775" cy="481875"/>
          </a:xfrm>
        </p:grpSpPr>
        <p:sp>
          <p:nvSpPr>
            <p:cNvPr id="5633" name="Google Shape;5633;p6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4" name="Google Shape;5634;p6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5" name="Google Shape;5635;p6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6" name="Google Shape;5636;p6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6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8" name="Google Shape;5638;p62"/>
          <p:cNvGrpSpPr/>
          <p:nvPr/>
        </p:nvGrpSpPr>
        <p:grpSpPr>
          <a:xfrm>
            <a:off x="3329674" y="3125895"/>
            <a:ext cx="339253" cy="339253"/>
            <a:chOff x="4456875" y="1435075"/>
            <a:chExt cx="481825" cy="481825"/>
          </a:xfrm>
        </p:grpSpPr>
        <p:sp>
          <p:nvSpPr>
            <p:cNvPr id="5639" name="Google Shape;5639;p6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0" name="Google Shape;5640;p6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1" name="Google Shape;5641;p6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2" name="Google Shape;5642;p6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3" name="Google Shape;5643;p6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4" name="Google Shape;5644;p6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5" name="Google Shape;5645;p6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6" name="Google Shape;5646;p6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7" name="Google Shape;5647;p6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8" name="Google Shape;5648;p6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9" name="Google Shape;5649;p6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0" name="Google Shape;5650;p6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1" name="Google Shape;5651;p6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2" name="Google Shape;5652;p6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3" name="Google Shape;5653;p6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4" name="Google Shape;5654;p6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5" name="Google Shape;5655;p6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6" name="Google Shape;5656;p6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7" name="Google Shape;5657;p6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8" name="Google Shape;5658;p62"/>
          <p:cNvGrpSpPr/>
          <p:nvPr/>
        </p:nvGrpSpPr>
        <p:grpSpPr>
          <a:xfrm>
            <a:off x="3750665" y="3125886"/>
            <a:ext cx="342580" cy="339271"/>
            <a:chOff x="5049725" y="1435050"/>
            <a:chExt cx="486550" cy="481850"/>
          </a:xfrm>
        </p:grpSpPr>
        <p:sp>
          <p:nvSpPr>
            <p:cNvPr id="5659" name="Google Shape;5659;p6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0" name="Google Shape;5660;p6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1" name="Google Shape;5661;p6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2" name="Google Shape;5662;p6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3" name="Google Shape;5663;p62"/>
          <p:cNvGrpSpPr/>
          <p:nvPr/>
        </p:nvGrpSpPr>
        <p:grpSpPr>
          <a:xfrm>
            <a:off x="4166216" y="3125895"/>
            <a:ext cx="339359" cy="339253"/>
            <a:chOff x="5642475" y="1435075"/>
            <a:chExt cx="481975" cy="481825"/>
          </a:xfrm>
        </p:grpSpPr>
        <p:sp>
          <p:nvSpPr>
            <p:cNvPr id="5664" name="Google Shape;5664;p6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6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6" name="Google Shape;5666;p6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7" name="Google Shape;5667;p62"/>
          <p:cNvGrpSpPr/>
          <p:nvPr/>
        </p:nvGrpSpPr>
        <p:grpSpPr>
          <a:xfrm>
            <a:off x="4580702" y="3125886"/>
            <a:ext cx="343759" cy="339271"/>
            <a:chOff x="6232000" y="1435050"/>
            <a:chExt cx="488225" cy="481850"/>
          </a:xfrm>
        </p:grpSpPr>
        <p:sp>
          <p:nvSpPr>
            <p:cNvPr id="5668" name="Google Shape;5668;p6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9" name="Google Shape;5669;p6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0" name="Google Shape;5670;p6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6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2" name="Google Shape;5672;p6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3" name="Google Shape;5673;p62"/>
          <p:cNvGrpSpPr/>
          <p:nvPr/>
        </p:nvGrpSpPr>
        <p:grpSpPr>
          <a:xfrm>
            <a:off x="841438" y="3539545"/>
            <a:ext cx="299929" cy="337792"/>
            <a:chOff x="924450" y="2028975"/>
            <a:chExt cx="425975" cy="479750"/>
          </a:xfrm>
        </p:grpSpPr>
        <p:sp>
          <p:nvSpPr>
            <p:cNvPr id="5674" name="Google Shape;5674;p6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5" name="Google Shape;5675;p6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6" name="Google Shape;5676;p6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7" name="Google Shape;5677;p62"/>
          <p:cNvGrpSpPr/>
          <p:nvPr/>
        </p:nvGrpSpPr>
        <p:grpSpPr>
          <a:xfrm>
            <a:off x="1653934" y="3559347"/>
            <a:ext cx="339306" cy="298186"/>
            <a:chOff x="2085450" y="2057100"/>
            <a:chExt cx="481900" cy="423500"/>
          </a:xfrm>
        </p:grpSpPr>
        <p:sp>
          <p:nvSpPr>
            <p:cNvPr id="5678" name="Google Shape;5678;p6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9" name="Google Shape;5679;p6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0" name="Google Shape;5680;p6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1" name="Google Shape;5681;p62"/>
          <p:cNvGrpSpPr/>
          <p:nvPr/>
        </p:nvGrpSpPr>
        <p:grpSpPr>
          <a:xfrm>
            <a:off x="2081868" y="3582592"/>
            <a:ext cx="339306" cy="251698"/>
            <a:chOff x="2678275" y="2090100"/>
            <a:chExt cx="481900" cy="357475"/>
          </a:xfrm>
        </p:grpSpPr>
        <p:sp>
          <p:nvSpPr>
            <p:cNvPr id="5682" name="Google Shape;5682;p6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3" name="Google Shape;5683;p6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4" name="Google Shape;5684;p6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5" name="Google Shape;5685;p6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6" name="Google Shape;5686;p6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7" name="Google Shape;5687;p62"/>
          <p:cNvGrpSpPr/>
          <p:nvPr/>
        </p:nvGrpSpPr>
        <p:grpSpPr>
          <a:xfrm>
            <a:off x="2559072" y="3594790"/>
            <a:ext cx="219345" cy="227301"/>
            <a:chOff x="3357325" y="2093500"/>
            <a:chExt cx="311525" cy="322825"/>
          </a:xfrm>
        </p:grpSpPr>
        <p:sp>
          <p:nvSpPr>
            <p:cNvPr id="5688" name="Google Shape;5688;p6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9" name="Google Shape;5689;p6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0" name="Google Shape;5690;p6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91" name="Google Shape;5691;p62"/>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92" name="Google Shape;5692;p62"/>
          <p:cNvGrpSpPr/>
          <p:nvPr/>
        </p:nvGrpSpPr>
        <p:grpSpPr>
          <a:xfrm>
            <a:off x="3353262" y="3538814"/>
            <a:ext cx="292078" cy="339253"/>
            <a:chOff x="4492800" y="2027925"/>
            <a:chExt cx="414825" cy="481825"/>
          </a:xfrm>
        </p:grpSpPr>
        <p:sp>
          <p:nvSpPr>
            <p:cNvPr id="5693" name="Google Shape;5693;p6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4" name="Google Shape;5694;p6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5" name="Google Shape;5695;p62"/>
          <p:cNvGrpSpPr/>
          <p:nvPr/>
        </p:nvGrpSpPr>
        <p:grpSpPr>
          <a:xfrm>
            <a:off x="3752354" y="3538805"/>
            <a:ext cx="339200" cy="339271"/>
            <a:chOff x="5049725" y="2027900"/>
            <a:chExt cx="481750" cy="481850"/>
          </a:xfrm>
        </p:grpSpPr>
        <p:sp>
          <p:nvSpPr>
            <p:cNvPr id="5696" name="Google Shape;5696;p6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7" name="Google Shape;5697;p6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8" name="Google Shape;5698;p6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9" name="Google Shape;5699;p6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0" name="Google Shape;5700;p6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1" name="Google Shape;5701;p6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2" name="Google Shape;5702;p6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3" name="Google Shape;5703;p6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4" name="Google Shape;5704;p62"/>
          <p:cNvGrpSpPr/>
          <p:nvPr/>
        </p:nvGrpSpPr>
        <p:grpSpPr>
          <a:xfrm>
            <a:off x="4225950" y="3538893"/>
            <a:ext cx="219890" cy="339095"/>
            <a:chOff x="5726350" y="2028150"/>
            <a:chExt cx="312300" cy="481600"/>
          </a:xfrm>
        </p:grpSpPr>
        <p:sp>
          <p:nvSpPr>
            <p:cNvPr id="5705" name="Google Shape;5705;p6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6" name="Google Shape;5706;p6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7" name="Google Shape;5707;p6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8" name="Google Shape;5708;p62"/>
          <p:cNvGrpSpPr/>
          <p:nvPr/>
        </p:nvGrpSpPr>
        <p:grpSpPr>
          <a:xfrm>
            <a:off x="4586141" y="3542000"/>
            <a:ext cx="332881" cy="332881"/>
            <a:chOff x="6239925" y="2032450"/>
            <a:chExt cx="472775" cy="472775"/>
          </a:xfrm>
        </p:grpSpPr>
        <p:sp>
          <p:nvSpPr>
            <p:cNvPr id="5709" name="Google Shape;5709;p6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0" name="Google Shape;5710;p6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1" name="Google Shape;5711;p62"/>
          <p:cNvGrpSpPr/>
          <p:nvPr/>
        </p:nvGrpSpPr>
        <p:grpSpPr>
          <a:xfrm>
            <a:off x="5035233" y="2364092"/>
            <a:ext cx="334641" cy="185425"/>
            <a:chOff x="903075" y="2730000"/>
            <a:chExt cx="475275" cy="263350"/>
          </a:xfrm>
        </p:grpSpPr>
        <p:sp>
          <p:nvSpPr>
            <p:cNvPr id="5712" name="Google Shape;5712;p6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3" name="Google Shape;5713;p6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4" name="Google Shape;5714;p6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5" name="Google Shape;5715;p62"/>
          <p:cNvGrpSpPr/>
          <p:nvPr/>
        </p:nvGrpSpPr>
        <p:grpSpPr>
          <a:xfrm>
            <a:off x="1239624" y="3538814"/>
            <a:ext cx="339253" cy="339253"/>
            <a:chOff x="1492675" y="2027925"/>
            <a:chExt cx="481825" cy="481825"/>
          </a:xfrm>
        </p:grpSpPr>
        <p:sp>
          <p:nvSpPr>
            <p:cNvPr id="5716" name="Google Shape;5716;p6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7" name="Google Shape;5717;p6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8" name="Google Shape;5718;p6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9" name="Google Shape;5719;p6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0" name="Google Shape;5720;p6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1" name="Google Shape;5721;p62"/>
          <p:cNvGrpSpPr/>
          <p:nvPr/>
        </p:nvGrpSpPr>
        <p:grpSpPr>
          <a:xfrm>
            <a:off x="5466000" y="2287178"/>
            <a:ext cx="339253" cy="339253"/>
            <a:chOff x="1492675" y="2620775"/>
            <a:chExt cx="481825" cy="481825"/>
          </a:xfrm>
        </p:grpSpPr>
        <p:sp>
          <p:nvSpPr>
            <p:cNvPr id="5722" name="Google Shape;5722;p6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3" name="Google Shape;5723;p6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24" name="Google Shape;5724;p62"/>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25" name="Google Shape;5725;p62"/>
          <p:cNvGrpSpPr/>
          <p:nvPr/>
        </p:nvGrpSpPr>
        <p:grpSpPr>
          <a:xfrm>
            <a:off x="6289754" y="2303161"/>
            <a:ext cx="333585" cy="307287"/>
            <a:chOff x="2682350" y="2643425"/>
            <a:chExt cx="473775" cy="436425"/>
          </a:xfrm>
        </p:grpSpPr>
        <p:sp>
          <p:nvSpPr>
            <p:cNvPr id="5726" name="Google Shape;5726;p6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7" name="Google Shape;5727;p6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8" name="Google Shape;5728;p6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9" name="Google Shape;5729;p6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0" name="Google Shape;5730;p6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1" name="Google Shape;5731;p6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2" name="Google Shape;5732;p6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3" name="Google Shape;5733;p62"/>
          <p:cNvGrpSpPr/>
          <p:nvPr/>
        </p:nvGrpSpPr>
        <p:grpSpPr>
          <a:xfrm>
            <a:off x="6755243" y="2287178"/>
            <a:ext cx="238531" cy="339253"/>
            <a:chOff x="3342725" y="2620775"/>
            <a:chExt cx="338775" cy="481825"/>
          </a:xfrm>
        </p:grpSpPr>
        <p:sp>
          <p:nvSpPr>
            <p:cNvPr id="5734" name="Google Shape;5734;p6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5" name="Google Shape;5735;p6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6" name="Google Shape;5736;p6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7" name="Google Shape;5737;p62"/>
          <p:cNvGrpSpPr/>
          <p:nvPr/>
        </p:nvGrpSpPr>
        <p:grpSpPr>
          <a:xfrm>
            <a:off x="7148994" y="2287178"/>
            <a:ext cx="278296" cy="339253"/>
            <a:chOff x="3907325" y="2620775"/>
            <a:chExt cx="395250" cy="481825"/>
          </a:xfrm>
        </p:grpSpPr>
        <p:sp>
          <p:nvSpPr>
            <p:cNvPr id="5738" name="Google Shape;5738;p6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9" name="Google Shape;5739;p6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0" name="Google Shape;5740;p6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1" name="Google Shape;5741;p6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2" name="Google Shape;5742;p62"/>
          <p:cNvGrpSpPr/>
          <p:nvPr/>
        </p:nvGrpSpPr>
        <p:grpSpPr>
          <a:xfrm>
            <a:off x="7542181" y="2297783"/>
            <a:ext cx="339253" cy="318042"/>
            <a:chOff x="4456875" y="2635825"/>
            <a:chExt cx="481825" cy="451700"/>
          </a:xfrm>
        </p:grpSpPr>
        <p:sp>
          <p:nvSpPr>
            <p:cNvPr id="5743" name="Google Shape;5743;p6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4" name="Google Shape;5744;p6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5" name="Google Shape;5745;p6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6" name="Google Shape;5746;p6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7" name="Google Shape;5747;p6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8" name="Google Shape;5748;p6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9" name="Google Shape;5749;p62"/>
          <p:cNvGrpSpPr/>
          <p:nvPr/>
        </p:nvGrpSpPr>
        <p:grpSpPr>
          <a:xfrm>
            <a:off x="7967105" y="2297783"/>
            <a:ext cx="339253" cy="318042"/>
            <a:chOff x="5049725" y="2635825"/>
            <a:chExt cx="481825" cy="451700"/>
          </a:xfrm>
        </p:grpSpPr>
        <p:sp>
          <p:nvSpPr>
            <p:cNvPr id="5750" name="Google Shape;5750;p6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1" name="Google Shape;5751;p6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2" name="Google Shape;5752;p6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3" name="Google Shape;5753;p62"/>
          <p:cNvGrpSpPr/>
          <p:nvPr/>
        </p:nvGrpSpPr>
        <p:grpSpPr>
          <a:xfrm>
            <a:off x="2211475" y="3952243"/>
            <a:ext cx="338566" cy="338373"/>
            <a:chOff x="5643000" y="2621375"/>
            <a:chExt cx="480850" cy="480575"/>
          </a:xfrm>
        </p:grpSpPr>
        <p:sp>
          <p:nvSpPr>
            <p:cNvPr id="5754" name="Google Shape;5754;p6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5" name="Google Shape;5755;p6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6" name="Google Shape;5756;p6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7" name="Google Shape;5757;p6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8" name="Google Shape;5758;p6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9" name="Google Shape;5759;p6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0" name="Google Shape;5760;p6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1" name="Google Shape;5761;p62"/>
          <p:cNvGrpSpPr/>
          <p:nvPr/>
        </p:nvGrpSpPr>
        <p:grpSpPr>
          <a:xfrm>
            <a:off x="4032695" y="3951803"/>
            <a:ext cx="339359" cy="339253"/>
            <a:chOff x="6235250" y="2620775"/>
            <a:chExt cx="481975" cy="481825"/>
          </a:xfrm>
        </p:grpSpPr>
        <p:sp>
          <p:nvSpPr>
            <p:cNvPr id="5762" name="Google Shape;5762;p6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3" name="Google Shape;5763;p6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4" name="Google Shape;5764;p6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5" name="Google Shape;5765;p6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6" name="Google Shape;5766;p6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67" name="Google Shape;5767;p62"/>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68" name="Google Shape;5768;p62"/>
          <p:cNvGrpSpPr/>
          <p:nvPr/>
        </p:nvGrpSpPr>
        <p:grpSpPr>
          <a:xfrm>
            <a:off x="5465078" y="2711317"/>
            <a:ext cx="341101" cy="339253"/>
            <a:chOff x="1535000" y="3223325"/>
            <a:chExt cx="484450" cy="481825"/>
          </a:xfrm>
        </p:grpSpPr>
        <p:sp>
          <p:nvSpPr>
            <p:cNvPr id="5769" name="Google Shape;5769;p6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0" name="Google Shape;5770;p6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1" name="Google Shape;5771;p6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2" name="Google Shape;5772;p62"/>
          <p:cNvGrpSpPr/>
          <p:nvPr/>
        </p:nvGrpSpPr>
        <p:grpSpPr>
          <a:xfrm>
            <a:off x="5872645" y="2746618"/>
            <a:ext cx="339253" cy="268649"/>
            <a:chOff x="2085525" y="3263750"/>
            <a:chExt cx="481825" cy="381550"/>
          </a:xfrm>
        </p:grpSpPr>
        <p:sp>
          <p:nvSpPr>
            <p:cNvPr id="5773" name="Google Shape;5773;p6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4" name="Google Shape;5774;p6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75" name="Google Shape;5775;p62"/>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76" name="Google Shape;5776;p62"/>
          <p:cNvGrpSpPr/>
          <p:nvPr/>
        </p:nvGrpSpPr>
        <p:grpSpPr>
          <a:xfrm>
            <a:off x="6704407" y="2711308"/>
            <a:ext cx="340204" cy="339271"/>
            <a:chOff x="3270450" y="3213625"/>
            <a:chExt cx="483175" cy="481850"/>
          </a:xfrm>
        </p:grpSpPr>
        <p:sp>
          <p:nvSpPr>
            <p:cNvPr id="5777" name="Google Shape;5777;p6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8" name="Google Shape;5778;p6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9" name="Google Shape;5779;p62"/>
          <p:cNvGrpSpPr/>
          <p:nvPr/>
        </p:nvGrpSpPr>
        <p:grpSpPr>
          <a:xfrm>
            <a:off x="7203676" y="2711317"/>
            <a:ext cx="168931" cy="339253"/>
            <a:chOff x="3984950" y="3213600"/>
            <a:chExt cx="239925" cy="481825"/>
          </a:xfrm>
        </p:grpSpPr>
        <p:sp>
          <p:nvSpPr>
            <p:cNvPr id="5780" name="Google Shape;5780;p6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1" name="Google Shape;5781;p6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82" name="Google Shape;5782;p62"/>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3" name="Google Shape;5783;p62"/>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84" name="Google Shape;5784;p62"/>
          <p:cNvGrpSpPr/>
          <p:nvPr/>
        </p:nvGrpSpPr>
        <p:grpSpPr>
          <a:xfrm>
            <a:off x="1736111" y="3981487"/>
            <a:ext cx="355218" cy="279880"/>
            <a:chOff x="5629975" y="3255775"/>
            <a:chExt cx="504500" cy="397500"/>
          </a:xfrm>
        </p:grpSpPr>
        <p:sp>
          <p:nvSpPr>
            <p:cNvPr id="5785" name="Google Shape;5785;p6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6" name="Google Shape;5786;p6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7" name="Google Shape;5787;p6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8" name="Google Shape;5788;p6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9" name="Google Shape;5789;p6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0" name="Google Shape;5790;p62"/>
          <p:cNvGrpSpPr/>
          <p:nvPr/>
        </p:nvGrpSpPr>
        <p:grpSpPr>
          <a:xfrm>
            <a:off x="3572294" y="3981593"/>
            <a:ext cx="340256" cy="279669"/>
            <a:chOff x="6234950" y="3255925"/>
            <a:chExt cx="483250" cy="397200"/>
          </a:xfrm>
        </p:grpSpPr>
        <p:sp>
          <p:nvSpPr>
            <p:cNvPr id="5791" name="Google Shape;5791;p6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2" name="Google Shape;5792;p6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3" name="Google Shape;5793;p6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4" name="Google Shape;5794;p6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5" name="Google Shape;5795;p6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6" name="Google Shape;5796;p6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7" name="Google Shape;5797;p62"/>
          <p:cNvGrpSpPr/>
          <p:nvPr/>
        </p:nvGrpSpPr>
        <p:grpSpPr>
          <a:xfrm>
            <a:off x="5043532" y="3125970"/>
            <a:ext cx="318042" cy="339253"/>
            <a:chOff x="914900" y="3806450"/>
            <a:chExt cx="451700" cy="481825"/>
          </a:xfrm>
        </p:grpSpPr>
        <p:sp>
          <p:nvSpPr>
            <p:cNvPr id="5798" name="Google Shape;5798;p6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9" name="Google Shape;5799;p6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0" name="Google Shape;5800;p6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1" name="Google Shape;5801;p6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2" name="Google Shape;5802;p6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3" name="Google Shape;5803;p62"/>
          <p:cNvGrpSpPr/>
          <p:nvPr/>
        </p:nvGrpSpPr>
        <p:grpSpPr>
          <a:xfrm>
            <a:off x="5462454" y="3125785"/>
            <a:ext cx="346347" cy="339623"/>
            <a:chOff x="1490050" y="3805975"/>
            <a:chExt cx="491900" cy="482350"/>
          </a:xfrm>
        </p:grpSpPr>
        <p:sp>
          <p:nvSpPr>
            <p:cNvPr id="5804" name="Google Shape;5804;p6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5" name="Google Shape;5805;p6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6" name="Google Shape;5806;p6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7" name="Google Shape;5807;p6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8" name="Google Shape;5808;p62"/>
          <p:cNvGrpSpPr/>
          <p:nvPr/>
        </p:nvGrpSpPr>
        <p:grpSpPr>
          <a:xfrm>
            <a:off x="5886322" y="3125970"/>
            <a:ext cx="311899" cy="339253"/>
            <a:chOff x="2104275" y="3806450"/>
            <a:chExt cx="442975" cy="481825"/>
          </a:xfrm>
        </p:grpSpPr>
        <p:sp>
          <p:nvSpPr>
            <p:cNvPr id="5809" name="Google Shape;5809;p6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0" name="Google Shape;5810;p6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1" name="Google Shape;5811;p62"/>
          <p:cNvGrpSpPr/>
          <p:nvPr/>
        </p:nvGrpSpPr>
        <p:grpSpPr>
          <a:xfrm>
            <a:off x="6309839" y="3125970"/>
            <a:ext cx="293416" cy="339253"/>
            <a:chOff x="2710875" y="3806450"/>
            <a:chExt cx="416725" cy="481825"/>
          </a:xfrm>
        </p:grpSpPr>
        <p:sp>
          <p:nvSpPr>
            <p:cNvPr id="5812" name="Google Shape;5812;p6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3" name="Google Shape;5813;p6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4" name="Google Shape;5814;p62"/>
          <p:cNvGrpSpPr/>
          <p:nvPr/>
        </p:nvGrpSpPr>
        <p:grpSpPr>
          <a:xfrm>
            <a:off x="6704883" y="3166412"/>
            <a:ext cx="339253" cy="258369"/>
            <a:chOff x="3271200" y="3863875"/>
            <a:chExt cx="481825" cy="366950"/>
          </a:xfrm>
        </p:grpSpPr>
        <p:sp>
          <p:nvSpPr>
            <p:cNvPr id="5815" name="Google Shape;5815;p6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6" name="Google Shape;5816;p6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7" name="Google Shape;5817;p62"/>
          <p:cNvGrpSpPr/>
          <p:nvPr/>
        </p:nvGrpSpPr>
        <p:grpSpPr>
          <a:xfrm>
            <a:off x="7140377" y="3126199"/>
            <a:ext cx="295528" cy="338795"/>
            <a:chOff x="3895050" y="3806775"/>
            <a:chExt cx="419725" cy="481175"/>
          </a:xfrm>
        </p:grpSpPr>
        <p:sp>
          <p:nvSpPr>
            <p:cNvPr id="5818" name="Google Shape;5818;p6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9" name="Google Shape;5819;p6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0" name="Google Shape;5820;p62"/>
          <p:cNvGrpSpPr/>
          <p:nvPr/>
        </p:nvGrpSpPr>
        <p:grpSpPr>
          <a:xfrm>
            <a:off x="7543659" y="3125979"/>
            <a:ext cx="336296" cy="339235"/>
            <a:chOff x="4464775" y="3806475"/>
            <a:chExt cx="477625" cy="481800"/>
          </a:xfrm>
        </p:grpSpPr>
        <p:sp>
          <p:nvSpPr>
            <p:cNvPr id="5821" name="Google Shape;5821;p6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2" name="Google Shape;5822;p6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3" name="Google Shape;5823;p6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4" name="Google Shape;5824;p6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5" name="Google Shape;5825;p6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6" name="Google Shape;5826;p6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7" name="Google Shape;5827;p62"/>
          <p:cNvGrpSpPr/>
          <p:nvPr/>
        </p:nvGrpSpPr>
        <p:grpSpPr>
          <a:xfrm>
            <a:off x="7967105" y="3125970"/>
            <a:ext cx="339253" cy="339253"/>
            <a:chOff x="5049725" y="3806450"/>
            <a:chExt cx="481825" cy="481825"/>
          </a:xfrm>
        </p:grpSpPr>
        <p:sp>
          <p:nvSpPr>
            <p:cNvPr id="5828" name="Google Shape;5828;p6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9" name="Google Shape;5829;p6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0" name="Google Shape;5830;p6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1" name="Google Shape;5831;p62"/>
          <p:cNvGrpSpPr/>
          <p:nvPr/>
        </p:nvGrpSpPr>
        <p:grpSpPr>
          <a:xfrm>
            <a:off x="1276714" y="3951798"/>
            <a:ext cx="339253" cy="339253"/>
            <a:chOff x="5651375" y="3806450"/>
            <a:chExt cx="481825" cy="481825"/>
          </a:xfrm>
        </p:grpSpPr>
        <p:sp>
          <p:nvSpPr>
            <p:cNvPr id="5832" name="Google Shape;5832;p6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3" name="Google Shape;5833;p6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4" name="Google Shape;5834;p6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5" name="Google Shape;5835;p6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6" name="Google Shape;5836;p62"/>
          <p:cNvGrpSpPr/>
          <p:nvPr/>
        </p:nvGrpSpPr>
        <p:grpSpPr>
          <a:xfrm>
            <a:off x="3153646" y="3953787"/>
            <a:ext cx="298503" cy="335275"/>
            <a:chOff x="6264300" y="3809300"/>
            <a:chExt cx="423950" cy="476175"/>
          </a:xfrm>
        </p:grpSpPr>
        <p:sp>
          <p:nvSpPr>
            <p:cNvPr id="5837" name="Google Shape;5837;p6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8" name="Google Shape;5838;p6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9" name="Google Shape;5839;p6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0" name="Google Shape;5840;p62"/>
          <p:cNvGrpSpPr/>
          <p:nvPr/>
        </p:nvGrpSpPr>
        <p:grpSpPr>
          <a:xfrm>
            <a:off x="5032267" y="3538881"/>
            <a:ext cx="340573" cy="339271"/>
            <a:chOff x="898875" y="4399275"/>
            <a:chExt cx="483700" cy="481850"/>
          </a:xfrm>
        </p:grpSpPr>
        <p:sp>
          <p:nvSpPr>
            <p:cNvPr id="5841" name="Google Shape;5841;p6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2" name="Google Shape;5842;p62"/>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3" name="Google Shape;5843;p6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4" name="Google Shape;5844;p6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5" name="Google Shape;5845;p6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6" name="Google Shape;5846;p6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7" name="Google Shape;5847;p6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8" name="Google Shape;5848;p6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9" name="Google Shape;5849;p62"/>
          <p:cNvGrpSpPr/>
          <p:nvPr/>
        </p:nvGrpSpPr>
        <p:grpSpPr>
          <a:xfrm>
            <a:off x="5466000" y="3554133"/>
            <a:ext cx="339253" cy="308765"/>
            <a:chOff x="1492675" y="4420975"/>
            <a:chExt cx="481825" cy="438525"/>
          </a:xfrm>
        </p:grpSpPr>
        <p:sp>
          <p:nvSpPr>
            <p:cNvPr id="5850" name="Google Shape;5850;p6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1" name="Google Shape;5851;p6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2" name="Google Shape;5852;p6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3" name="Google Shape;5853;p6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4" name="Google Shape;5854;p6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5" name="Google Shape;5855;p62"/>
          <p:cNvGrpSpPr/>
          <p:nvPr/>
        </p:nvGrpSpPr>
        <p:grpSpPr>
          <a:xfrm>
            <a:off x="5870982" y="3539558"/>
            <a:ext cx="342580" cy="337915"/>
            <a:chOff x="2084100" y="4400250"/>
            <a:chExt cx="486550" cy="479925"/>
          </a:xfrm>
        </p:grpSpPr>
        <p:sp>
          <p:nvSpPr>
            <p:cNvPr id="5856" name="Google Shape;5856;p6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7" name="Google Shape;5857;p6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8" name="Google Shape;5858;p6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9" name="Google Shape;5859;p6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0" name="Google Shape;5860;p6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1" name="Google Shape;5861;p6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2" name="Google Shape;5862;p62"/>
          <p:cNvGrpSpPr/>
          <p:nvPr/>
        </p:nvGrpSpPr>
        <p:grpSpPr>
          <a:xfrm>
            <a:off x="6307462" y="3538907"/>
            <a:ext cx="298169" cy="339218"/>
            <a:chOff x="2707950" y="4399325"/>
            <a:chExt cx="423475" cy="481775"/>
          </a:xfrm>
        </p:grpSpPr>
        <p:sp>
          <p:nvSpPr>
            <p:cNvPr id="5863" name="Google Shape;5863;p6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4" name="Google Shape;5864;p6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5" name="Google Shape;5865;p6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6" name="Google Shape;5866;p6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7" name="Google Shape;5867;p6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8" name="Google Shape;5868;p6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9" name="Google Shape;5869;p6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0" name="Google Shape;5870;p6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1" name="Google Shape;5871;p6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2" name="Google Shape;5872;p6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3" name="Google Shape;5873;p6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4" name="Google Shape;5874;p6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5" name="Google Shape;5875;p62"/>
          <p:cNvGrpSpPr/>
          <p:nvPr/>
        </p:nvGrpSpPr>
        <p:grpSpPr>
          <a:xfrm>
            <a:off x="6736981" y="3538881"/>
            <a:ext cx="275057" cy="339271"/>
            <a:chOff x="3330525" y="4399275"/>
            <a:chExt cx="390650" cy="481850"/>
          </a:xfrm>
        </p:grpSpPr>
        <p:sp>
          <p:nvSpPr>
            <p:cNvPr id="5876" name="Google Shape;5876;p6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7" name="Google Shape;5877;p6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8" name="Google Shape;5878;p6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9" name="Google Shape;5879;p6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0" name="Google Shape;5880;p6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1" name="Google Shape;5881;p6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2" name="Google Shape;5882;p6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83" name="Google Shape;5883;p62"/>
          <p:cNvGrpSpPr/>
          <p:nvPr/>
        </p:nvGrpSpPr>
        <p:grpSpPr>
          <a:xfrm>
            <a:off x="7161510" y="3538890"/>
            <a:ext cx="253265" cy="339253"/>
            <a:chOff x="3938800" y="4399275"/>
            <a:chExt cx="359700" cy="481825"/>
          </a:xfrm>
        </p:grpSpPr>
        <p:sp>
          <p:nvSpPr>
            <p:cNvPr id="5884" name="Google Shape;5884;p6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5" name="Google Shape;5885;p6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6" name="Google Shape;5886;p6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7" name="Google Shape;5887;p6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8" name="Google Shape;5888;p6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89" name="Google Shape;5889;p62"/>
          <p:cNvGrpSpPr/>
          <p:nvPr/>
        </p:nvGrpSpPr>
        <p:grpSpPr>
          <a:xfrm>
            <a:off x="7632288" y="3538890"/>
            <a:ext cx="159039" cy="339253"/>
            <a:chOff x="4584850" y="4399275"/>
            <a:chExt cx="225875" cy="481825"/>
          </a:xfrm>
        </p:grpSpPr>
        <p:sp>
          <p:nvSpPr>
            <p:cNvPr id="5890" name="Google Shape;5890;p6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1" name="Google Shape;5891;p6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92" name="Google Shape;5892;p62"/>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93" name="Google Shape;5893;p62"/>
          <p:cNvGrpSpPr/>
          <p:nvPr/>
        </p:nvGrpSpPr>
        <p:grpSpPr>
          <a:xfrm>
            <a:off x="817316" y="3951795"/>
            <a:ext cx="339253" cy="339253"/>
            <a:chOff x="5642550" y="4399275"/>
            <a:chExt cx="481825" cy="481825"/>
          </a:xfrm>
        </p:grpSpPr>
        <p:sp>
          <p:nvSpPr>
            <p:cNvPr id="5894" name="Google Shape;5894;p6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5" name="Google Shape;5895;p6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6" name="Google Shape;5896;p62"/>
          <p:cNvGrpSpPr/>
          <p:nvPr/>
        </p:nvGrpSpPr>
        <p:grpSpPr>
          <a:xfrm>
            <a:off x="2670186" y="3963703"/>
            <a:ext cx="363316" cy="315437"/>
            <a:chOff x="6218300" y="4416175"/>
            <a:chExt cx="516000" cy="448000"/>
          </a:xfrm>
        </p:grpSpPr>
        <p:sp>
          <p:nvSpPr>
            <p:cNvPr id="5897" name="Google Shape;5897;p6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8" name="Google Shape;5898;p6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9" name="Google Shape;5899;p6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0" name="Google Shape;5900;p62"/>
          <p:cNvGrpSpPr/>
          <p:nvPr/>
        </p:nvGrpSpPr>
        <p:grpSpPr>
          <a:xfrm>
            <a:off x="5870391" y="3951792"/>
            <a:ext cx="339253" cy="339253"/>
            <a:chOff x="899850" y="4992125"/>
            <a:chExt cx="481825" cy="481825"/>
          </a:xfrm>
        </p:grpSpPr>
        <p:sp>
          <p:nvSpPr>
            <p:cNvPr id="5901" name="Google Shape;5901;p6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2" name="Google Shape;5902;p6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3" name="Google Shape;5903;p6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4" name="Google Shape;5904;p62"/>
          <p:cNvGrpSpPr/>
          <p:nvPr/>
        </p:nvGrpSpPr>
        <p:grpSpPr>
          <a:xfrm>
            <a:off x="5410993" y="3951792"/>
            <a:ext cx="339253" cy="339253"/>
            <a:chOff x="1492675" y="4992125"/>
            <a:chExt cx="481825" cy="481825"/>
          </a:xfrm>
        </p:grpSpPr>
        <p:sp>
          <p:nvSpPr>
            <p:cNvPr id="5905" name="Google Shape;5905;p6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6" name="Google Shape;5906;p6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7" name="Google Shape;5907;p62"/>
          <p:cNvGrpSpPr/>
          <p:nvPr/>
        </p:nvGrpSpPr>
        <p:grpSpPr>
          <a:xfrm>
            <a:off x="4951595" y="3951792"/>
            <a:ext cx="339253" cy="339253"/>
            <a:chOff x="2085525" y="4992125"/>
            <a:chExt cx="481825" cy="481825"/>
          </a:xfrm>
        </p:grpSpPr>
        <p:sp>
          <p:nvSpPr>
            <p:cNvPr id="5908" name="Google Shape;5908;p6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9" name="Google Shape;5909;p6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0" name="Google Shape;5910;p62"/>
          <p:cNvGrpSpPr/>
          <p:nvPr/>
        </p:nvGrpSpPr>
        <p:grpSpPr>
          <a:xfrm>
            <a:off x="6789344" y="3951792"/>
            <a:ext cx="339253" cy="339253"/>
            <a:chOff x="2678350" y="4992125"/>
            <a:chExt cx="481825" cy="481825"/>
          </a:xfrm>
        </p:grpSpPr>
        <p:sp>
          <p:nvSpPr>
            <p:cNvPr id="5911" name="Google Shape;5911;p6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2" name="Google Shape;5912;p6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3" name="Google Shape;5913;p6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4" name="Google Shape;5914;p62"/>
          <p:cNvGrpSpPr/>
          <p:nvPr/>
        </p:nvGrpSpPr>
        <p:grpSpPr>
          <a:xfrm>
            <a:off x="4492198" y="3951792"/>
            <a:ext cx="339253" cy="339253"/>
            <a:chOff x="3271200" y="4992125"/>
            <a:chExt cx="481825" cy="481825"/>
          </a:xfrm>
        </p:grpSpPr>
        <p:sp>
          <p:nvSpPr>
            <p:cNvPr id="5915" name="Google Shape;5915;p6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6" name="Google Shape;5916;p6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7" name="Google Shape;5917;p6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8" name="Google Shape;5918;p62"/>
          <p:cNvGrpSpPr/>
          <p:nvPr/>
        </p:nvGrpSpPr>
        <p:grpSpPr>
          <a:xfrm>
            <a:off x="6329788" y="3952813"/>
            <a:ext cx="339411" cy="337211"/>
            <a:chOff x="5049575" y="4993600"/>
            <a:chExt cx="482050" cy="478925"/>
          </a:xfrm>
        </p:grpSpPr>
        <p:sp>
          <p:nvSpPr>
            <p:cNvPr id="5919" name="Google Shape;5919;p6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0" name="Google Shape;5920;p6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1" name="Google Shape;5921;p6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2" name="Google Shape;5922;p6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23" name="Google Shape;5923;p62"/>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924" name="Google Shape;5924;p6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925" name="Google Shape;5925;p62"/>
          <p:cNvGrpSpPr/>
          <p:nvPr/>
        </p:nvGrpSpPr>
        <p:grpSpPr>
          <a:xfrm>
            <a:off x="7248742" y="3975375"/>
            <a:ext cx="195300" cy="343772"/>
            <a:chOff x="3999225" y="4364775"/>
            <a:chExt cx="195300" cy="343772"/>
          </a:xfrm>
        </p:grpSpPr>
        <p:grpSp>
          <p:nvGrpSpPr>
            <p:cNvPr id="5926" name="Google Shape;5926;p62"/>
            <p:cNvGrpSpPr/>
            <p:nvPr/>
          </p:nvGrpSpPr>
          <p:grpSpPr>
            <a:xfrm>
              <a:off x="4048568" y="4562577"/>
              <a:ext cx="97317" cy="145970"/>
              <a:chOff x="1529575" y="2222650"/>
              <a:chExt cx="203125" cy="304675"/>
            </a:xfrm>
          </p:grpSpPr>
          <p:sp>
            <p:nvSpPr>
              <p:cNvPr id="5927" name="Google Shape;5927;p62"/>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2"/>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9" name="Google Shape;5929;p62"/>
            <p:cNvGrpSpPr/>
            <p:nvPr/>
          </p:nvGrpSpPr>
          <p:grpSpPr>
            <a:xfrm>
              <a:off x="3999225" y="4364775"/>
              <a:ext cx="195300" cy="195300"/>
              <a:chOff x="3999225" y="4364775"/>
              <a:chExt cx="195300" cy="195300"/>
            </a:xfrm>
          </p:grpSpPr>
          <p:sp>
            <p:nvSpPr>
              <p:cNvPr id="5930" name="Google Shape;5930;p62"/>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2"/>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2" name="Google Shape;5932;p62"/>
          <p:cNvGrpSpPr/>
          <p:nvPr/>
        </p:nvGrpSpPr>
        <p:grpSpPr>
          <a:xfrm>
            <a:off x="7564186" y="3991627"/>
            <a:ext cx="277088" cy="259611"/>
            <a:chOff x="4335888" y="4398114"/>
            <a:chExt cx="277088" cy="259611"/>
          </a:xfrm>
        </p:grpSpPr>
        <p:grpSp>
          <p:nvGrpSpPr>
            <p:cNvPr id="5933" name="Google Shape;5933;p62"/>
            <p:cNvGrpSpPr/>
            <p:nvPr/>
          </p:nvGrpSpPr>
          <p:grpSpPr>
            <a:xfrm>
              <a:off x="4335888" y="4462425"/>
              <a:ext cx="195300" cy="195300"/>
              <a:chOff x="4335888" y="4462425"/>
              <a:chExt cx="195300" cy="195300"/>
            </a:xfrm>
          </p:grpSpPr>
          <p:sp>
            <p:nvSpPr>
              <p:cNvPr id="5934" name="Google Shape;5934;p6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62"/>
            <p:cNvGrpSpPr/>
            <p:nvPr/>
          </p:nvGrpSpPr>
          <p:grpSpPr>
            <a:xfrm>
              <a:off x="4509813" y="4398114"/>
              <a:ext cx="103162" cy="103198"/>
              <a:chOff x="2277975" y="2021700"/>
              <a:chExt cx="215325" cy="215400"/>
            </a:xfrm>
          </p:grpSpPr>
          <p:sp>
            <p:nvSpPr>
              <p:cNvPr id="5937" name="Google Shape;5937;p62"/>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9" name="Google Shape;5939;p62"/>
          <p:cNvGrpSpPr/>
          <p:nvPr/>
        </p:nvGrpSpPr>
        <p:grpSpPr>
          <a:xfrm>
            <a:off x="7961419" y="4049613"/>
            <a:ext cx="392275" cy="195300"/>
            <a:chOff x="4752588" y="4440200"/>
            <a:chExt cx="392275" cy="195300"/>
          </a:xfrm>
        </p:grpSpPr>
        <p:grpSp>
          <p:nvGrpSpPr>
            <p:cNvPr id="5940" name="Google Shape;5940;p62"/>
            <p:cNvGrpSpPr/>
            <p:nvPr/>
          </p:nvGrpSpPr>
          <p:grpSpPr>
            <a:xfrm>
              <a:off x="4950384" y="4469728"/>
              <a:ext cx="194479" cy="136244"/>
              <a:chOff x="3163375" y="2175125"/>
              <a:chExt cx="405925" cy="284375"/>
            </a:xfrm>
          </p:grpSpPr>
          <p:sp>
            <p:nvSpPr>
              <p:cNvPr id="5941" name="Google Shape;5941;p62"/>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2"/>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62"/>
            <p:cNvGrpSpPr/>
            <p:nvPr/>
          </p:nvGrpSpPr>
          <p:grpSpPr>
            <a:xfrm>
              <a:off x="4752588" y="4440200"/>
              <a:ext cx="195300" cy="195300"/>
              <a:chOff x="4335888" y="4462425"/>
              <a:chExt cx="195300" cy="195300"/>
            </a:xfrm>
          </p:grpSpPr>
          <p:sp>
            <p:nvSpPr>
              <p:cNvPr id="5945" name="Google Shape;5945;p6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50" name="Shape 5950"/>
        <p:cNvGrpSpPr/>
        <p:nvPr/>
      </p:nvGrpSpPr>
      <p:grpSpPr>
        <a:xfrm>
          <a:off x="0" y="0"/>
          <a:ext cx="0" cy="0"/>
          <a:chOff x="0" y="0"/>
          <a:chExt cx="0" cy="0"/>
        </a:xfrm>
      </p:grpSpPr>
      <p:grpSp>
        <p:nvGrpSpPr>
          <p:cNvPr id="5951" name="Google Shape;5951;p63"/>
          <p:cNvGrpSpPr/>
          <p:nvPr/>
        </p:nvGrpSpPr>
        <p:grpSpPr>
          <a:xfrm>
            <a:off x="856199" y="1311179"/>
            <a:ext cx="322099" cy="370529"/>
            <a:chOff x="-42971725" y="3217825"/>
            <a:chExt cx="275675" cy="317125"/>
          </a:xfrm>
        </p:grpSpPr>
        <p:sp>
          <p:nvSpPr>
            <p:cNvPr id="5952" name="Google Shape;5952;p6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63"/>
          <p:cNvGrpSpPr/>
          <p:nvPr/>
        </p:nvGrpSpPr>
        <p:grpSpPr>
          <a:xfrm>
            <a:off x="828113" y="1779835"/>
            <a:ext cx="378270" cy="337551"/>
            <a:chOff x="-42996150" y="3612600"/>
            <a:chExt cx="323750" cy="288900"/>
          </a:xfrm>
        </p:grpSpPr>
        <p:sp>
          <p:nvSpPr>
            <p:cNvPr id="5956" name="Google Shape;5956;p6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63"/>
          <p:cNvGrpSpPr/>
          <p:nvPr/>
        </p:nvGrpSpPr>
        <p:grpSpPr>
          <a:xfrm>
            <a:off x="830874" y="2189205"/>
            <a:ext cx="372749" cy="370909"/>
            <a:chOff x="-42994575" y="3950300"/>
            <a:chExt cx="319025" cy="317450"/>
          </a:xfrm>
        </p:grpSpPr>
        <p:sp>
          <p:nvSpPr>
            <p:cNvPr id="5960" name="Google Shape;5960;p6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3" name="Google Shape;5963;p63"/>
          <p:cNvGrpSpPr/>
          <p:nvPr/>
        </p:nvGrpSpPr>
        <p:grpSpPr>
          <a:xfrm>
            <a:off x="2984269" y="1336037"/>
            <a:ext cx="371785" cy="370879"/>
            <a:chOff x="-41111350" y="3239100"/>
            <a:chExt cx="318200" cy="317425"/>
          </a:xfrm>
        </p:grpSpPr>
        <p:sp>
          <p:nvSpPr>
            <p:cNvPr id="5964" name="Google Shape;5964;p6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63"/>
          <p:cNvGrpSpPr/>
          <p:nvPr/>
        </p:nvGrpSpPr>
        <p:grpSpPr>
          <a:xfrm>
            <a:off x="2980588" y="1771568"/>
            <a:ext cx="379146" cy="370967"/>
            <a:chOff x="-41117650" y="3605525"/>
            <a:chExt cx="324500" cy="317500"/>
          </a:xfrm>
        </p:grpSpPr>
        <p:sp>
          <p:nvSpPr>
            <p:cNvPr id="5969" name="Google Shape;5969;p6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2" name="Google Shape;5972;p63"/>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3" name="Google Shape;5973;p63"/>
          <p:cNvGrpSpPr/>
          <p:nvPr/>
        </p:nvGrpSpPr>
        <p:grpSpPr>
          <a:xfrm>
            <a:off x="1806843" y="2663092"/>
            <a:ext cx="216271" cy="371814"/>
            <a:chOff x="-39205300" y="3220175"/>
            <a:chExt cx="185100" cy="318225"/>
          </a:xfrm>
        </p:grpSpPr>
        <p:sp>
          <p:nvSpPr>
            <p:cNvPr id="5974" name="Google Shape;5974;p6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63"/>
          <p:cNvGrpSpPr/>
          <p:nvPr/>
        </p:nvGrpSpPr>
        <p:grpSpPr>
          <a:xfrm>
            <a:off x="1772370" y="3123163"/>
            <a:ext cx="300016" cy="369273"/>
            <a:chOff x="-39248625" y="3588600"/>
            <a:chExt cx="256775" cy="316050"/>
          </a:xfrm>
        </p:grpSpPr>
        <p:sp>
          <p:nvSpPr>
            <p:cNvPr id="5977" name="Google Shape;5977;p6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9" name="Google Shape;5979;p63"/>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3"/>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1" name="Google Shape;5981;p63"/>
          <p:cNvGrpSpPr/>
          <p:nvPr/>
        </p:nvGrpSpPr>
        <p:grpSpPr>
          <a:xfrm>
            <a:off x="1223084" y="1311179"/>
            <a:ext cx="429504" cy="370879"/>
            <a:chOff x="-42651700" y="3217825"/>
            <a:chExt cx="367600" cy="317425"/>
          </a:xfrm>
        </p:grpSpPr>
        <p:sp>
          <p:nvSpPr>
            <p:cNvPr id="5982" name="Google Shape;5982;p6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63"/>
          <p:cNvGrpSpPr/>
          <p:nvPr/>
        </p:nvGrpSpPr>
        <p:grpSpPr>
          <a:xfrm>
            <a:off x="1258516" y="1750829"/>
            <a:ext cx="358640" cy="363226"/>
            <a:chOff x="-42617300" y="3587775"/>
            <a:chExt cx="306950" cy="310875"/>
          </a:xfrm>
        </p:grpSpPr>
        <p:sp>
          <p:nvSpPr>
            <p:cNvPr id="5987" name="Google Shape;5987;p6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9" name="Google Shape;5989;p63"/>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0" name="Google Shape;5990;p63"/>
          <p:cNvGrpSpPr/>
          <p:nvPr/>
        </p:nvGrpSpPr>
        <p:grpSpPr>
          <a:xfrm>
            <a:off x="3430343" y="1335569"/>
            <a:ext cx="376926" cy="370324"/>
            <a:chOff x="-40748275" y="3238700"/>
            <a:chExt cx="322600" cy="316950"/>
          </a:xfrm>
        </p:grpSpPr>
        <p:sp>
          <p:nvSpPr>
            <p:cNvPr id="5991" name="Google Shape;5991;p6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63"/>
          <p:cNvGrpSpPr/>
          <p:nvPr/>
        </p:nvGrpSpPr>
        <p:grpSpPr>
          <a:xfrm>
            <a:off x="3432899" y="1803553"/>
            <a:ext cx="371814" cy="338690"/>
            <a:chOff x="-40745125" y="3632900"/>
            <a:chExt cx="318225" cy="289875"/>
          </a:xfrm>
        </p:grpSpPr>
        <p:sp>
          <p:nvSpPr>
            <p:cNvPr id="5998" name="Google Shape;5998;p6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63"/>
          <p:cNvGrpSpPr/>
          <p:nvPr/>
        </p:nvGrpSpPr>
        <p:grpSpPr>
          <a:xfrm>
            <a:off x="3437047" y="2214764"/>
            <a:ext cx="363518" cy="370178"/>
            <a:chOff x="-40742750" y="3972175"/>
            <a:chExt cx="311125" cy="316825"/>
          </a:xfrm>
        </p:grpSpPr>
        <p:sp>
          <p:nvSpPr>
            <p:cNvPr id="6006" name="Google Shape;6006;p6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63"/>
          <p:cNvGrpSpPr/>
          <p:nvPr/>
        </p:nvGrpSpPr>
        <p:grpSpPr>
          <a:xfrm>
            <a:off x="2219708" y="2664932"/>
            <a:ext cx="266892" cy="369974"/>
            <a:chOff x="-38860325" y="3221750"/>
            <a:chExt cx="228425" cy="316650"/>
          </a:xfrm>
        </p:grpSpPr>
        <p:sp>
          <p:nvSpPr>
            <p:cNvPr id="6009" name="Google Shape;6009;p6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63"/>
          <p:cNvGrpSpPr/>
          <p:nvPr/>
        </p:nvGrpSpPr>
        <p:grpSpPr>
          <a:xfrm>
            <a:off x="2170515" y="3126989"/>
            <a:ext cx="380081" cy="367111"/>
            <a:chOff x="-38905225" y="3591875"/>
            <a:chExt cx="325300" cy="314200"/>
          </a:xfrm>
        </p:grpSpPr>
        <p:sp>
          <p:nvSpPr>
            <p:cNvPr id="6014" name="Google Shape;6014;p6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7" name="Google Shape;6017;p63"/>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8" name="Google Shape;6018;p63"/>
          <p:cNvGrpSpPr/>
          <p:nvPr/>
        </p:nvGrpSpPr>
        <p:grpSpPr>
          <a:xfrm>
            <a:off x="3977265" y="3112069"/>
            <a:ext cx="290815" cy="369740"/>
            <a:chOff x="-37370925" y="3579105"/>
            <a:chExt cx="248900" cy="316450"/>
          </a:xfrm>
        </p:grpSpPr>
        <p:sp>
          <p:nvSpPr>
            <p:cNvPr id="6019" name="Google Shape;6019;p6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1" name="Google Shape;6021;p63"/>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3"/>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3" name="Google Shape;6023;p63"/>
          <p:cNvGrpSpPr/>
          <p:nvPr/>
        </p:nvGrpSpPr>
        <p:grpSpPr>
          <a:xfrm>
            <a:off x="1670640" y="2190140"/>
            <a:ext cx="371814" cy="369974"/>
            <a:chOff x="-42259725" y="3951100"/>
            <a:chExt cx="318225" cy="316650"/>
          </a:xfrm>
        </p:grpSpPr>
        <p:sp>
          <p:nvSpPr>
            <p:cNvPr id="6024" name="Google Shape;6024;p6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6" name="Google Shape;6026;p63"/>
          <p:cNvGrpSpPr/>
          <p:nvPr/>
        </p:nvGrpSpPr>
        <p:grpSpPr>
          <a:xfrm>
            <a:off x="3869002" y="1369161"/>
            <a:ext cx="370879" cy="337755"/>
            <a:chOff x="-40378075" y="3267450"/>
            <a:chExt cx="317425" cy="289075"/>
          </a:xfrm>
        </p:grpSpPr>
        <p:sp>
          <p:nvSpPr>
            <p:cNvPr id="6027" name="Google Shape;6027;p6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63"/>
          <p:cNvGrpSpPr/>
          <p:nvPr/>
        </p:nvGrpSpPr>
        <p:grpSpPr>
          <a:xfrm>
            <a:off x="3872668" y="1770429"/>
            <a:ext cx="363548" cy="369974"/>
            <a:chOff x="-40372575" y="3604550"/>
            <a:chExt cx="311150" cy="316650"/>
          </a:xfrm>
        </p:grpSpPr>
        <p:sp>
          <p:nvSpPr>
            <p:cNvPr id="6032" name="Google Shape;6032;p6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5" name="Google Shape;6035;p63"/>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6" name="Google Shape;6036;p63"/>
          <p:cNvGrpSpPr/>
          <p:nvPr/>
        </p:nvGrpSpPr>
        <p:grpSpPr>
          <a:xfrm>
            <a:off x="2596617" y="2663092"/>
            <a:ext cx="399038" cy="372165"/>
            <a:chOff x="-38542250" y="3220175"/>
            <a:chExt cx="341525" cy="318525"/>
          </a:xfrm>
        </p:grpSpPr>
        <p:sp>
          <p:nvSpPr>
            <p:cNvPr id="6037" name="Google Shape;6037;p6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0" name="Google Shape;6040;p63"/>
          <p:cNvGrpSpPr/>
          <p:nvPr/>
        </p:nvGrpSpPr>
        <p:grpSpPr>
          <a:xfrm>
            <a:off x="2618549" y="3122462"/>
            <a:ext cx="369974" cy="369068"/>
            <a:chOff x="-38537400" y="3588000"/>
            <a:chExt cx="316650" cy="315875"/>
          </a:xfrm>
        </p:grpSpPr>
        <p:sp>
          <p:nvSpPr>
            <p:cNvPr id="6041" name="Google Shape;6041;p6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63"/>
          <p:cNvGrpSpPr/>
          <p:nvPr/>
        </p:nvGrpSpPr>
        <p:grpSpPr>
          <a:xfrm>
            <a:off x="2617629" y="3579991"/>
            <a:ext cx="371814" cy="369974"/>
            <a:chOff x="-38538975" y="3954250"/>
            <a:chExt cx="318225" cy="316650"/>
          </a:xfrm>
        </p:grpSpPr>
        <p:sp>
          <p:nvSpPr>
            <p:cNvPr id="6046" name="Google Shape;6046;p6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63"/>
          <p:cNvGrpSpPr/>
          <p:nvPr/>
        </p:nvGrpSpPr>
        <p:grpSpPr>
          <a:xfrm>
            <a:off x="3934941" y="3574918"/>
            <a:ext cx="375465" cy="371814"/>
            <a:chOff x="-37385100" y="3949908"/>
            <a:chExt cx="321350" cy="318225"/>
          </a:xfrm>
        </p:grpSpPr>
        <p:sp>
          <p:nvSpPr>
            <p:cNvPr id="6049" name="Google Shape;6049;p6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63"/>
          <p:cNvGrpSpPr/>
          <p:nvPr/>
        </p:nvGrpSpPr>
        <p:grpSpPr>
          <a:xfrm>
            <a:off x="2110600" y="1310478"/>
            <a:ext cx="370909" cy="370675"/>
            <a:chOff x="-41895050" y="3217225"/>
            <a:chExt cx="317450" cy="317250"/>
          </a:xfrm>
        </p:grpSpPr>
        <p:sp>
          <p:nvSpPr>
            <p:cNvPr id="6052" name="Google Shape;6052;p6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63"/>
          <p:cNvGrpSpPr/>
          <p:nvPr/>
        </p:nvGrpSpPr>
        <p:grpSpPr>
          <a:xfrm>
            <a:off x="2110148" y="1747412"/>
            <a:ext cx="371814" cy="369974"/>
            <a:chOff x="-41893475" y="3584850"/>
            <a:chExt cx="318225" cy="316650"/>
          </a:xfrm>
        </p:grpSpPr>
        <p:sp>
          <p:nvSpPr>
            <p:cNvPr id="6058" name="Google Shape;6058;p6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2" name="Google Shape;6062;p63"/>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3"/>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4" name="Google Shape;6064;p63"/>
          <p:cNvGrpSpPr/>
          <p:nvPr/>
        </p:nvGrpSpPr>
        <p:grpSpPr>
          <a:xfrm>
            <a:off x="880176" y="3142704"/>
            <a:ext cx="337522" cy="370909"/>
            <a:chOff x="-39998250" y="3605325"/>
            <a:chExt cx="288875" cy="317450"/>
          </a:xfrm>
        </p:grpSpPr>
        <p:sp>
          <p:nvSpPr>
            <p:cNvPr id="6065" name="Google Shape;6065;p6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63"/>
          <p:cNvGrpSpPr/>
          <p:nvPr/>
        </p:nvGrpSpPr>
        <p:grpSpPr>
          <a:xfrm>
            <a:off x="863950" y="3601168"/>
            <a:ext cx="369974" cy="369945"/>
            <a:chOff x="-40011050" y="3972375"/>
            <a:chExt cx="316650" cy="316625"/>
          </a:xfrm>
        </p:grpSpPr>
        <p:sp>
          <p:nvSpPr>
            <p:cNvPr id="6068" name="Google Shape;6068;p6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63"/>
          <p:cNvGrpSpPr/>
          <p:nvPr/>
        </p:nvGrpSpPr>
        <p:grpSpPr>
          <a:xfrm>
            <a:off x="3095881" y="2665867"/>
            <a:ext cx="266921" cy="369039"/>
            <a:chOff x="-38129425" y="3222550"/>
            <a:chExt cx="228450" cy="315850"/>
          </a:xfrm>
        </p:grpSpPr>
        <p:sp>
          <p:nvSpPr>
            <p:cNvPr id="6071" name="Google Shape;6071;p6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3" name="Google Shape;6073;p63"/>
          <p:cNvGrpSpPr/>
          <p:nvPr/>
        </p:nvGrpSpPr>
        <p:grpSpPr>
          <a:xfrm>
            <a:off x="3050850" y="3122462"/>
            <a:ext cx="371785" cy="369974"/>
            <a:chOff x="-38172725" y="3588000"/>
            <a:chExt cx="318200" cy="316650"/>
          </a:xfrm>
        </p:grpSpPr>
        <p:sp>
          <p:nvSpPr>
            <p:cNvPr id="6074" name="Google Shape;6074;p6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63"/>
          <p:cNvGrpSpPr/>
          <p:nvPr/>
        </p:nvGrpSpPr>
        <p:grpSpPr>
          <a:xfrm>
            <a:off x="3126752" y="3580897"/>
            <a:ext cx="219981" cy="369974"/>
            <a:chOff x="-38109725" y="3955025"/>
            <a:chExt cx="188275" cy="316650"/>
          </a:xfrm>
        </p:grpSpPr>
        <p:sp>
          <p:nvSpPr>
            <p:cNvPr id="6083" name="Google Shape;6083;p6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5" name="Google Shape;6085;p63"/>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6" name="Google Shape;6086;p63"/>
          <p:cNvGrpSpPr/>
          <p:nvPr/>
        </p:nvGrpSpPr>
        <p:grpSpPr>
          <a:xfrm>
            <a:off x="2542151" y="1312318"/>
            <a:ext cx="373654" cy="369068"/>
            <a:chOff x="-41530375" y="3218800"/>
            <a:chExt cx="319800" cy="315875"/>
          </a:xfrm>
        </p:grpSpPr>
        <p:sp>
          <p:nvSpPr>
            <p:cNvPr id="6087" name="Google Shape;6087;p6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9" name="Google Shape;6089;p63"/>
          <p:cNvGrpSpPr/>
          <p:nvPr/>
        </p:nvGrpSpPr>
        <p:grpSpPr>
          <a:xfrm>
            <a:off x="2544444" y="1827476"/>
            <a:ext cx="369068" cy="289004"/>
            <a:chOff x="-41526450" y="3653375"/>
            <a:chExt cx="315875" cy="247350"/>
          </a:xfrm>
        </p:grpSpPr>
        <p:sp>
          <p:nvSpPr>
            <p:cNvPr id="6090" name="Google Shape;6090;p6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63"/>
          <p:cNvGrpSpPr/>
          <p:nvPr/>
        </p:nvGrpSpPr>
        <p:grpSpPr>
          <a:xfrm>
            <a:off x="2545831" y="2190140"/>
            <a:ext cx="366293" cy="369974"/>
            <a:chOff x="-41526450" y="3951100"/>
            <a:chExt cx="313500" cy="316650"/>
          </a:xfrm>
        </p:grpSpPr>
        <p:sp>
          <p:nvSpPr>
            <p:cNvPr id="6093" name="Google Shape;6093;p6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63"/>
          <p:cNvGrpSpPr/>
          <p:nvPr/>
        </p:nvGrpSpPr>
        <p:grpSpPr>
          <a:xfrm>
            <a:off x="1311086" y="2684269"/>
            <a:ext cx="339595" cy="371814"/>
            <a:chOff x="-39625900" y="3238300"/>
            <a:chExt cx="290650" cy="318225"/>
          </a:xfrm>
        </p:grpSpPr>
        <p:sp>
          <p:nvSpPr>
            <p:cNvPr id="6097" name="Google Shape;6097;p6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9" name="Google Shape;6099;p63"/>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0" name="Google Shape;6100;p63"/>
          <p:cNvGrpSpPr/>
          <p:nvPr/>
        </p:nvGrpSpPr>
        <p:grpSpPr>
          <a:xfrm>
            <a:off x="1305137" y="3600730"/>
            <a:ext cx="366293" cy="370441"/>
            <a:chOff x="-39647175" y="3972000"/>
            <a:chExt cx="313500" cy="317050"/>
          </a:xfrm>
        </p:grpSpPr>
        <p:sp>
          <p:nvSpPr>
            <p:cNvPr id="6101" name="Google Shape;6101;p6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63"/>
          <p:cNvGrpSpPr/>
          <p:nvPr/>
        </p:nvGrpSpPr>
        <p:grpSpPr>
          <a:xfrm>
            <a:off x="3474265" y="2664728"/>
            <a:ext cx="375495" cy="370879"/>
            <a:chOff x="-37808850" y="3221575"/>
            <a:chExt cx="321375" cy="317425"/>
          </a:xfrm>
        </p:grpSpPr>
        <p:sp>
          <p:nvSpPr>
            <p:cNvPr id="6105" name="Google Shape;6105;p6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7" name="Google Shape;6107;p63"/>
          <p:cNvGrpSpPr/>
          <p:nvPr/>
        </p:nvGrpSpPr>
        <p:grpSpPr>
          <a:xfrm>
            <a:off x="3483038" y="3186759"/>
            <a:ext cx="372749" cy="241158"/>
            <a:chOff x="-37806500" y="3643030"/>
            <a:chExt cx="319025" cy="206400"/>
          </a:xfrm>
        </p:grpSpPr>
        <p:sp>
          <p:nvSpPr>
            <p:cNvPr id="6108" name="Google Shape;6108;p6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63"/>
          <p:cNvGrpSpPr/>
          <p:nvPr/>
        </p:nvGrpSpPr>
        <p:grpSpPr>
          <a:xfrm>
            <a:off x="3485346" y="3579056"/>
            <a:ext cx="368134" cy="371814"/>
            <a:chOff x="-37804925" y="3953450"/>
            <a:chExt cx="315075" cy="318225"/>
          </a:xfrm>
        </p:grpSpPr>
        <p:sp>
          <p:nvSpPr>
            <p:cNvPr id="6111" name="Google Shape;6111;p6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4" name="Google Shape;6114;p63"/>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5" name="Google Shape;6115;p63"/>
          <p:cNvGrpSpPr/>
          <p:nvPr/>
        </p:nvGrpSpPr>
        <p:grpSpPr>
          <a:xfrm>
            <a:off x="4840364" y="1328538"/>
            <a:ext cx="355663" cy="308725"/>
            <a:chOff x="-28462125" y="3199700"/>
            <a:chExt cx="298550" cy="259150"/>
          </a:xfrm>
        </p:grpSpPr>
        <p:sp>
          <p:nvSpPr>
            <p:cNvPr id="6116" name="Google Shape;6116;p6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63"/>
          <p:cNvGrpSpPr/>
          <p:nvPr/>
        </p:nvGrpSpPr>
        <p:grpSpPr>
          <a:xfrm>
            <a:off x="4841317" y="1763228"/>
            <a:ext cx="353757" cy="352833"/>
            <a:chOff x="-28461325" y="3545475"/>
            <a:chExt cx="296950" cy="296175"/>
          </a:xfrm>
        </p:grpSpPr>
        <p:sp>
          <p:nvSpPr>
            <p:cNvPr id="6120" name="Google Shape;6120;p6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6" name="Google Shape;6126;p63"/>
          <p:cNvGrpSpPr/>
          <p:nvPr/>
        </p:nvGrpSpPr>
        <p:grpSpPr>
          <a:xfrm>
            <a:off x="4837550" y="2213272"/>
            <a:ext cx="361292" cy="352803"/>
            <a:chOff x="-28463700" y="3914875"/>
            <a:chExt cx="303275" cy="296150"/>
          </a:xfrm>
        </p:grpSpPr>
        <p:sp>
          <p:nvSpPr>
            <p:cNvPr id="6127" name="Google Shape;6127;p6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63"/>
          <p:cNvGrpSpPr/>
          <p:nvPr/>
        </p:nvGrpSpPr>
        <p:grpSpPr>
          <a:xfrm>
            <a:off x="7072335" y="1369355"/>
            <a:ext cx="351880" cy="227092"/>
            <a:chOff x="-26573400" y="3224125"/>
            <a:chExt cx="295375" cy="190625"/>
          </a:xfrm>
        </p:grpSpPr>
        <p:sp>
          <p:nvSpPr>
            <p:cNvPr id="6130" name="Google Shape;6130;p6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63"/>
          <p:cNvGrpSpPr/>
          <p:nvPr/>
        </p:nvGrpSpPr>
        <p:grpSpPr>
          <a:xfrm>
            <a:off x="7072335" y="1763690"/>
            <a:ext cx="351880" cy="351910"/>
            <a:chOff x="-26573400" y="3546250"/>
            <a:chExt cx="295375" cy="295400"/>
          </a:xfrm>
        </p:grpSpPr>
        <p:sp>
          <p:nvSpPr>
            <p:cNvPr id="6133" name="Google Shape;6133;p6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8" name="Google Shape;6138;p63"/>
          <p:cNvGrpSpPr/>
          <p:nvPr/>
        </p:nvGrpSpPr>
        <p:grpSpPr>
          <a:xfrm>
            <a:off x="7060615" y="2213599"/>
            <a:ext cx="375319" cy="352148"/>
            <a:chOff x="-26583625" y="3917025"/>
            <a:chExt cx="315050" cy="295600"/>
          </a:xfrm>
        </p:grpSpPr>
        <p:sp>
          <p:nvSpPr>
            <p:cNvPr id="6139" name="Google Shape;6139;p6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3" name="Google Shape;6143;p63"/>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4" name="Google Shape;6144;p63"/>
          <p:cNvGrpSpPr/>
          <p:nvPr/>
        </p:nvGrpSpPr>
        <p:grpSpPr>
          <a:xfrm>
            <a:off x="5759130" y="3172629"/>
            <a:ext cx="289039" cy="352833"/>
            <a:chOff x="-24694925" y="3518700"/>
            <a:chExt cx="242625" cy="296175"/>
          </a:xfrm>
        </p:grpSpPr>
        <p:sp>
          <p:nvSpPr>
            <p:cNvPr id="6145" name="Google Shape;6145;p6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63"/>
          <p:cNvGrpSpPr/>
          <p:nvPr/>
        </p:nvGrpSpPr>
        <p:grpSpPr>
          <a:xfrm>
            <a:off x="5758668" y="3622657"/>
            <a:ext cx="289962" cy="352833"/>
            <a:chOff x="-24709100" y="3888875"/>
            <a:chExt cx="243400" cy="296175"/>
          </a:xfrm>
        </p:grpSpPr>
        <p:sp>
          <p:nvSpPr>
            <p:cNvPr id="6150" name="Google Shape;6150;p6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63"/>
          <p:cNvGrpSpPr/>
          <p:nvPr/>
        </p:nvGrpSpPr>
        <p:grpSpPr>
          <a:xfrm>
            <a:off x="7958668" y="2695320"/>
            <a:ext cx="356556" cy="349557"/>
            <a:chOff x="-22863675" y="3131775"/>
            <a:chExt cx="299300" cy="293425"/>
          </a:xfrm>
        </p:grpSpPr>
        <p:sp>
          <p:nvSpPr>
            <p:cNvPr id="6154" name="Google Shape;6154;p6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63"/>
          <p:cNvGrpSpPr/>
          <p:nvPr/>
        </p:nvGrpSpPr>
        <p:grpSpPr>
          <a:xfrm>
            <a:off x="5301532" y="1306499"/>
            <a:ext cx="310602" cy="352803"/>
            <a:chOff x="-28069875" y="3175300"/>
            <a:chExt cx="260725" cy="296150"/>
          </a:xfrm>
        </p:grpSpPr>
        <p:sp>
          <p:nvSpPr>
            <p:cNvPr id="6158" name="Google Shape;6158;p6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7" name="Google Shape;6167;p63"/>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8" name="Google Shape;6168;p63"/>
          <p:cNvGrpSpPr/>
          <p:nvPr/>
        </p:nvGrpSpPr>
        <p:grpSpPr>
          <a:xfrm>
            <a:off x="5342810" y="2213733"/>
            <a:ext cx="228045" cy="351880"/>
            <a:chOff x="-28032075" y="3916450"/>
            <a:chExt cx="191425" cy="295375"/>
          </a:xfrm>
        </p:grpSpPr>
        <p:sp>
          <p:nvSpPr>
            <p:cNvPr id="6169" name="Google Shape;6169;p6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63"/>
          <p:cNvGrpSpPr/>
          <p:nvPr/>
        </p:nvGrpSpPr>
        <p:grpSpPr>
          <a:xfrm>
            <a:off x="7508157" y="1306484"/>
            <a:ext cx="352833" cy="352833"/>
            <a:chOff x="-26201650" y="3176075"/>
            <a:chExt cx="296175" cy="296175"/>
          </a:xfrm>
        </p:grpSpPr>
        <p:sp>
          <p:nvSpPr>
            <p:cNvPr id="6173" name="Google Shape;6173;p6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63"/>
          <p:cNvGrpSpPr/>
          <p:nvPr/>
        </p:nvGrpSpPr>
        <p:grpSpPr>
          <a:xfrm>
            <a:off x="7507680" y="1763705"/>
            <a:ext cx="353786" cy="351880"/>
            <a:chOff x="-26204800" y="3547050"/>
            <a:chExt cx="296975" cy="295375"/>
          </a:xfrm>
        </p:grpSpPr>
        <p:sp>
          <p:nvSpPr>
            <p:cNvPr id="6176" name="Google Shape;6176;p6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8" name="Google Shape;6178;p63"/>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9" name="Google Shape;6179;p63"/>
          <p:cNvGrpSpPr/>
          <p:nvPr/>
        </p:nvGrpSpPr>
        <p:grpSpPr>
          <a:xfrm>
            <a:off x="6178935" y="2693683"/>
            <a:ext cx="345328" cy="352833"/>
            <a:chOff x="-24353875" y="3147725"/>
            <a:chExt cx="289875" cy="296175"/>
          </a:xfrm>
        </p:grpSpPr>
        <p:sp>
          <p:nvSpPr>
            <p:cNvPr id="6180" name="Google Shape;6180;p6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63"/>
          <p:cNvGrpSpPr/>
          <p:nvPr/>
        </p:nvGrpSpPr>
        <p:grpSpPr>
          <a:xfrm>
            <a:off x="6186917" y="3173090"/>
            <a:ext cx="329365" cy="351910"/>
            <a:chOff x="-24344425" y="3519475"/>
            <a:chExt cx="276475" cy="295400"/>
          </a:xfrm>
        </p:grpSpPr>
        <p:sp>
          <p:nvSpPr>
            <p:cNvPr id="6183" name="Google Shape;6183;p6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63"/>
          <p:cNvGrpSpPr/>
          <p:nvPr/>
        </p:nvGrpSpPr>
        <p:grpSpPr>
          <a:xfrm>
            <a:off x="6176597" y="3625010"/>
            <a:ext cx="350004" cy="348128"/>
            <a:chOff x="-24353075" y="3891250"/>
            <a:chExt cx="293800" cy="292225"/>
          </a:xfrm>
        </p:grpSpPr>
        <p:sp>
          <p:nvSpPr>
            <p:cNvPr id="6186" name="Google Shape;6186;p6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8" name="Google Shape;6188;p63"/>
          <p:cNvGrpSpPr/>
          <p:nvPr/>
        </p:nvGrpSpPr>
        <p:grpSpPr>
          <a:xfrm>
            <a:off x="7960068" y="3173313"/>
            <a:ext cx="353757" cy="351463"/>
            <a:chOff x="-22845575" y="3504075"/>
            <a:chExt cx="296950" cy="295025"/>
          </a:xfrm>
        </p:grpSpPr>
        <p:sp>
          <p:nvSpPr>
            <p:cNvPr id="6189" name="Google Shape;6189;p6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1" name="Google Shape;6191;p63"/>
          <p:cNvGrpSpPr/>
          <p:nvPr/>
        </p:nvGrpSpPr>
        <p:grpSpPr>
          <a:xfrm>
            <a:off x="5753249" y="1306961"/>
            <a:ext cx="299344" cy="351880"/>
            <a:chOff x="-27691025" y="3175300"/>
            <a:chExt cx="251275" cy="295375"/>
          </a:xfrm>
        </p:grpSpPr>
        <p:sp>
          <p:nvSpPr>
            <p:cNvPr id="6192" name="Google Shape;6192;p6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63"/>
          <p:cNvGrpSpPr/>
          <p:nvPr/>
        </p:nvGrpSpPr>
        <p:grpSpPr>
          <a:xfrm>
            <a:off x="5725566" y="1825637"/>
            <a:ext cx="354710" cy="228015"/>
            <a:chOff x="-27721750" y="3598250"/>
            <a:chExt cx="297750" cy="191400"/>
          </a:xfrm>
        </p:grpSpPr>
        <p:sp>
          <p:nvSpPr>
            <p:cNvPr id="6197" name="Google Shape;6197;p6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63"/>
          <p:cNvGrpSpPr/>
          <p:nvPr/>
        </p:nvGrpSpPr>
        <p:grpSpPr>
          <a:xfrm>
            <a:off x="5726966" y="2219183"/>
            <a:ext cx="351910" cy="340980"/>
            <a:chOff x="-27719400" y="3925600"/>
            <a:chExt cx="295400" cy="286225"/>
          </a:xfrm>
        </p:grpSpPr>
        <p:sp>
          <p:nvSpPr>
            <p:cNvPr id="6200" name="Google Shape;6200;p6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2" name="Google Shape;6202;p63"/>
          <p:cNvGrpSpPr/>
          <p:nvPr/>
        </p:nvGrpSpPr>
        <p:grpSpPr>
          <a:xfrm>
            <a:off x="7948238" y="1306023"/>
            <a:ext cx="353757" cy="353757"/>
            <a:chOff x="-25834600" y="3176875"/>
            <a:chExt cx="296950" cy="296950"/>
          </a:xfrm>
        </p:grpSpPr>
        <p:sp>
          <p:nvSpPr>
            <p:cNvPr id="6203" name="Google Shape;6203;p6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63"/>
          <p:cNvGrpSpPr/>
          <p:nvPr/>
        </p:nvGrpSpPr>
        <p:grpSpPr>
          <a:xfrm>
            <a:off x="7948238" y="1774024"/>
            <a:ext cx="353757" cy="331241"/>
            <a:chOff x="-25834600" y="3564375"/>
            <a:chExt cx="296950" cy="278050"/>
          </a:xfrm>
        </p:grpSpPr>
        <p:sp>
          <p:nvSpPr>
            <p:cNvPr id="6209" name="Google Shape;6209;p6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7" name="Google Shape;6217;p63"/>
          <p:cNvGrpSpPr/>
          <p:nvPr/>
        </p:nvGrpSpPr>
        <p:grpSpPr>
          <a:xfrm>
            <a:off x="7946362" y="2213376"/>
            <a:ext cx="357509" cy="352595"/>
            <a:chOff x="-25834600" y="3915850"/>
            <a:chExt cx="300100" cy="295975"/>
          </a:xfrm>
        </p:grpSpPr>
        <p:sp>
          <p:nvSpPr>
            <p:cNvPr id="6218" name="Google Shape;6218;p6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1" name="Google Shape;6221;p63"/>
          <p:cNvGrpSpPr/>
          <p:nvPr/>
        </p:nvGrpSpPr>
        <p:grpSpPr>
          <a:xfrm>
            <a:off x="6681790" y="2694606"/>
            <a:ext cx="228968" cy="350987"/>
            <a:chOff x="-23930925" y="3149300"/>
            <a:chExt cx="192200" cy="294625"/>
          </a:xfrm>
        </p:grpSpPr>
        <p:sp>
          <p:nvSpPr>
            <p:cNvPr id="6222" name="Google Shape;6222;p6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6" name="Google Shape;6226;p63"/>
          <p:cNvGrpSpPr/>
          <p:nvPr/>
        </p:nvGrpSpPr>
        <p:grpSpPr>
          <a:xfrm>
            <a:off x="6638620" y="3173090"/>
            <a:ext cx="315307" cy="351910"/>
            <a:chOff x="-23962425" y="3519475"/>
            <a:chExt cx="264675" cy="295400"/>
          </a:xfrm>
        </p:grpSpPr>
        <p:sp>
          <p:nvSpPr>
            <p:cNvPr id="6227" name="Google Shape;6227;p6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9" name="Google Shape;6229;p63"/>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0" name="Google Shape;6230;p63"/>
          <p:cNvGrpSpPr/>
          <p:nvPr/>
        </p:nvGrpSpPr>
        <p:grpSpPr>
          <a:xfrm>
            <a:off x="8017295" y="3623134"/>
            <a:ext cx="239302" cy="351880"/>
            <a:chOff x="-22788075" y="3904625"/>
            <a:chExt cx="200875" cy="295375"/>
          </a:xfrm>
        </p:grpSpPr>
        <p:sp>
          <p:nvSpPr>
            <p:cNvPr id="6231" name="Google Shape;6231;p6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63"/>
          <p:cNvGrpSpPr/>
          <p:nvPr/>
        </p:nvGrpSpPr>
        <p:grpSpPr>
          <a:xfrm>
            <a:off x="6172593" y="1306499"/>
            <a:ext cx="354710" cy="352803"/>
            <a:chOff x="-27351575" y="3175300"/>
            <a:chExt cx="297750" cy="296150"/>
          </a:xfrm>
        </p:grpSpPr>
        <p:sp>
          <p:nvSpPr>
            <p:cNvPr id="6236" name="Google Shape;6236;p6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63"/>
          <p:cNvGrpSpPr/>
          <p:nvPr/>
        </p:nvGrpSpPr>
        <p:grpSpPr>
          <a:xfrm>
            <a:off x="6218402" y="1758809"/>
            <a:ext cx="269293" cy="353072"/>
            <a:chOff x="-27313750" y="3545275"/>
            <a:chExt cx="226050" cy="296375"/>
          </a:xfrm>
        </p:grpSpPr>
        <p:sp>
          <p:nvSpPr>
            <p:cNvPr id="6241" name="Google Shape;6241;p6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4" name="Google Shape;6244;p63"/>
          <p:cNvGrpSpPr/>
          <p:nvPr/>
        </p:nvGrpSpPr>
        <p:grpSpPr>
          <a:xfrm>
            <a:off x="6172593" y="2211380"/>
            <a:ext cx="354710" cy="356586"/>
            <a:chOff x="-27351575" y="3915650"/>
            <a:chExt cx="297750" cy="299325"/>
          </a:xfrm>
        </p:grpSpPr>
        <p:sp>
          <p:nvSpPr>
            <p:cNvPr id="6245" name="Google Shape;6245;p6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7" name="Google Shape;6247;p63"/>
          <p:cNvGrpSpPr/>
          <p:nvPr/>
        </p:nvGrpSpPr>
        <p:grpSpPr>
          <a:xfrm>
            <a:off x="4860084" y="2693579"/>
            <a:ext cx="319060" cy="353042"/>
            <a:chOff x="-25445525" y="3175900"/>
            <a:chExt cx="267825" cy="296350"/>
          </a:xfrm>
        </p:grpSpPr>
        <p:sp>
          <p:nvSpPr>
            <p:cNvPr id="6248" name="Google Shape;6248;p6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63"/>
          <p:cNvGrpSpPr/>
          <p:nvPr/>
        </p:nvGrpSpPr>
        <p:grpSpPr>
          <a:xfrm>
            <a:off x="4841797" y="3183902"/>
            <a:ext cx="355633" cy="330288"/>
            <a:chOff x="-25465200" y="3565175"/>
            <a:chExt cx="298525" cy="277250"/>
          </a:xfrm>
        </p:grpSpPr>
        <p:sp>
          <p:nvSpPr>
            <p:cNvPr id="6252" name="Google Shape;6252;p6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63"/>
          <p:cNvGrpSpPr/>
          <p:nvPr/>
        </p:nvGrpSpPr>
        <p:grpSpPr>
          <a:xfrm>
            <a:off x="4841336" y="3623432"/>
            <a:ext cx="356556" cy="351285"/>
            <a:chOff x="-25465200" y="3916150"/>
            <a:chExt cx="299300" cy="294875"/>
          </a:xfrm>
        </p:grpSpPr>
        <p:sp>
          <p:nvSpPr>
            <p:cNvPr id="6255" name="Google Shape;6255;p6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63"/>
          <p:cNvGrpSpPr/>
          <p:nvPr/>
        </p:nvGrpSpPr>
        <p:grpSpPr>
          <a:xfrm>
            <a:off x="7068775" y="2693698"/>
            <a:ext cx="351880" cy="352803"/>
            <a:chOff x="-23615075" y="3148525"/>
            <a:chExt cx="295375" cy="296150"/>
          </a:xfrm>
        </p:grpSpPr>
        <p:sp>
          <p:nvSpPr>
            <p:cNvPr id="6258" name="Google Shape;6258;p6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2" name="Google Shape;6262;p63"/>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3" name="Google Shape;6263;p63"/>
          <p:cNvGrpSpPr/>
          <p:nvPr/>
        </p:nvGrpSpPr>
        <p:grpSpPr>
          <a:xfrm>
            <a:off x="7068299" y="3632977"/>
            <a:ext cx="352833" cy="332194"/>
            <a:chOff x="-23615075" y="3906200"/>
            <a:chExt cx="296175" cy="278850"/>
          </a:xfrm>
        </p:grpSpPr>
        <p:sp>
          <p:nvSpPr>
            <p:cNvPr id="6264" name="Google Shape;6264;p6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7" name="Google Shape;6267;p63"/>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8" name="Google Shape;6268;p63"/>
          <p:cNvGrpSpPr/>
          <p:nvPr/>
        </p:nvGrpSpPr>
        <p:grpSpPr>
          <a:xfrm>
            <a:off x="6617268" y="1306618"/>
            <a:ext cx="353757" cy="352565"/>
            <a:chOff x="-26980600" y="3175500"/>
            <a:chExt cx="296950" cy="295950"/>
          </a:xfrm>
        </p:grpSpPr>
        <p:sp>
          <p:nvSpPr>
            <p:cNvPr id="6269" name="Google Shape;6269;p6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2" name="Google Shape;6272;p63"/>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3" name="Google Shape;6273;p63"/>
          <p:cNvGrpSpPr/>
          <p:nvPr/>
        </p:nvGrpSpPr>
        <p:grpSpPr>
          <a:xfrm>
            <a:off x="6617744" y="2245154"/>
            <a:ext cx="352803" cy="289039"/>
            <a:chOff x="-26981375" y="3951875"/>
            <a:chExt cx="296150" cy="242625"/>
          </a:xfrm>
        </p:grpSpPr>
        <p:sp>
          <p:nvSpPr>
            <p:cNvPr id="6274" name="Google Shape;6274;p6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63"/>
          <p:cNvGrpSpPr/>
          <p:nvPr/>
        </p:nvGrpSpPr>
        <p:grpSpPr>
          <a:xfrm>
            <a:off x="5282787" y="2692745"/>
            <a:ext cx="351910" cy="354710"/>
            <a:chOff x="-25094250" y="3176075"/>
            <a:chExt cx="295400" cy="297750"/>
          </a:xfrm>
        </p:grpSpPr>
        <p:sp>
          <p:nvSpPr>
            <p:cNvPr id="6278" name="Google Shape;6278;p6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1" name="Google Shape;6281;p63"/>
          <p:cNvGrpSpPr/>
          <p:nvPr/>
        </p:nvGrpSpPr>
        <p:grpSpPr>
          <a:xfrm>
            <a:off x="5282787" y="3173106"/>
            <a:ext cx="351910" cy="351880"/>
            <a:chOff x="-25094250" y="3547050"/>
            <a:chExt cx="295400" cy="295375"/>
          </a:xfrm>
        </p:grpSpPr>
        <p:sp>
          <p:nvSpPr>
            <p:cNvPr id="6282" name="Google Shape;6282;p6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7" name="Google Shape;6287;p63"/>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8" name="Google Shape;6288;p63"/>
          <p:cNvGrpSpPr/>
          <p:nvPr/>
        </p:nvGrpSpPr>
        <p:grpSpPr>
          <a:xfrm>
            <a:off x="7514864" y="2693698"/>
            <a:ext cx="352803" cy="352803"/>
            <a:chOff x="-23245675" y="3148525"/>
            <a:chExt cx="296150" cy="296150"/>
          </a:xfrm>
        </p:grpSpPr>
        <p:sp>
          <p:nvSpPr>
            <p:cNvPr id="6289" name="Google Shape;6289;p6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2" name="Google Shape;6292;p63"/>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3" name="Google Shape;6293;p63"/>
          <p:cNvGrpSpPr/>
          <p:nvPr/>
        </p:nvGrpSpPr>
        <p:grpSpPr>
          <a:xfrm>
            <a:off x="7515325" y="3622672"/>
            <a:ext cx="351880" cy="352803"/>
            <a:chOff x="-23244900" y="3888100"/>
            <a:chExt cx="295375" cy="296150"/>
          </a:xfrm>
        </p:grpSpPr>
        <p:sp>
          <p:nvSpPr>
            <p:cNvPr id="6294" name="Google Shape;6294;p6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5" name="Google Shape;6305;p63"/>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3"/>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307" name="Google Shape;6307;p63"/>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11" name="Shape 6311"/>
        <p:cNvGrpSpPr/>
        <p:nvPr/>
      </p:nvGrpSpPr>
      <p:grpSpPr>
        <a:xfrm>
          <a:off x="0" y="0"/>
          <a:ext cx="0" cy="0"/>
          <a:chOff x="0" y="0"/>
          <a:chExt cx="0" cy="0"/>
        </a:xfrm>
      </p:grpSpPr>
      <p:sp>
        <p:nvSpPr>
          <p:cNvPr id="6312" name="Google Shape;6312;p64"/>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3" name="Google Shape;6313;p64"/>
          <p:cNvGrpSpPr/>
          <p:nvPr/>
        </p:nvGrpSpPr>
        <p:grpSpPr>
          <a:xfrm>
            <a:off x="832654" y="1819647"/>
            <a:ext cx="367261" cy="367261"/>
            <a:chOff x="-65145700" y="3727425"/>
            <a:chExt cx="317425" cy="317425"/>
          </a:xfrm>
        </p:grpSpPr>
        <p:sp>
          <p:nvSpPr>
            <p:cNvPr id="6314" name="Google Shape;6314;p6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64"/>
          <p:cNvGrpSpPr/>
          <p:nvPr/>
        </p:nvGrpSpPr>
        <p:grpSpPr>
          <a:xfrm>
            <a:off x="835851" y="2248561"/>
            <a:ext cx="360868" cy="367261"/>
            <a:chOff x="-65144125" y="4094450"/>
            <a:chExt cx="311900" cy="317425"/>
          </a:xfrm>
        </p:grpSpPr>
        <p:sp>
          <p:nvSpPr>
            <p:cNvPr id="6317" name="Google Shape;6317;p6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0" name="Google Shape;6320;p64"/>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1" name="Google Shape;6321;p64"/>
          <p:cNvGrpSpPr/>
          <p:nvPr/>
        </p:nvGrpSpPr>
        <p:grpSpPr>
          <a:xfrm>
            <a:off x="3039420" y="1819256"/>
            <a:ext cx="370645" cy="368042"/>
            <a:chOff x="-63250675" y="3744075"/>
            <a:chExt cx="320350" cy="318100"/>
          </a:xfrm>
        </p:grpSpPr>
        <p:sp>
          <p:nvSpPr>
            <p:cNvPr id="6322" name="Google Shape;6322;p6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64"/>
          <p:cNvGrpSpPr/>
          <p:nvPr/>
        </p:nvGrpSpPr>
        <p:grpSpPr>
          <a:xfrm>
            <a:off x="3041112" y="2248561"/>
            <a:ext cx="367261" cy="367261"/>
            <a:chOff x="-63250675" y="4110200"/>
            <a:chExt cx="317425" cy="317425"/>
          </a:xfrm>
        </p:grpSpPr>
        <p:sp>
          <p:nvSpPr>
            <p:cNvPr id="6326" name="Google Shape;6326;p6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64"/>
          <p:cNvGrpSpPr/>
          <p:nvPr/>
        </p:nvGrpSpPr>
        <p:grpSpPr>
          <a:xfrm>
            <a:off x="1720159" y="2745656"/>
            <a:ext cx="359075" cy="358844"/>
            <a:chOff x="-61351725" y="3372400"/>
            <a:chExt cx="310350" cy="310150"/>
          </a:xfrm>
        </p:grpSpPr>
        <p:sp>
          <p:nvSpPr>
            <p:cNvPr id="6336" name="Google Shape;6336;p6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64"/>
          <p:cNvGrpSpPr/>
          <p:nvPr/>
        </p:nvGrpSpPr>
        <p:grpSpPr>
          <a:xfrm>
            <a:off x="1716514" y="3208713"/>
            <a:ext cx="366364" cy="333534"/>
            <a:chOff x="-61354875" y="3751050"/>
            <a:chExt cx="316650" cy="288275"/>
          </a:xfrm>
        </p:grpSpPr>
        <p:sp>
          <p:nvSpPr>
            <p:cNvPr id="6340" name="Google Shape;6340;p6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64"/>
          <p:cNvGrpSpPr/>
          <p:nvPr/>
        </p:nvGrpSpPr>
        <p:grpSpPr>
          <a:xfrm>
            <a:off x="1716514" y="3650352"/>
            <a:ext cx="366364" cy="367290"/>
            <a:chOff x="-61354875" y="4101525"/>
            <a:chExt cx="316650" cy="317450"/>
          </a:xfrm>
        </p:grpSpPr>
        <p:sp>
          <p:nvSpPr>
            <p:cNvPr id="6344" name="Google Shape;6344;p6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64"/>
          <p:cNvGrpSpPr/>
          <p:nvPr/>
        </p:nvGrpSpPr>
        <p:grpSpPr>
          <a:xfrm>
            <a:off x="3932949" y="2742228"/>
            <a:ext cx="368157" cy="365699"/>
            <a:chOff x="-59470075" y="3308975"/>
            <a:chExt cx="318200" cy="316075"/>
          </a:xfrm>
        </p:grpSpPr>
        <p:sp>
          <p:nvSpPr>
            <p:cNvPr id="6347" name="Google Shape;6347;p6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6" name="Google Shape;6356;p64"/>
          <p:cNvGrpSpPr/>
          <p:nvPr/>
        </p:nvGrpSpPr>
        <p:grpSpPr>
          <a:xfrm>
            <a:off x="1278379" y="1377933"/>
            <a:ext cx="367261" cy="364686"/>
            <a:chOff x="-64781025" y="3361050"/>
            <a:chExt cx="317425" cy="315200"/>
          </a:xfrm>
        </p:grpSpPr>
        <p:sp>
          <p:nvSpPr>
            <p:cNvPr id="6357" name="Google Shape;6357;p6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1" name="Google Shape;6361;p64"/>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4"/>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4"/>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4" name="Google Shape;6364;p64"/>
          <p:cNvGrpSpPr/>
          <p:nvPr/>
        </p:nvGrpSpPr>
        <p:grpSpPr>
          <a:xfrm>
            <a:off x="3482779" y="1819372"/>
            <a:ext cx="382765" cy="367810"/>
            <a:chOff x="-62890750" y="3747425"/>
            <a:chExt cx="330825" cy="317900"/>
          </a:xfrm>
        </p:grpSpPr>
        <p:sp>
          <p:nvSpPr>
            <p:cNvPr id="6365" name="Google Shape;6365;p6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64"/>
          <p:cNvGrpSpPr/>
          <p:nvPr/>
        </p:nvGrpSpPr>
        <p:grpSpPr>
          <a:xfrm>
            <a:off x="3490531" y="2249009"/>
            <a:ext cx="367261" cy="366364"/>
            <a:chOff x="-62884425" y="4111775"/>
            <a:chExt cx="317425" cy="316650"/>
          </a:xfrm>
        </p:grpSpPr>
        <p:sp>
          <p:nvSpPr>
            <p:cNvPr id="6380" name="Google Shape;6380;p6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64"/>
          <p:cNvGrpSpPr/>
          <p:nvPr/>
        </p:nvGrpSpPr>
        <p:grpSpPr>
          <a:xfrm>
            <a:off x="2163165" y="2745078"/>
            <a:ext cx="365438" cy="360001"/>
            <a:chOff x="-60991775" y="3376900"/>
            <a:chExt cx="315850" cy="311150"/>
          </a:xfrm>
        </p:grpSpPr>
        <p:sp>
          <p:nvSpPr>
            <p:cNvPr id="6383" name="Google Shape;6383;p6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64"/>
          <p:cNvGrpSpPr/>
          <p:nvPr/>
        </p:nvGrpSpPr>
        <p:grpSpPr>
          <a:xfrm>
            <a:off x="2162702" y="3195942"/>
            <a:ext cx="366364" cy="359075"/>
            <a:chOff x="-60988625" y="3740800"/>
            <a:chExt cx="316650" cy="310350"/>
          </a:xfrm>
        </p:grpSpPr>
        <p:sp>
          <p:nvSpPr>
            <p:cNvPr id="6387" name="Google Shape;6387;p6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64"/>
          <p:cNvGrpSpPr/>
          <p:nvPr/>
        </p:nvGrpSpPr>
        <p:grpSpPr>
          <a:xfrm>
            <a:off x="2162702" y="3651393"/>
            <a:ext cx="366364" cy="365207"/>
            <a:chOff x="-60987850" y="4100950"/>
            <a:chExt cx="316650" cy="315650"/>
          </a:xfrm>
        </p:grpSpPr>
        <p:sp>
          <p:nvSpPr>
            <p:cNvPr id="6391" name="Google Shape;6391;p6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6" name="Google Shape;6396;p64"/>
          <p:cNvGrpSpPr/>
          <p:nvPr/>
        </p:nvGrpSpPr>
        <p:grpSpPr>
          <a:xfrm>
            <a:off x="3932486" y="3196853"/>
            <a:ext cx="369083" cy="357253"/>
            <a:chOff x="-59447250" y="3706150"/>
            <a:chExt cx="319000" cy="308775"/>
          </a:xfrm>
        </p:grpSpPr>
        <p:sp>
          <p:nvSpPr>
            <p:cNvPr id="6397" name="Google Shape;6397;p6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64"/>
          <p:cNvGrpSpPr/>
          <p:nvPr/>
        </p:nvGrpSpPr>
        <p:grpSpPr>
          <a:xfrm>
            <a:off x="1721214" y="1378164"/>
            <a:ext cx="368186" cy="364224"/>
            <a:chOff x="-64406125" y="3362225"/>
            <a:chExt cx="318225" cy="314800"/>
          </a:xfrm>
        </p:grpSpPr>
        <p:sp>
          <p:nvSpPr>
            <p:cNvPr id="6402" name="Google Shape;6402;p6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4" name="Google Shape;6404;p64"/>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5" name="Google Shape;6405;p64"/>
          <p:cNvGrpSpPr/>
          <p:nvPr/>
        </p:nvGrpSpPr>
        <p:grpSpPr>
          <a:xfrm>
            <a:off x="1721677" y="2249009"/>
            <a:ext cx="367261" cy="366364"/>
            <a:chOff x="-64410850" y="4094450"/>
            <a:chExt cx="317425" cy="316650"/>
          </a:xfrm>
        </p:grpSpPr>
        <p:sp>
          <p:nvSpPr>
            <p:cNvPr id="6406" name="Google Shape;6406;p6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9" name="Google Shape;6409;p64"/>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0" name="Google Shape;6410;p64"/>
          <p:cNvGrpSpPr/>
          <p:nvPr/>
        </p:nvGrpSpPr>
        <p:grpSpPr>
          <a:xfrm>
            <a:off x="3943225" y="1819083"/>
            <a:ext cx="365467" cy="368389"/>
            <a:chOff x="-62516625" y="3743175"/>
            <a:chExt cx="315875" cy="318400"/>
          </a:xfrm>
        </p:grpSpPr>
        <p:sp>
          <p:nvSpPr>
            <p:cNvPr id="6411" name="Google Shape;6411;p6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64"/>
          <p:cNvGrpSpPr/>
          <p:nvPr/>
        </p:nvGrpSpPr>
        <p:grpSpPr>
          <a:xfrm>
            <a:off x="3950065" y="2269054"/>
            <a:ext cx="351786" cy="326274"/>
            <a:chOff x="-62511900" y="4129100"/>
            <a:chExt cx="304050" cy="282000"/>
          </a:xfrm>
        </p:grpSpPr>
        <p:sp>
          <p:nvSpPr>
            <p:cNvPr id="6414" name="Google Shape;6414;p6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64"/>
          <p:cNvGrpSpPr/>
          <p:nvPr/>
        </p:nvGrpSpPr>
        <p:grpSpPr>
          <a:xfrm>
            <a:off x="2628187" y="2741448"/>
            <a:ext cx="310770" cy="367261"/>
            <a:chOff x="-60597975" y="3367475"/>
            <a:chExt cx="268600" cy="317425"/>
          </a:xfrm>
        </p:grpSpPr>
        <p:sp>
          <p:nvSpPr>
            <p:cNvPr id="6420" name="Google Shape;6420;p6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5" name="Google Shape;6425;p64"/>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6" name="Google Shape;6426;p64"/>
          <p:cNvGrpSpPr/>
          <p:nvPr/>
        </p:nvGrpSpPr>
        <p:grpSpPr>
          <a:xfrm>
            <a:off x="2600390" y="3702764"/>
            <a:ext cx="366364" cy="262465"/>
            <a:chOff x="-60621600" y="4145650"/>
            <a:chExt cx="316650" cy="226850"/>
          </a:xfrm>
        </p:grpSpPr>
        <p:sp>
          <p:nvSpPr>
            <p:cNvPr id="6427" name="Google Shape;6427;p6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0" name="Google Shape;6430;p64"/>
          <p:cNvGrpSpPr/>
          <p:nvPr/>
        </p:nvGrpSpPr>
        <p:grpSpPr>
          <a:xfrm>
            <a:off x="3937042" y="3651263"/>
            <a:ext cx="359972" cy="365467"/>
            <a:chOff x="-59400775" y="4084200"/>
            <a:chExt cx="311125" cy="315875"/>
          </a:xfrm>
        </p:grpSpPr>
        <p:sp>
          <p:nvSpPr>
            <p:cNvPr id="6431" name="Google Shape;6431;p6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64"/>
          <p:cNvGrpSpPr/>
          <p:nvPr/>
        </p:nvGrpSpPr>
        <p:grpSpPr>
          <a:xfrm>
            <a:off x="2161136" y="1377094"/>
            <a:ext cx="365438" cy="366364"/>
            <a:chOff x="-64044600" y="3360375"/>
            <a:chExt cx="315850" cy="316650"/>
          </a:xfrm>
        </p:grpSpPr>
        <p:sp>
          <p:nvSpPr>
            <p:cNvPr id="6438" name="Google Shape;6438;p6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1" name="Google Shape;6441;p64"/>
          <p:cNvGrpSpPr/>
          <p:nvPr/>
        </p:nvGrpSpPr>
        <p:grpSpPr>
          <a:xfrm>
            <a:off x="2187559" y="1819647"/>
            <a:ext cx="312592" cy="367261"/>
            <a:chOff x="-64022550" y="3727425"/>
            <a:chExt cx="270175" cy="317425"/>
          </a:xfrm>
        </p:grpSpPr>
        <p:sp>
          <p:nvSpPr>
            <p:cNvPr id="6442" name="Google Shape;6442;p6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64"/>
          <p:cNvGrpSpPr/>
          <p:nvPr/>
        </p:nvGrpSpPr>
        <p:grpSpPr>
          <a:xfrm>
            <a:off x="2211697" y="2248547"/>
            <a:ext cx="264317" cy="367290"/>
            <a:chOff x="-64001300" y="4093650"/>
            <a:chExt cx="228450" cy="317450"/>
          </a:xfrm>
        </p:grpSpPr>
        <p:sp>
          <p:nvSpPr>
            <p:cNvPr id="6446" name="Google Shape;6446;p6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64"/>
          <p:cNvGrpSpPr/>
          <p:nvPr/>
        </p:nvGrpSpPr>
        <p:grpSpPr>
          <a:xfrm>
            <a:off x="830701" y="2741838"/>
            <a:ext cx="359972" cy="366480"/>
            <a:chOff x="-62148800" y="3377700"/>
            <a:chExt cx="311125" cy="316750"/>
          </a:xfrm>
        </p:grpSpPr>
        <p:sp>
          <p:nvSpPr>
            <p:cNvPr id="6451" name="Google Shape;6451;p6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3" name="Google Shape;6453;p64"/>
          <p:cNvGrpSpPr/>
          <p:nvPr/>
        </p:nvGrpSpPr>
        <p:grpSpPr>
          <a:xfrm>
            <a:off x="826608" y="3191835"/>
            <a:ext cx="368157" cy="367290"/>
            <a:chOff x="-62154300" y="3743950"/>
            <a:chExt cx="318200" cy="317450"/>
          </a:xfrm>
        </p:grpSpPr>
        <p:sp>
          <p:nvSpPr>
            <p:cNvPr id="6454" name="Google Shape;6454;p6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6" name="Google Shape;6456;p64"/>
          <p:cNvGrpSpPr/>
          <p:nvPr/>
        </p:nvGrpSpPr>
        <p:grpSpPr>
          <a:xfrm>
            <a:off x="826594" y="3650815"/>
            <a:ext cx="368186" cy="366364"/>
            <a:chOff x="-62151950" y="4111775"/>
            <a:chExt cx="318225" cy="316650"/>
          </a:xfrm>
        </p:grpSpPr>
        <p:sp>
          <p:nvSpPr>
            <p:cNvPr id="6457" name="Google Shape;6457;p6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64"/>
          <p:cNvGrpSpPr/>
          <p:nvPr/>
        </p:nvGrpSpPr>
        <p:grpSpPr>
          <a:xfrm>
            <a:off x="3045218" y="2741361"/>
            <a:ext cx="368157" cy="367434"/>
            <a:chOff x="-60254550" y="3367325"/>
            <a:chExt cx="318200" cy="317575"/>
          </a:xfrm>
        </p:grpSpPr>
        <p:sp>
          <p:nvSpPr>
            <p:cNvPr id="6462" name="Google Shape;6462;p6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6" name="Google Shape;6466;p64"/>
          <p:cNvGrpSpPr/>
          <p:nvPr/>
        </p:nvGrpSpPr>
        <p:grpSpPr>
          <a:xfrm>
            <a:off x="3046115" y="3192355"/>
            <a:ext cx="366364" cy="366248"/>
            <a:chOff x="-60255350" y="3733825"/>
            <a:chExt cx="316650" cy="316550"/>
          </a:xfrm>
        </p:grpSpPr>
        <p:sp>
          <p:nvSpPr>
            <p:cNvPr id="6467" name="Google Shape;6467;p6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64"/>
          <p:cNvGrpSpPr/>
          <p:nvPr/>
        </p:nvGrpSpPr>
        <p:grpSpPr>
          <a:xfrm>
            <a:off x="3073912" y="3651263"/>
            <a:ext cx="310770" cy="365467"/>
            <a:chOff x="-60232500" y="4101525"/>
            <a:chExt cx="268600" cy="315875"/>
          </a:xfrm>
        </p:grpSpPr>
        <p:sp>
          <p:nvSpPr>
            <p:cNvPr id="6475" name="Google Shape;6475;p6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7" name="Google Shape;6477;p64"/>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8" name="Google Shape;6478;p64"/>
          <p:cNvGrpSpPr/>
          <p:nvPr/>
        </p:nvGrpSpPr>
        <p:grpSpPr>
          <a:xfrm>
            <a:off x="2606912" y="1377094"/>
            <a:ext cx="368186" cy="366364"/>
            <a:chOff x="-63679950" y="3360375"/>
            <a:chExt cx="318225" cy="316650"/>
          </a:xfrm>
        </p:grpSpPr>
        <p:sp>
          <p:nvSpPr>
            <p:cNvPr id="6479" name="Google Shape;6479;p6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3" name="Google Shape;6483;p64"/>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4" name="Google Shape;6484;p64"/>
          <p:cNvGrpSpPr/>
          <p:nvPr/>
        </p:nvGrpSpPr>
        <p:grpSpPr>
          <a:xfrm>
            <a:off x="2605539" y="2248431"/>
            <a:ext cx="370934" cy="367521"/>
            <a:chOff x="-63679950" y="4093450"/>
            <a:chExt cx="320600" cy="317650"/>
          </a:xfrm>
        </p:grpSpPr>
        <p:sp>
          <p:nvSpPr>
            <p:cNvPr id="6485" name="Google Shape;6485;p6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64"/>
          <p:cNvGrpSpPr/>
          <p:nvPr/>
        </p:nvGrpSpPr>
        <p:grpSpPr>
          <a:xfrm>
            <a:off x="1265656" y="2741433"/>
            <a:ext cx="366364" cy="367290"/>
            <a:chOff x="-61784125" y="3377700"/>
            <a:chExt cx="316650" cy="317450"/>
          </a:xfrm>
        </p:grpSpPr>
        <p:sp>
          <p:nvSpPr>
            <p:cNvPr id="6489" name="Google Shape;6489;p6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64"/>
          <p:cNvGrpSpPr/>
          <p:nvPr/>
        </p:nvGrpSpPr>
        <p:grpSpPr>
          <a:xfrm>
            <a:off x="1265656" y="3191835"/>
            <a:ext cx="366364" cy="367290"/>
            <a:chOff x="-61783350" y="3743950"/>
            <a:chExt cx="316650" cy="317450"/>
          </a:xfrm>
        </p:grpSpPr>
        <p:sp>
          <p:nvSpPr>
            <p:cNvPr id="6497" name="Google Shape;6497;p6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9" name="Google Shape;6499;p64"/>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4"/>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4"/>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2" name="Google Shape;6502;p64"/>
          <p:cNvGrpSpPr/>
          <p:nvPr/>
        </p:nvGrpSpPr>
        <p:grpSpPr>
          <a:xfrm>
            <a:off x="3487080" y="3651668"/>
            <a:ext cx="369112" cy="364657"/>
            <a:chOff x="-59869425" y="4102225"/>
            <a:chExt cx="319025" cy="315175"/>
          </a:xfrm>
        </p:grpSpPr>
        <p:sp>
          <p:nvSpPr>
            <p:cNvPr id="6503" name="Google Shape;6503;p6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64"/>
          <p:cNvGrpSpPr/>
          <p:nvPr/>
        </p:nvGrpSpPr>
        <p:grpSpPr>
          <a:xfrm>
            <a:off x="2605883" y="4120490"/>
            <a:ext cx="366364" cy="365467"/>
            <a:chOff x="-59029025" y="3711650"/>
            <a:chExt cx="316650" cy="315875"/>
          </a:xfrm>
        </p:grpSpPr>
        <p:sp>
          <p:nvSpPr>
            <p:cNvPr id="6508" name="Google Shape;6508;p6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64"/>
          <p:cNvGrpSpPr/>
          <p:nvPr/>
        </p:nvGrpSpPr>
        <p:grpSpPr>
          <a:xfrm>
            <a:off x="4841373" y="1398014"/>
            <a:ext cx="351940" cy="348188"/>
            <a:chOff x="581525" y="3254850"/>
            <a:chExt cx="297750" cy="294575"/>
          </a:xfrm>
        </p:grpSpPr>
        <p:sp>
          <p:nvSpPr>
            <p:cNvPr id="6516" name="Google Shape;6516;p6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64"/>
          <p:cNvGrpSpPr/>
          <p:nvPr/>
        </p:nvGrpSpPr>
        <p:grpSpPr>
          <a:xfrm>
            <a:off x="4840442" y="1836950"/>
            <a:ext cx="353802" cy="351497"/>
            <a:chOff x="580725" y="3617925"/>
            <a:chExt cx="299325" cy="297375"/>
          </a:xfrm>
        </p:grpSpPr>
        <p:sp>
          <p:nvSpPr>
            <p:cNvPr id="6520" name="Google Shape;6520;p6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5" name="Google Shape;6525;p64"/>
          <p:cNvGrpSpPr/>
          <p:nvPr/>
        </p:nvGrpSpPr>
        <p:grpSpPr>
          <a:xfrm>
            <a:off x="4842304" y="2284140"/>
            <a:ext cx="350079" cy="350079"/>
            <a:chOff x="583100" y="3982600"/>
            <a:chExt cx="296175" cy="296175"/>
          </a:xfrm>
        </p:grpSpPr>
        <p:sp>
          <p:nvSpPr>
            <p:cNvPr id="6526" name="Google Shape;6526;p6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64"/>
          <p:cNvGrpSpPr/>
          <p:nvPr/>
        </p:nvGrpSpPr>
        <p:grpSpPr>
          <a:xfrm>
            <a:off x="7074918" y="1397764"/>
            <a:ext cx="307231" cy="348690"/>
            <a:chOff x="2423775" y="3226875"/>
            <a:chExt cx="259925" cy="295000"/>
          </a:xfrm>
        </p:grpSpPr>
        <p:sp>
          <p:nvSpPr>
            <p:cNvPr id="6534" name="Google Shape;6534;p6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64"/>
          <p:cNvGrpSpPr/>
          <p:nvPr/>
        </p:nvGrpSpPr>
        <p:grpSpPr>
          <a:xfrm>
            <a:off x="7052106" y="1839049"/>
            <a:ext cx="352857" cy="347301"/>
            <a:chOff x="2404875" y="3592725"/>
            <a:chExt cx="298525" cy="293825"/>
          </a:xfrm>
        </p:grpSpPr>
        <p:sp>
          <p:nvSpPr>
            <p:cNvPr id="6538" name="Google Shape;6538;p6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64"/>
          <p:cNvGrpSpPr/>
          <p:nvPr/>
        </p:nvGrpSpPr>
        <p:grpSpPr>
          <a:xfrm>
            <a:off x="7053036" y="2284614"/>
            <a:ext cx="350995" cy="349133"/>
            <a:chOff x="2404875" y="3955825"/>
            <a:chExt cx="296950" cy="295375"/>
          </a:xfrm>
        </p:grpSpPr>
        <p:sp>
          <p:nvSpPr>
            <p:cNvPr id="6542" name="Google Shape;6542;p6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64"/>
          <p:cNvGrpSpPr/>
          <p:nvPr/>
        </p:nvGrpSpPr>
        <p:grpSpPr>
          <a:xfrm>
            <a:off x="5747016" y="2748808"/>
            <a:ext cx="349163" cy="350079"/>
            <a:chOff x="4263650" y="3235150"/>
            <a:chExt cx="295400" cy="296175"/>
          </a:xfrm>
        </p:grpSpPr>
        <p:sp>
          <p:nvSpPr>
            <p:cNvPr id="6547" name="Google Shape;6547;p6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64"/>
          <p:cNvGrpSpPr/>
          <p:nvPr/>
        </p:nvGrpSpPr>
        <p:grpSpPr>
          <a:xfrm>
            <a:off x="5744696" y="3207969"/>
            <a:ext cx="353802" cy="327739"/>
            <a:chOff x="4266025" y="3609275"/>
            <a:chExt cx="299325" cy="277275"/>
          </a:xfrm>
        </p:grpSpPr>
        <p:sp>
          <p:nvSpPr>
            <p:cNvPr id="6553" name="Google Shape;6553;p6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64"/>
          <p:cNvGrpSpPr/>
          <p:nvPr/>
        </p:nvGrpSpPr>
        <p:grpSpPr>
          <a:xfrm>
            <a:off x="5745154" y="3673356"/>
            <a:ext cx="352886" cy="349133"/>
            <a:chOff x="4263650" y="3963700"/>
            <a:chExt cx="298550" cy="295375"/>
          </a:xfrm>
        </p:grpSpPr>
        <p:sp>
          <p:nvSpPr>
            <p:cNvPr id="6556" name="Google Shape;6556;p6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3" name="Google Shape;6563;p64"/>
          <p:cNvGrpSpPr/>
          <p:nvPr/>
        </p:nvGrpSpPr>
        <p:grpSpPr>
          <a:xfrm>
            <a:off x="8023491" y="2748809"/>
            <a:ext cx="226264" cy="350079"/>
            <a:chOff x="6164975" y="3211525"/>
            <a:chExt cx="191425" cy="296175"/>
          </a:xfrm>
        </p:grpSpPr>
        <p:sp>
          <p:nvSpPr>
            <p:cNvPr id="6564" name="Google Shape;6564;p6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64"/>
          <p:cNvGrpSpPr/>
          <p:nvPr/>
        </p:nvGrpSpPr>
        <p:grpSpPr>
          <a:xfrm>
            <a:off x="5285528" y="1397084"/>
            <a:ext cx="352886" cy="350049"/>
            <a:chOff x="946175" y="3253275"/>
            <a:chExt cx="298550" cy="296150"/>
          </a:xfrm>
        </p:grpSpPr>
        <p:sp>
          <p:nvSpPr>
            <p:cNvPr id="6572" name="Google Shape;6572;p6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64"/>
          <p:cNvGrpSpPr/>
          <p:nvPr/>
        </p:nvGrpSpPr>
        <p:grpSpPr>
          <a:xfrm>
            <a:off x="5286459" y="1839048"/>
            <a:ext cx="351024" cy="347301"/>
            <a:chOff x="946175" y="3619500"/>
            <a:chExt cx="296975" cy="293825"/>
          </a:xfrm>
        </p:grpSpPr>
        <p:sp>
          <p:nvSpPr>
            <p:cNvPr id="6578" name="Google Shape;6578;p6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64"/>
          <p:cNvGrpSpPr/>
          <p:nvPr/>
        </p:nvGrpSpPr>
        <p:grpSpPr>
          <a:xfrm>
            <a:off x="5286001" y="2283682"/>
            <a:ext cx="351940" cy="350995"/>
            <a:chOff x="944600" y="3981825"/>
            <a:chExt cx="297750" cy="296950"/>
          </a:xfrm>
        </p:grpSpPr>
        <p:sp>
          <p:nvSpPr>
            <p:cNvPr id="6585" name="Google Shape;6585;p6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64"/>
          <p:cNvGrpSpPr/>
          <p:nvPr/>
        </p:nvGrpSpPr>
        <p:grpSpPr>
          <a:xfrm>
            <a:off x="7502937" y="1397542"/>
            <a:ext cx="350079" cy="349133"/>
            <a:chOff x="2768750" y="3227275"/>
            <a:chExt cx="296175" cy="295375"/>
          </a:xfrm>
        </p:grpSpPr>
        <p:sp>
          <p:nvSpPr>
            <p:cNvPr id="6590" name="Google Shape;6590;p6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64"/>
          <p:cNvGrpSpPr/>
          <p:nvPr/>
        </p:nvGrpSpPr>
        <p:grpSpPr>
          <a:xfrm>
            <a:off x="7523888" y="1838414"/>
            <a:ext cx="308177" cy="348572"/>
            <a:chOff x="2786075" y="3591800"/>
            <a:chExt cx="260725" cy="294900"/>
          </a:xfrm>
        </p:grpSpPr>
        <p:sp>
          <p:nvSpPr>
            <p:cNvPr id="6599" name="Google Shape;6599;p6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64"/>
          <p:cNvGrpSpPr/>
          <p:nvPr/>
        </p:nvGrpSpPr>
        <p:grpSpPr>
          <a:xfrm>
            <a:off x="7564387" y="2284141"/>
            <a:ext cx="227180" cy="350079"/>
            <a:chOff x="2819150" y="3955025"/>
            <a:chExt cx="192200" cy="296175"/>
          </a:xfrm>
        </p:grpSpPr>
        <p:sp>
          <p:nvSpPr>
            <p:cNvPr id="6605" name="Google Shape;6605;p6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64"/>
          <p:cNvGrpSpPr/>
          <p:nvPr/>
        </p:nvGrpSpPr>
        <p:grpSpPr>
          <a:xfrm>
            <a:off x="6188160" y="2749739"/>
            <a:ext cx="349133" cy="348217"/>
            <a:chOff x="4629125" y="3235150"/>
            <a:chExt cx="295375" cy="294600"/>
          </a:xfrm>
        </p:grpSpPr>
        <p:sp>
          <p:nvSpPr>
            <p:cNvPr id="6610" name="Google Shape;6610;p6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64"/>
          <p:cNvGrpSpPr/>
          <p:nvPr/>
        </p:nvGrpSpPr>
        <p:grpSpPr>
          <a:xfrm>
            <a:off x="6188145" y="3197272"/>
            <a:ext cx="349163" cy="349133"/>
            <a:chOff x="4628325" y="3599825"/>
            <a:chExt cx="295400" cy="295375"/>
          </a:xfrm>
        </p:grpSpPr>
        <p:sp>
          <p:nvSpPr>
            <p:cNvPr id="6616" name="Google Shape;6616;p6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8" name="Google Shape;6628;p64"/>
          <p:cNvGrpSpPr/>
          <p:nvPr/>
        </p:nvGrpSpPr>
        <p:grpSpPr>
          <a:xfrm>
            <a:off x="6209096" y="3672883"/>
            <a:ext cx="307261" cy="350079"/>
            <a:chOff x="4645650" y="3962900"/>
            <a:chExt cx="259950" cy="296175"/>
          </a:xfrm>
        </p:grpSpPr>
        <p:sp>
          <p:nvSpPr>
            <p:cNvPr id="6629" name="Google Shape;6629;p6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64"/>
          <p:cNvGrpSpPr/>
          <p:nvPr/>
        </p:nvGrpSpPr>
        <p:grpSpPr>
          <a:xfrm>
            <a:off x="7962056" y="3197745"/>
            <a:ext cx="349133" cy="348188"/>
            <a:chOff x="6143725" y="3582500"/>
            <a:chExt cx="295375" cy="294575"/>
          </a:xfrm>
        </p:grpSpPr>
        <p:sp>
          <p:nvSpPr>
            <p:cNvPr id="6636" name="Google Shape;6636;p6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64"/>
          <p:cNvGrpSpPr/>
          <p:nvPr/>
        </p:nvGrpSpPr>
        <p:grpSpPr>
          <a:xfrm>
            <a:off x="5730883" y="1397084"/>
            <a:ext cx="350995" cy="350049"/>
            <a:chOff x="1310075" y="3253275"/>
            <a:chExt cx="296950" cy="296150"/>
          </a:xfrm>
        </p:grpSpPr>
        <p:sp>
          <p:nvSpPr>
            <p:cNvPr id="6644" name="Google Shape;6644;p6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7" name="Google Shape;6647;p64"/>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8" name="Google Shape;6648;p64"/>
          <p:cNvGrpSpPr/>
          <p:nvPr/>
        </p:nvGrpSpPr>
        <p:grpSpPr>
          <a:xfrm>
            <a:off x="5730410" y="2283343"/>
            <a:ext cx="351941" cy="351675"/>
            <a:chOff x="1310075" y="3980250"/>
            <a:chExt cx="297750" cy="297525"/>
          </a:xfrm>
        </p:grpSpPr>
        <p:sp>
          <p:nvSpPr>
            <p:cNvPr id="6649" name="Google Shape;6649;p6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64"/>
          <p:cNvGrpSpPr/>
          <p:nvPr/>
        </p:nvGrpSpPr>
        <p:grpSpPr>
          <a:xfrm>
            <a:off x="7995198" y="1397542"/>
            <a:ext cx="266305" cy="349133"/>
            <a:chOff x="3167275" y="3227275"/>
            <a:chExt cx="225300" cy="295375"/>
          </a:xfrm>
        </p:grpSpPr>
        <p:sp>
          <p:nvSpPr>
            <p:cNvPr id="6654" name="Google Shape;6654;p6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9" name="Google Shape;6659;p64"/>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0" name="Google Shape;6660;p64"/>
          <p:cNvGrpSpPr/>
          <p:nvPr/>
        </p:nvGrpSpPr>
        <p:grpSpPr>
          <a:xfrm>
            <a:off x="7952380" y="2284599"/>
            <a:ext cx="351940" cy="349163"/>
            <a:chOff x="3133425" y="3955025"/>
            <a:chExt cx="297750" cy="295400"/>
          </a:xfrm>
        </p:grpSpPr>
        <p:sp>
          <p:nvSpPr>
            <p:cNvPr id="6661" name="Google Shape;6661;p6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64"/>
          <p:cNvGrpSpPr/>
          <p:nvPr/>
        </p:nvGrpSpPr>
        <p:grpSpPr>
          <a:xfrm>
            <a:off x="6632554" y="2748187"/>
            <a:ext cx="350079" cy="351320"/>
            <a:chOff x="4991425" y="3234750"/>
            <a:chExt cx="296175" cy="297225"/>
          </a:xfrm>
        </p:grpSpPr>
        <p:sp>
          <p:nvSpPr>
            <p:cNvPr id="6665" name="Google Shape;6665;p6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64"/>
          <p:cNvGrpSpPr/>
          <p:nvPr/>
        </p:nvGrpSpPr>
        <p:grpSpPr>
          <a:xfrm>
            <a:off x="6632554" y="3217750"/>
            <a:ext cx="350079" cy="308177"/>
            <a:chOff x="4991425" y="3617150"/>
            <a:chExt cx="296175" cy="260725"/>
          </a:xfrm>
        </p:grpSpPr>
        <p:sp>
          <p:nvSpPr>
            <p:cNvPr id="6672" name="Google Shape;6672;p6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9" name="Google Shape;6679;p64"/>
          <p:cNvGrpSpPr/>
          <p:nvPr/>
        </p:nvGrpSpPr>
        <p:grpSpPr>
          <a:xfrm>
            <a:off x="6709827" y="3673341"/>
            <a:ext cx="195532" cy="349163"/>
            <a:chOff x="5056800" y="3962900"/>
            <a:chExt cx="165425" cy="295400"/>
          </a:xfrm>
        </p:grpSpPr>
        <p:sp>
          <p:nvSpPr>
            <p:cNvPr id="6680" name="Google Shape;6680;p6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64"/>
          <p:cNvGrpSpPr/>
          <p:nvPr/>
        </p:nvGrpSpPr>
        <p:grpSpPr>
          <a:xfrm>
            <a:off x="7961125" y="3673357"/>
            <a:ext cx="350995" cy="349133"/>
            <a:chOff x="6168925" y="3936925"/>
            <a:chExt cx="296950" cy="295375"/>
          </a:xfrm>
        </p:grpSpPr>
        <p:sp>
          <p:nvSpPr>
            <p:cNvPr id="6684" name="Google Shape;6684;p6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64"/>
          <p:cNvGrpSpPr/>
          <p:nvPr/>
        </p:nvGrpSpPr>
        <p:grpSpPr>
          <a:xfrm>
            <a:off x="6174844" y="1390429"/>
            <a:ext cx="348188" cy="349133"/>
            <a:chOff x="1674750" y="3254050"/>
            <a:chExt cx="294575" cy="295375"/>
          </a:xfrm>
        </p:grpSpPr>
        <p:sp>
          <p:nvSpPr>
            <p:cNvPr id="6691" name="Google Shape;6691;p6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64"/>
          <p:cNvGrpSpPr/>
          <p:nvPr/>
        </p:nvGrpSpPr>
        <p:grpSpPr>
          <a:xfrm>
            <a:off x="6189239" y="1838132"/>
            <a:ext cx="319347" cy="349133"/>
            <a:chOff x="1687350" y="3618725"/>
            <a:chExt cx="270175" cy="295375"/>
          </a:xfrm>
        </p:grpSpPr>
        <p:sp>
          <p:nvSpPr>
            <p:cNvPr id="6695" name="Google Shape;6695;p6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64"/>
          <p:cNvGrpSpPr/>
          <p:nvPr/>
        </p:nvGrpSpPr>
        <p:grpSpPr>
          <a:xfrm>
            <a:off x="6172942" y="2284613"/>
            <a:ext cx="351940" cy="349133"/>
            <a:chOff x="1672375" y="3982600"/>
            <a:chExt cx="297750" cy="295375"/>
          </a:xfrm>
        </p:grpSpPr>
        <p:sp>
          <p:nvSpPr>
            <p:cNvPr id="6699" name="Google Shape;6699;p6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64"/>
          <p:cNvGrpSpPr/>
          <p:nvPr/>
        </p:nvGrpSpPr>
        <p:grpSpPr>
          <a:xfrm>
            <a:off x="4864934" y="2748808"/>
            <a:ext cx="350079" cy="350079"/>
            <a:chOff x="3497300" y="3227275"/>
            <a:chExt cx="296175" cy="296175"/>
          </a:xfrm>
        </p:grpSpPr>
        <p:sp>
          <p:nvSpPr>
            <p:cNvPr id="6703" name="Google Shape;6703;p6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64"/>
          <p:cNvGrpSpPr/>
          <p:nvPr/>
        </p:nvGrpSpPr>
        <p:grpSpPr>
          <a:xfrm>
            <a:off x="4865407" y="3198203"/>
            <a:ext cx="349133" cy="347272"/>
            <a:chOff x="3497300" y="3591950"/>
            <a:chExt cx="295375" cy="293800"/>
          </a:xfrm>
        </p:grpSpPr>
        <p:sp>
          <p:nvSpPr>
            <p:cNvPr id="6712" name="Google Shape;6712;p6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0" name="Google Shape;6720;p64"/>
          <p:cNvGrpSpPr/>
          <p:nvPr/>
        </p:nvGrpSpPr>
        <p:grpSpPr>
          <a:xfrm>
            <a:off x="4865407" y="3673341"/>
            <a:ext cx="349133" cy="349163"/>
            <a:chOff x="3497300" y="3955025"/>
            <a:chExt cx="295375" cy="295400"/>
          </a:xfrm>
        </p:grpSpPr>
        <p:sp>
          <p:nvSpPr>
            <p:cNvPr id="6721" name="Google Shape;6721;p6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64"/>
          <p:cNvGrpSpPr/>
          <p:nvPr/>
        </p:nvGrpSpPr>
        <p:grpSpPr>
          <a:xfrm>
            <a:off x="7089979" y="2749532"/>
            <a:ext cx="327739" cy="348631"/>
            <a:chOff x="5364750" y="3235150"/>
            <a:chExt cx="277275" cy="294950"/>
          </a:xfrm>
        </p:grpSpPr>
        <p:sp>
          <p:nvSpPr>
            <p:cNvPr id="6725" name="Google Shape;6725;p6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64"/>
          <p:cNvGrpSpPr/>
          <p:nvPr/>
        </p:nvGrpSpPr>
        <p:grpSpPr>
          <a:xfrm>
            <a:off x="7078337" y="3195868"/>
            <a:ext cx="351024" cy="351941"/>
            <a:chOff x="5355300" y="3598250"/>
            <a:chExt cx="296975" cy="297750"/>
          </a:xfrm>
        </p:grpSpPr>
        <p:sp>
          <p:nvSpPr>
            <p:cNvPr id="6734" name="Google Shape;6734;p6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64"/>
          <p:cNvGrpSpPr/>
          <p:nvPr/>
        </p:nvGrpSpPr>
        <p:grpSpPr>
          <a:xfrm>
            <a:off x="7082533" y="3734790"/>
            <a:ext cx="342632" cy="226264"/>
            <a:chOff x="5358450" y="4015675"/>
            <a:chExt cx="289875" cy="191425"/>
          </a:xfrm>
        </p:grpSpPr>
        <p:sp>
          <p:nvSpPr>
            <p:cNvPr id="6743" name="Google Shape;6743;p6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64"/>
          <p:cNvGrpSpPr/>
          <p:nvPr/>
        </p:nvGrpSpPr>
        <p:grpSpPr>
          <a:xfrm>
            <a:off x="6209015" y="4117322"/>
            <a:ext cx="351024" cy="325464"/>
            <a:chOff x="6543825" y="3202075"/>
            <a:chExt cx="296975" cy="275350"/>
          </a:xfrm>
        </p:grpSpPr>
        <p:sp>
          <p:nvSpPr>
            <p:cNvPr id="6748" name="Google Shape;6748;p6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64"/>
          <p:cNvGrpSpPr/>
          <p:nvPr/>
        </p:nvGrpSpPr>
        <p:grpSpPr>
          <a:xfrm>
            <a:off x="6615996" y="1397069"/>
            <a:ext cx="350079" cy="350079"/>
            <a:chOff x="2037825" y="3254050"/>
            <a:chExt cx="296175" cy="296175"/>
          </a:xfrm>
        </p:grpSpPr>
        <p:sp>
          <p:nvSpPr>
            <p:cNvPr id="6756" name="Google Shape;6756;p6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64"/>
          <p:cNvGrpSpPr/>
          <p:nvPr/>
        </p:nvGrpSpPr>
        <p:grpSpPr>
          <a:xfrm>
            <a:off x="6614135" y="1838236"/>
            <a:ext cx="353802" cy="348926"/>
            <a:chOff x="2034675" y="3617925"/>
            <a:chExt cx="299325" cy="295200"/>
          </a:xfrm>
        </p:grpSpPr>
        <p:sp>
          <p:nvSpPr>
            <p:cNvPr id="6763" name="Google Shape;6763;p6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64"/>
          <p:cNvGrpSpPr/>
          <p:nvPr/>
        </p:nvGrpSpPr>
        <p:grpSpPr>
          <a:xfrm>
            <a:off x="6615996" y="2284613"/>
            <a:ext cx="350079" cy="349133"/>
            <a:chOff x="2037825" y="3981825"/>
            <a:chExt cx="296175" cy="295375"/>
          </a:xfrm>
        </p:grpSpPr>
        <p:sp>
          <p:nvSpPr>
            <p:cNvPr id="6769" name="Google Shape;6769;p6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64"/>
          <p:cNvGrpSpPr/>
          <p:nvPr/>
        </p:nvGrpSpPr>
        <p:grpSpPr>
          <a:xfrm>
            <a:off x="5301014" y="2780929"/>
            <a:ext cx="350079" cy="285837"/>
            <a:chOff x="3860400" y="3254050"/>
            <a:chExt cx="296175" cy="241825"/>
          </a:xfrm>
        </p:grpSpPr>
        <p:sp>
          <p:nvSpPr>
            <p:cNvPr id="6773" name="Google Shape;6773;p6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64"/>
          <p:cNvGrpSpPr/>
          <p:nvPr/>
        </p:nvGrpSpPr>
        <p:grpSpPr>
          <a:xfrm>
            <a:off x="5300541" y="3196800"/>
            <a:ext cx="351024" cy="350079"/>
            <a:chOff x="3859600" y="3591950"/>
            <a:chExt cx="296975" cy="296175"/>
          </a:xfrm>
        </p:grpSpPr>
        <p:sp>
          <p:nvSpPr>
            <p:cNvPr id="6781" name="Google Shape;6781;p6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64"/>
          <p:cNvGrpSpPr/>
          <p:nvPr/>
        </p:nvGrpSpPr>
        <p:grpSpPr>
          <a:xfrm>
            <a:off x="5301014" y="3672883"/>
            <a:ext cx="350079" cy="350079"/>
            <a:chOff x="3860400" y="3955025"/>
            <a:chExt cx="296175" cy="296175"/>
          </a:xfrm>
        </p:grpSpPr>
        <p:sp>
          <p:nvSpPr>
            <p:cNvPr id="6785" name="Google Shape;6785;p6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64"/>
          <p:cNvGrpSpPr/>
          <p:nvPr/>
        </p:nvGrpSpPr>
        <p:grpSpPr>
          <a:xfrm>
            <a:off x="7516230" y="2749281"/>
            <a:ext cx="355664" cy="349133"/>
            <a:chOff x="5716825" y="3235950"/>
            <a:chExt cx="300900" cy="295375"/>
          </a:xfrm>
        </p:grpSpPr>
        <p:sp>
          <p:nvSpPr>
            <p:cNvPr id="6791" name="Google Shape;6791;p6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64"/>
          <p:cNvGrpSpPr/>
          <p:nvPr/>
        </p:nvGrpSpPr>
        <p:grpSpPr>
          <a:xfrm>
            <a:off x="7529261" y="3207969"/>
            <a:ext cx="329601" cy="327739"/>
            <a:chOff x="5727850" y="3609275"/>
            <a:chExt cx="278850" cy="277275"/>
          </a:xfrm>
        </p:grpSpPr>
        <p:sp>
          <p:nvSpPr>
            <p:cNvPr id="6796" name="Google Shape;6796;p6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64"/>
          <p:cNvGrpSpPr/>
          <p:nvPr/>
        </p:nvGrpSpPr>
        <p:grpSpPr>
          <a:xfrm>
            <a:off x="7540446" y="3673356"/>
            <a:ext cx="307231" cy="349133"/>
            <a:chOff x="5736525" y="3963700"/>
            <a:chExt cx="259925" cy="295375"/>
          </a:xfrm>
        </p:grpSpPr>
        <p:sp>
          <p:nvSpPr>
            <p:cNvPr id="6802" name="Google Shape;6802;p6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64"/>
          <p:cNvGrpSpPr/>
          <p:nvPr/>
        </p:nvGrpSpPr>
        <p:grpSpPr>
          <a:xfrm>
            <a:off x="6632026" y="4122683"/>
            <a:ext cx="351024" cy="350079"/>
            <a:chOff x="6553275" y="3604550"/>
            <a:chExt cx="296975" cy="296175"/>
          </a:xfrm>
        </p:grpSpPr>
        <p:sp>
          <p:nvSpPr>
            <p:cNvPr id="6810" name="Google Shape;6810;p6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6" name="Google Shape;6816;p6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817" name="Google Shape;6817;p6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21" name="Shape 6821"/>
        <p:cNvGrpSpPr/>
        <p:nvPr/>
      </p:nvGrpSpPr>
      <p:grpSpPr>
        <a:xfrm>
          <a:off x="0" y="0"/>
          <a:ext cx="0" cy="0"/>
          <a:chOff x="0" y="0"/>
          <a:chExt cx="0" cy="0"/>
        </a:xfrm>
      </p:grpSpPr>
      <p:grpSp>
        <p:nvGrpSpPr>
          <p:cNvPr id="6822" name="Google Shape;6822;p65"/>
          <p:cNvGrpSpPr/>
          <p:nvPr/>
        </p:nvGrpSpPr>
        <p:grpSpPr>
          <a:xfrm>
            <a:off x="859032" y="1380546"/>
            <a:ext cx="294401" cy="353645"/>
            <a:chOff x="-35814600" y="3202075"/>
            <a:chExt cx="242625" cy="291450"/>
          </a:xfrm>
        </p:grpSpPr>
        <p:sp>
          <p:nvSpPr>
            <p:cNvPr id="6823" name="Google Shape;6823;p6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65"/>
          <p:cNvGrpSpPr/>
          <p:nvPr/>
        </p:nvGrpSpPr>
        <p:grpSpPr>
          <a:xfrm>
            <a:off x="829410" y="1821466"/>
            <a:ext cx="353645" cy="353888"/>
            <a:chOff x="-35839800" y="3561025"/>
            <a:chExt cx="291450" cy="291650"/>
          </a:xfrm>
        </p:grpSpPr>
        <p:sp>
          <p:nvSpPr>
            <p:cNvPr id="6831" name="Google Shape;6831;p6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8" name="Google Shape;6838;p65"/>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9" name="Google Shape;6839;p65"/>
          <p:cNvGrpSpPr/>
          <p:nvPr/>
        </p:nvGrpSpPr>
        <p:grpSpPr>
          <a:xfrm>
            <a:off x="3066955" y="1380546"/>
            <a:ext cx="353645" cy="353645"/>
            <a:chOff x="-34003850" y="3227275"/>
            <a:chExt cx="291450" cy="291450"/>
          </a:xfrm>
        </p:grpSpPr>
        <p:sp>
          <p:nvSpPr>
            <p:cNvPr id="6840" name="Google Shape;6840;p6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65"/>
          <p:cNvGrpSpPr/>
          <p:nvPr/>
        </p:nvGrpSpPr>
        <p:grpSpPr>
          <a:xfrm>
            <a:off x="3066485" y="1821238"/>
            <a:ext cx="354586" cy="354343"/>
            <a:chOff x="-34004625" y="3585850"/>
            <a:chExt cx="292225" cy="292025"/>
          </a:xfrm>
        </p:grpSpPr>
        <p:sp>
          <p:nvSpPr>
            <p:cNvPr id="6846" name="Google Shape;6846;p6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65"/>
          <p:cNvGrpSpPr/>
          <p:nvPr/>
        </p:nvGrpSpPr>
        <p:grpSpPr>
          <a:xfrm>
            <a:off x="3066000" y="2256439"/>
            <a:ext cx="355557" cy="354616"/>
            <a:chOff x="-34005425" y="3945575"/>
            <a:chExt cx="293025" cy="292250"/>
          </a:xfrm>
        </p:grpSpPr>
        <p:sp>
          <p:nvSpPr>
            <p:cNvPr id="6852" name="Google Shape;6852;p6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5" name="Google Shape;6855;p65"/>
          <p:cNvGrpSpPr/>
          <p:nvPr/>
        </p:nvGrpSpPr>
        <p:grpSpPr>
          <a:xfrm>
            <a:off x="1713099" y="2729615"/>
            <a:ext cx="358408" cy="355557"/>
            <a:chOff x="-32174975" y="3192625"/>
            <a:chExt cx="295375" cy="293025"/>
          </a:xfrm>
        </p:grpSpPr>
        <p:sp>
          <p:nvSpPr>
            <p:cNvPr id="6856" name="Google Shape;6856;p6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0" name="Google Shape;6860;p65"/>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5"/>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2" name="Google Shape;6862;p65"/>
          <p:cNvGrpSpPr/>
          <p:nvPr/>
        </p:nvGrpSpPr>
        <p:grpSpPr>
          <a:xfrm>
            <a:off x="3952249" y="2730570"/>
            <a:ext cx="354586" cy="353645"/>
            <a:chOff x="-30345325" y="3184750"/>
            <a:chExt cx="292225" cy="291450"/>
          </a:xfrm>
        </p:grpSpPr>
        <p:sp>
          <p:nvSpPr>
            <p:cNvPr id="6863" name="Google Shape;6863;p6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65"/>
          <p:cNvGrpSpPr/>
          <p:nvPr/>
        </p:nvGrpSpPr>
        <p:grpSpPr>
          <a:xfrm>
            <a:off x="1277001" y="1380546"/>
            <a:ext cx="353645" cy="353645"/>
            <a:chOff x="-35481425" y="3202075"/>
            <a:chExt cx="291450" cy="291450"/>
          </a:xfrm>
        </p:grpSpPr>
        <p:sp>
          <p:nvSpPr>
            <p:cNvPr id="6869" name="Google Shape;6869;p6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65"/>
          <p:cNvGrpSpPr/>
          <p:nvPr/>
        </p:nvGrpSpPr>
        <p:grpSpPr>
          <a:xfrm>
            <a:off x="1276531" y="1822072"/>
            <a:ext cx="354586" cy="352675"/>
            <a:chOff x="-35482200" y="3561225"/>
            <a:chExt cx="292225" cy="290650"/>
          </a:xfrm>
        </p:grpSpPr>
        <p:sp>
          <p:nvSpPr>
            <p:cNvPr id="6877" name="Google Shape;6877;p6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65"/>
          <p:cNvGrpSpPr/>
          <p:nvPr/>
        </p:nvGrpSpPr>
        <p:grpSpPr>
          <a:xfrm>
            <a:off x="1277001" y="2256940"/>
            <a:ext cx="353645" cy="353615"/>
            <a:chOff x="-35481425" y="3919600"/>
            <a:chExt cx="291450" cy="291425"/>
          </a:xfrm>
        </p:grpSpPr>
        <p:sp>
          <p:nvSpPr>
            <p:cNvPr id="6881" name="Google Shape;6881;p6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65"/>
          <p:cNvGrpSpPr/>
          <p:nvPr/>
        </p:nvGrpSpPr>
        <p:grpSpPr>
          <a:xfrm>
            <a:off x="3512636" y="1381031"/>
            <a:ext cx="357468" cy="352675"/>
            <a:chOff x="-33645475" y="3228075"/>
            <a:chExt cx="294600" cy="290650"/>
          </a:xfrm>
        </p:grpSpPr>
        <p:sp>
          <p:nvSpPr>
            <p:cNvPr id="6890" name="Google Shape;6890;p6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65"/>
          <p:cNvGrpSpPr/>
          <p:nvPr/>
        </p:nvGrpSpPr>
        <p:grpSpPr>
          <a:xfrm>
            <a:off x="3513606" y="1821116"/>
            <a:ext cx="355526" cy="354586"/>
            <a:chOff x="-33646250" y="3586425"/>
            <a:chExt cx="293000" cy="292225"/>
          </a:xfrm>
        </p:grpSpPr>
        <p:sp>
          <p:nvSpPr>
            <p:cNvPr id="6898" name="Google Shape;6898;p6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65"/>
          <p:cNvGrpSpPr/>
          <p:nvPr/>
        </p:nvGrpSpPr>
        <p:grpSpPr>
          <a:xfrm>
            <a:off x="3514076" y="2255969"/>
            <a:ext cx="354586" cy="355557"/>
            <a:chOff x="-33645475" y="3944800"/>
            <a:chExt cx="292225" cy="293025"/>
          </a:xfrm>
        </p:grpSpPr>
        <p:sp>
          <p:nvSpPr>
            <p:cNvPr id="6901" name="Google Shape;6901;p6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65"/>
          <p:cNvGrpSpPr/>
          <p:nvPr/>
        </p:nvGrpSpPr>
        <p:grpSpPr>
          <a:xfrm>
            <a:off x="2167295" y="2729706"/>
            <a:ext cx="352675" cy="355375"/>
            <a:chOff x="-31809525" y="3192625"/>
            <a:chExt cx="290650" cy="292875"/>
          </a:xfrm>
        </p:grpSpPr>
        <p:sp>
          <p:nvSpPr>
            <p:cNvPr id="6912" name="Google Shape;6912;p6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65"/>
          <p:cNvGrpSpPr/>
          <p:nvPr/>
        </p:nvGrpSpPr>
        <p:grpSpPr>
          <a:xfrm>
            <a:off x="2166810" y="3200258"/>
            <a:ext cx="353645" cy="355557"/>
            <a:chOff x="-31811100" y="3550975"/>
            <a:chExt cx="291450" cy="293025"/>
          </a:xfrm>
        </p:grpSpPr>
        <p:sp>
          <p:nvSpPr>
            <p:cNvPr id="6917" name="Google Shape;6917;p6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65"/>
          <p:cNvGrpSpPr/>
          <p:nvPr/>
        </p:nvGrpSpPr>
        <p:grpSpPr>
          <a:xfrm>
            <a:off x="2160606" y="3664562"/>
            <a:ext cx="366052" cy="356831"/>
            <a:chOff x="-31817400" y="3910025"/>
            <a:chExt cx="301675" cy="294075"/>
          </a:xfrm>
        </p:grpSpPr>
        <p:sp>
          <p:nvSpPr>
            <p:cNvPr id="6925" name="Google Shape;6925;p6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65"/>
          <p:cNvGrpSpPr/>
          <p:nvPr/>
        </p:nvGrpSpPr>
        <p:grpSpPr>
          <a:xfrm>
            <a:off x="3952234" y="3200743"/>
            <a:ext cx="354616" cy="354586"/>
            <a:chOff x="-30354000" y="3569100"/>
            <a:chExt cx="292250" cy="292225"/>
          </a:xfrm>
        </p:grpSpPr>
        <p:sp>
          <p:nvSpPr>
            <p:cNvPr id="6929" name="Google Shape;6929;p6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65"/>
          <p:cNvGrpSpPr/>
          <p:nvPr/>
        </p:nvGrpSpPr>
        <p:grpSpPr>
          <a:xfrm>
            <a:off x="1730812" y="1380546"/>
            <a:ext cx="342148" cy="353645"/>
            <a:chOff x="-35118325" y="3202075"/>
            <a:chExt cx="281975" cy="291450"/>
          </a:xfrm>
        </p:grpSpPr>
        <p:sp>
          <p:nvSpPr>
            <p:cNvPr id="6936" name="Google Shape;6936;p6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65"/>
          <p:cNvGrpSpPr/>
          <p:nvPr/>
        </p:nvGrpSpPr>
        <p:grpSpPr>
          <a:xfrm>
            <a:off x="1724593" y="1821799"/>
            <a:ext cx="354586" cy="353221"/>
            <a:chOff x="-35123050" y="3561225"/>
            <a:chExt cx="292225" cy="291100"/>
          </a:xfrm>
        </p:grpSpPr>
        <p:sp>
          <p:nvSpPr>
            <p:cNvPr id="6941" name="Google Shape;6941;p6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65"/>
          <p:cNvGrpSpPr/>
          <p:nvPr/>
        </p:nvGrpSpPr>
        <p:grpSpPr>
          <a:xfrm>
            <a:off x="1766652" y="2256940"/>
            <a:ext cx="270467" cy="353615"/>
            <a:chOff x="-35089175" y="3919600"/>
            <a:chExt cx="222900" cy="291425"/>
          </a:xfrm>
        </p:grpSpPr>
        <p:sp>
          <p:nvSpPr>
            <p:cNvPr id="6944" name="Google Shape;6944;p6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65"/>
          <p:cNvGrpSpPr/>
          <p:nvPr/>
        </p:nvGrpSpPr>
        <p:grpSpPr>
          <a:xfrm>
            <a:off x="3963648" y="1380303"/>
            <a:ext cx="336445" cy="354131"/>
            <a:chOff x="-33277650" y="3226875"/>
            <a:chExt cx="277275" cy="291850"/>
          </a:xfrm>
        </p:grpSpPr>
        <p:sp>
          <p:nvSpPr>
            <p:cNvPr id="6947" name="Google Shape;6947;p6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65"/>
          <p:cNvGrpSpPr/>
          <p:nvPr/>
        </p:nvGrpSpPr>
        <p:grpSpPr>
          <a:xfrm>
            <a:off x="3955048" y="1821587"/>
            <a:ext cx="353645" cy="353645"/>
            <a:chOff x="-33286325" y="3586425"/>
            <a:chExt cx="291450" cy="291450"/>
          </a:xfrm>
        </p:grpSpPr>
        <p:sp>
          <p:nvSpPr>
            <p:cNvPr id="6955" name="Google Shape;6955;p6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65"/>
          <p:cNvGrpSpPr/>
          <p:nvPr/>
        </p:nvGrpSpPr>
        <p:grpSpPr>
          <a:xfrm>
            <a:off x="3955048" y="2255969"/>
            <a:ext cx="353645" cy="355557"/>
            <a:chOff x="-33286325" y="3944800"/>
            <a:chExt cx="291450" cy="293025"/>
          </a:xfrm>
        </p:grpSpPr>
        <p:sp>
          <p:nvSpPr>
            <p:cNvPr id="6961" name="Google Shape;6961;p6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65"/>
          <p:cNvGrpSpPr/>
          <p:nvPr/>
        </p:nvGrpSpPr>
        <p:grpSpPr>
          <a:xfrm>
            <a:off x="2613445" y="2729129"/>
            <a:ext cx="353645" cy="356527"/>
            <a:chOff x="-31452725" y="3191825"/>
            <a:chExt cx="291450" cy="293825"/>
          </a:xfrm>
        </p:grpSpPr>
        <p:sp>
          <p:nvSpPr>
            <p:cNvPr id="6966" name="Google Shape;6966;p6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0" name="Google Shape;6970;p65"/>
          <p:cNvGrpSpPr/>
          <p:nvPr/>
        </p:nvGrpSpPr>
        <p:grpSpPr>
          <a:xfrm>
            <a:off x="2612975" y="3200744"/>
            <a:ext cx="354586" cy="354586"/>
            <a:chOff x="-31452725" y="3551775"/>
            <a:chExt cx="292225" cy="292225"/>
          </a:xfrm>
        </p:grpSpPr>
        <p:sp>
          <p:nvSpPr>
            <p:cNvPr id="6971" name="Google Shape;6971;p6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65"/>
          <p:cNvGrpSpPr/>
          <p:nvPr/>
        </p:nvGrpSpPr>
        <p:grpSpPr>
          <a:xfrm>
            <a:off x="2611534" y="3664729"/>
            <a:ext cx="357468" cy="356497"/>
            <a:chOff x="-31455100" y="3909350"/>
            <a:chExt cx="294600" cy="293800"/>
          </a:xfrm>
        </p:grpSpPr>
        <p:sp>
          <p:nvSpPr>
            <p:cNvPr id="6976" name="Google Shape;6976;p6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65"/>
          <p:cNvGrpSpPr/>
          <p:nvPr/>
        </p:nvGrpSpPr>
        <p:grpSpPr>
          <a:xfrm>
            <a:off x="3952719" y="3665684"/>
            <a:ext cx="353645" cy="354586"/>
            <a:chOff x="-30345325" y="3918800"/>
            <a:chExt cx="291450" cy="292225"/>
          </a:xfrm>
        </p:grpSpPr>
        <p:sp>
          <p:nvSpPr>
            <p:cNvPr id="6979" name="Google Shape;6979;p6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65"/>
          <p:cNvGrpSpPr/>
          <p:nvPr/>
        </p:nvGrpSpPr>
        <p:grpSpPr>
          <a:xfrm>
            <a:off x="2172184" y="1821587"/>
            <a:ext cx="353645" cy="353645"/>
            <a:chOff x="-34763900" y="3561225"/>
            <a:chExt cx="291450" cy="291450"/>
          </a:xfrm>
        </p:grpSpPr>
        <p:sp>
          <p:nvSpPr>
            <p:cNvPr id="6985" name="Google Shape;6985;p6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8" name="Google Shape;6988;p65"/>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9" name="Google Shape;6989;p65"/>
          <p:cNvGrpSpPr/>
          <p:nvPr/>
        </p:nvGrpSpPr>
        <p:grpSpPr>
          <a:xfrm>
            <a:off x="827081" y="2730099"/>
            <a:ext cx="354586" cy="354586"/>
            <a:chOff x="-32927950" y="3227275"/>
            <a:chExt cx="292225" cy="292225"/>
          </a:xfrm>
        </p:grpSpPr>
        <p:sp>
          <p:nvSpPr>
            <p:cNvPr id="6990" name="Google Shape;6990;p6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65"/>
          <p:cNvGrpSpPr/>
          <p:nvPr/>
        </p:nvGrpSpPr>
        <p:grpSpPr>
          <a:xfrm>
            <a:off x="826596" y="3201213"/>
            <a:ext cx="355557" cy="353645"/>
            <a:chOff x="-32927950" y="3586425"/>
            <a:chExt cx="293025" cy="291450"/>
          </a:xfrm>
        </p:grpSpPr>
        <p:sp>
          <p:nvSpPr>
            <p:cNvPr id="6996" name="Google Shape;6996;p6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65"/>
          <p:cNvGrpSpPr/>
          <p:nvPr/>
        </p:nvGrpSpPr>
        <p:grpSpPr>
          <a:xfrm>
            <a:off x="827081" y="3665198"/>
            <a:ext cx="354586" cy="355557"/>
            <a:chOff x="-32927950" y="3944800"/>
            <a:chExt cx="292225" cy="293025"/>
          </a:xfrm>
        </p:grpSpPr>
        <p:sp>
          <p:nvSpPr>
            <p:cNvPr id="7002" name="Google Shape;7002;p6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65"/>
          <p:cNvGrpSpPr/>
          <p:nvPr/>
        </p:nvGrpSpPr>
        <p:grpSpPr>
          <a:xfrm>
            <a:off x="3055873" y="2730449"/>
            <a:ext cx="354586" cy="353888"/>
            <a:chOff x="-31094350" y="3194000"/>
            <a:chExt cx="292225" cy="291650"/>
          </a:xfrm>
        </p:grpSpPr>
        <p:sp>
          <p:nvSpPr>
            <p:cNvPr id="7012" name="Google Shape;7012;p6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65"/>
          <p:cNvGrpSpPr/>
          <p:nvPr/>
        </p:nvGrpSpPr>
        <p:grpSpPr>
          <a:xfrm>
            <a:off x="3056343" y="3200941"/>
            <a:ext cx="353645" cy="354191"/>
            <a:chOff x="-31093575" y="3552550"/>
            <a:chExt cx="291450" cy="291900"/>
          </a:xfrm>
        </p:grpSpPr>
        <p:sp>
          <p:nvSpPr>
            <p:cNvPr id="7021" name="Google Shape;7021;p6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65"/>
          <p:cNvGrpSpPr/>
          <p:nvPr/>
        </p:nvGrpSpPr>
        <p:grpSpPr>
          <a:xfrm>
            <a:off x="2182711" y="1380546"/>
            <a:ext cx="332593" cy="353645"/>
            <a:chOff x="-34755225" y="3202075"/>
            <a:chExt cx="274100" cy="291450"/>
          </a:xfrm>
        </p:grpSpPr>
        <p:sp>
          <p:nvSpPr>
            <p:cNvPr id="7026" name="Google Shape;7026;p6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3" name="Google Shape;7033;p65"/>
          <p:cNvGrpSpPr/>
          <p:nvPr/>
        </p:nvGrpSpPr>
        <p:grpSpPr>
          <a:xfrm>
            <a:off x="3056343" y="3666169"/>
            <a:ext cx="353645" cy="353615"/>
            <a:chOff x="-31093575" y="3911725"/>
            <a:chExt cx="291450" cy="291425"/>
          </a:xfrm>
        </p:grpSpPr>
        <p:sp>
          <p:nvSpPr>
            <p:cNvPr id="7034" name="Google Shape;7034;p6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65"/>
          <p:cNvGrpSpPr/>
          <p:nvPr/>
        </p:nvGrpSpPr>
        <p:grpSpPr>
          <a:xfrm>
            <a:off x="2165773" y="4123136"/>
            <a:ext cx="356497" cy="354586"/>
            <a:chOff x="-29946000" y="3183175"/>
            <a:chExt cx="293800" cy="292225"/>
          </a:xfrm>
        </p:grpSpPr>
        <p:sp>
          <p:nvSpPr>
            <p:cNvPr id="7037" name="Google Shape;7037;p6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65"/>
          <p:cNvGrpSpPr/>
          <p:nvPr/>
        </p:nvGrpSpPr>
        <p:grpSpPr>
          <a:xfrm>
            <a:off x="2610305" y="1380289"/>
            <a:ext cx="358408" cy="354161"/>
            <a:chOff x="-34408675" y="3202075"/>
            <a:chExt cx="295375" cy="291875"/>
          </a:xfrm>
        </p:grpSpPr>
        <p:sp>
          <p:nvSpPr>
            <p:cNvPr id="7044" name="Google Shape;7044;p6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65"/>
          <p:cNvGrpSpPr/>
          <p:nvPr/>
        </p:nvGrpSpPr>
        <p:grpSpPr>
          <a:xfrm>
            <a:off x="2612216" y="1820283"/>
            <a:ext cx="354586" cy="356254"/>
            <a:chOff x="-34405525" y="3558075"/>
            <a:chExt cx="292225" cy="293600"/>
          </a:xfrm>
        </p:grpSpPr>
        <p:sp>
          <p:nvSpPr>
            <p:cNvPr id="7049" name="Google Shape;7049;p6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65"/>
          <p:cNvGrpSpPr/>
          <p:nvPr/>
        </p:nvGrpSpPr>
        <p:grpSpPr>
          <a:xfrm>
            <a:off x="2611730" y="2256940"/>
            <a:ext cx="355557" cy="353615"/>
            <a:chOff x="-34406325" y="3919600"/>
            <a:chExt cx="293025" cy="291425"/>
          </a:xfrm>
        </p:grpSpPr>
        <p:sp>
          <p:nvSpPr>
            <p:cNvPr id="7053" name="Google Shape;7053;p6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65"/>
          <p:cNvGrpSpPr/>
          <p:nvPr/>
        </p:nvGrpSpPr>
        <p:grpSpPr>
          <a:xfrm>
            <a:off x="1275628" y="2736303"/>
            <a:ext cx="353645" cy="342179"/>
            <a:chOff x="-32568800" y="3232000"/>
            <a:chExt cx="291450" cy="282000"/>
          </a:xfrm>
        </p:grpSpPr>
        <p:sp>
          <p:nvSpPr>
            <p:cNvPr id="7061" name="Google Shape;7061;p6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65"/>
          <p:cNvGrpSpPr/>
          <p:nvPr/>
        </p:nvGrpSpPr>
        <p:grpSpPr>
          <a:xfrm>
            <a:off x="1275158" y="3201213"/>
            <a:ext cx="354586" cy="353645"/>
            <a:chOff x="-32569575" y="3586425"/>
            <a:chExt cx="292225" cy="291450"/>
          </a:xfrm>
        </p:grpSpPr>
        <p:sp>
          <p:nvSpPr>
            <p:cNvPr id="7064" name="Google Shape;7064;p6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65"/>
          <p:cNvGrpSpPr/>
          <p:nvPr/>
        </p:nvGrpSpPr>
        <p:grpSpPr>
          <a:xfrm>
            <a:off x="1266073" y="3665805"/>
            <a:ext cx="372756" cy="354343"/>
            <a:chOff x="-32576675" y="3944600"/>
            <a:chExt cx="307200" cy="292025"/>
          </a:xfrm>
        </p:grpSpPr>
        <p:sp>
          <p:nvSpPr>
            <p:cNvPr id="7067" name="Google Shape;7067;p6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65"/>
          <p:cNvGrpSpPr/>
          <p:nvPr/>
        </p:nvGrpSpPr>
        <p:grpSpPr>
          <a:xfrm>
            <a:off x="3511040" y="2730100"/>
            <a:ext cx="354586" cy="354586"/>
            <a:chOff x="-30735200" y="3192625"/>
            <a:chExt cx="292225" cy="292225"/>
          </a:xfrm>
        </p:grpSpPr>
        <p:sp>
          <p:nvSpPr>
            <p:cNvPr id="7070" name="Google Shape;7070;p6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65"/>
          <p:cNvGrpSpPr/>
          <p:nvPr/>
        </p:nvGrpSpPr>
        <p:grpSpPr>
          <a:xfrm>
            <a:off x="3511040" y="3201532"/>
            <a:ext cx="354586" cy="353008"/>
            <a:chOff x="-30735200" y="3552550"/>
            <a:chExt cx="292225" cy="290925"/>
          </a:xfrm>
        </p:grpSpPr>
        <p:sp>
          <p:nvSpPr>
            <p:cNvPr id="7078" name="Google Shape;7078;p6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65"/>
          <p:cNvGrpSpPr/>
          <p:nvPr/>
        </p:nvGrpSpPr>
        <p:grpSpPr>
          <a:xfrm>
            <a:off x="3511040" y="3666154"/>
            <a:ext cx="354586" cy="353645"/>
            <a:chOff x="-30735200" y="3910925"/>
            <a:chExt cx="292225" cy="291450"/>
          </a:xfrm>
        </p:grpSpPr>
        <p:sp>
          <p:nvSpPr>
            <p:cNvPr id="7081" name="Google Shape;7081;p6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3" name="Google Shape;7083;p65"/>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4" name="Google Shape;7084;p65"/>
          <p:cNvGrpSpPr/>
          <p:nvPr/>
        </p:nvGrpSpPr>
        <p:grpSpPr>
          <a:xfrm>
            <a:off x="4864547" y="1375808"/>
            <a:ext cx="358971" cy="359224"/>
            <a:chOff x="-57956275" y="3197925"/>
            <a:chExt cx="319000" cy="319225"/>
          </a:xfrm>
        </p:grpSpPr>
        <p:sp>
          <p:nvSpPr>
            <p:cNvPr id="7085" name="Google Shape;7085;p6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65"/>
          <p:cNvGrpSpPr/>
          <p:nvPr/>
        </p:nvGrpSpPr>
        <p:grpSpPr>
          <a:xfrm>
            <a:off x="4886701" y="1832234"/>
            <a:ext cx="314662" cy="358971"/>
            <a:chOff x="-57940525" y="3590375"/>
            <a:chExt cx="279625" cy="319000"/>
          </a:xfrm>
        </p:grpSpPr>
        <p:sp>
          <p:nvSpPr>
            <p:cNvPr id="7093" name="Google Shape;7093;p6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65"/>
          <p:cNvGrpSpPr/>
          <p:nvPr/>
        </p:nvGrpSpPr>
        <p:grpSpPr>
          <a:xfrm>
            <a:off x="4857582" y="2273605"/>
            <a:ext cx="358099" cy="358999"/>
            <a:chOff x="-57959425" y="3982600"/>
            <a:chExt cx="318225" cy="319025"/>
          </a:xfrm>
        </p:grpSpPr>
        <p:sp>
          <p:nvSpPr>
            <p:cNvPr id="7099" name="Google Shape;7099;p6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65"/>
          <p:cNvGrpSpPr/>
          <p:nvPr/>
        </p:nvGrpSpPr>
        <p:grpSpPr>
          <a:xfrm>
            <a:off x="7057749" y="1376934"/>
            <a:ext cx="357226" cy="357226"/>
            <a:chOff x="-55987225" y="3198925"/>
            <a:chExt cx="317450" cy="317450"/>
          </a:xfrm>
        </p:grpSpPr>
        <p:sp>
          <p:nvSpPr>
            <p:cNvPr id="7104" name="Google Shape;7104;p6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65"/>
          <p:cNvGrpSpPr/>
          <p:nvPr/>
        </p:nvGrpSpPr>
        <p:grpSpPr>
          <a:xfrm>
            <a:off x="7057749" y="1832965"/>
            <a:ext cx="357226" cy="357367"/>
            <a:chOff x="-55987225" y="3591025"/>
            <a:chExt cx="317450" cy="317575"/>
          </a:xfrm>
        </p:grpSpPr>
        <p:sp>
          <p:nvSpPr>
            <p:cNvPr id="7109" name="Google Shape;7109;p6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65"/>
          <p:cNvGrpSpPr/>
          <p:nvPr/>
        </p:nvGrpSpPr>
        <p:grpSpPr>
          <a:xfrm>
            <a:off x="7071665" y="2273605"/>
            <a:ext cx="358999" cy="358999"/>
            <a:chOff x="-55988800" y="3982600"/>
            <a:chExt cx="319025" cy="319025"/>
          </a:xfrm>
        </p:grpSpPr>
        <p:sp>
          <p:nvSpPr>
            <p:cNvPr id="7115" name="Google Shape;7115;p6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65"/>
          <p:cNvGrpSpPr/>
          <p:nvPr/>
        </p:nvGrpSpPr>
        <p:grpSpPr>
          <a:xfrm>
            <a:off x="5730184" y="2731562"/>
            <a:ext cx="356326" cy="358971"/>
            <a:chOff x="-54026025" y="3192625"/>
            <a:chExt cx="316650" cy="319000"/>
          </a:xfrm>
        </p:grpSpPr>
        <p:sp>
          <p:nvSpPr>
            <p:cNvPr id="7121" name="Google Shape;7121;p6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9" name="Google Shape;7129;p65"/>
          <p:cNvGrpSpPr/>
          <p:nvPr/>
        </p:nvGrpSpPr>
        <p:grpSpPr>
          <a:xfrm>
            <a:off x="5750130" y="3202536"/>
            <a:ext cx="316434" cy="358099"/>
            <a:chOff x="-54007925" y="3584850"/>
            <a:chExt cx="281200" cy="318225"/>
          </a:xfrm>
        </p:grpSpPr>
        <p:sp>
          <p:nvSpPr>
            <p:cNvPr id="7130" name="Google Shape;7130;p6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6" name="Google Shape;7136;p65"/>
          <p:cNvGrpSpPr/>
          <p:nvPr/>
        </p:nvGrpSpPr>
        <p:grpSpPr>
          <a:xfrm>
            <a:off x="5750130" y="3664421"/>
            <a:ext cx="316434" cy="358914"/>
            <a:chOff x="-54007925" y="3975575"/>
            <a:chExt cx="281200" cy="318950"/>
          </a:xfrm>
        </p:grpSpPr>
        <p:sp>
          <p:nvSpPr>
            <p:cNvPr id="7137" name="Google Shape;7137;p6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65"/>
          <p:cNvGrpSpPr/>
          <p:nvPr/>
        </p:nvGrpSpPr>
        <p:grpSpPr>
          <a:xfrm>
            <a:off x="7984996" y="2748891"/>
            <a:ext cx="274770" cy="358492"/>
            <a:chOff x="-52005775" y="3208025"/>
            <a:chExt cx="244175" cy="318575"/>
          </a:xfrm>
        </p:grpSpPr>
        <p:sp>
          <p:nvSpPr>
            <p:cNvPr id="7142" name="Google Shape;7142;p6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65"/>
          <p:cNvGrpSpPr/>
          <p:nvPr/>
        </p:nvGrpSpPr>
        <p:grpSpPr>
          <a:xfrm>
            <a:off x="5291462" y="1376934"/>
            <a:ext cx="358099" cy="358099"/>
            <a:chOff x="-57568775" y="3198925"/>
            <a:chExt cx="318225" cy="318225"/>
          </a:xfrm>
        </p:grpSpPr>
        <p:sp>
          <p:nvSpPr>
            <p:cNvPr id="7154" name="Google Shape;7154;p6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65"/>
          <p:cNvGrpSpPr/>
          <p:nvPr/>
        </p:nvGrpSpPr>
        <p:grpSpPr>
          <a:xfrm>
            <a:off x="5313181" y="1832234"/>
            <a:ext cx="314662" cy="358099"/>
            <a:chOff x="-57549075" y="3590375"/>
            <a:chExt cx="279625" cy="318225"/>
          </a:xfrm>
        </p:grpSpPr>
        <p:sp>
          <p:nvSpPr>
            <p:cNvPr id="7161" name="Google Shape;7161;p6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65"/>
          <p:cNvGrpSpPr/>
          <p:nvPr/>
        </p:nvGrpSpPr>
        <p:grpSpPr>
          <a:xfrm>
            <a:off x="5305378" y="2273605"/>
            <a:ext cx="359871" cy="359871"/>
            <a:chOff x="-57570350" y="3982600"/>
            <a:chExt cx="319800" cy="319800"/>
          </a:xfrm>
        </p:grpSpPr>
        <p:sp>
          <p:nvSpPr>
            <p:cNvPr id="7166" name="Google Shape;7166;p6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65"/>
          <p:cNvGrpSpPr/>
          <p:nvPr/>
        </p:nvGrpSpPr>
        <p:grpSpPr>
          <a:xfrm>
            <a:off x="7520416" y="1376033"/>
            <a:ext cx="314662" cy="358999"/>
            <a:chOff x="-55576850" y="3198125"/>
            <a:chExt cx="279625" cy="319025"/>
          </a:xfrm>
        </p:grpSpPr>
        <p:sp>
          <p:nvSpPr>
            <p:cNvPr id="7171" name="Google Shape;7171;p6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65"/>
          <p:cNvGrpSpPr/>
          <p:nvPr/>
        </p:nvGrpSpPr>
        <p:grpSpPr>
          <a:xfrm>
            <a:off x="7497812" y="1832009"/>
            <a:ext cx="359871" cy="358324"/>
            <a:chOff x="-55596550" y="3590175"/>
            <a:chExt cx="319800" cy="318425"/>
          </a:xfrm>
        </p:grpSpPr>
        <p:sp>
          <p:nvSpPr>
            <p:cNvPr id="7176" name="Google Shape;7176;p6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0" name="Google Shape;7180;p65"/>
          <p:cNvGrpSpPr/>
          <p:nvPr/>
        </p:nvGrpSpPr>
        <p:grpSpPr>
          <a:xfrm>
            <a:off x="7513049" y="2273351"/>
            <a:ext cx="358999" cy="359252"/>
            <a:chOff x="-55595775" y="3982375"/>
            <a:chExt cx="319025" cy="319250"/>
          </a:xfrm>
        </p:grpSpPr>
        <p:sp>
          <p:nvSpPr>
            <p:cNvPr id="7181" name="Google Shape;7181;p6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65"/>
          <p:cNvGrpSpPr/>
          <p:nvPr/>
        </p:nvGrpSpPr>
        <p:grpSpPr>
          <a:xfrm>
            <a:off x="6170232" y="2731562"/>
            <a:ext cx="358999" cy="358099"/>
            <a:chOff x="-53635375" y="3192625"/>
            <a:chExt cx="319025" cy="318225"/>
          </a:xfrm>
        </p:grpSpPr>
        <p:sp>
          <p:nvSpPr>
            <p:cNvPr id="7188" name="Google Shape;7188;p6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65"/>
          <p:cNvGrpSpPr/>
          <p:nvPr/>
        </p:nvGrpSpPr>
        <p:grpSpPr>
          <a:xfrm>
            <a:off x="6192401" y="3202536"/>
            <a:ext cx="314662" cy="358999"/>
            <a:chOff x="-53615675" y="3584850"/>
            <a:chExt cx="279625" cy="319025"/>
          </a:xfrm>
        </p:grpSpPr>
        <p:sp>
          <p:nvSpPr>
            <p:cNvPr id="7192" name="Google Shape;7192;p6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65"/>
          <p:cNvGrpSpPr/>
          <p:nvPr/>
        </p:nvGrpSpPr>
        <p:grpSpPr>
          <a:xfrm>
            <a:off x="6170246" y="3665461"/>
            <a:ext cx="358971" cy="357874"/>
            <a:chOff x="-53634575" y="3976500"/>
            <a:chExt cx="319000" cy="318025"/>
          </a:xfrm>
        </p:grpSpPr>
        <p:sp>
          <p:nvSpPr>
            <p:cNvPr id="7196" name="Google Shape;7196;p6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65"/>
          <p:cNvGrpSpPr/>
          <p:nvPr/>
        </p:nvGrpSpPr>
        <p:grpSpPr>
          <a:xfrm>
            <a:off x="7965050" y="3208415"/>
            <a:ext cx="314662" cy="358436"/>
            <a:chOff x="-52023900" y="3590075"/>
            <a:chExt cx="279625" cy="318525"/>
          </a:xfrm>
        </p:grpSpPr>
        <p:sp>
          <p:nvSpPr>
            <p:cNvPr id="7205" name="Google Shape;7205;p6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65"/>
          <p:cNvGrpSpPr/>
          <p:nvPr/>
        </p:nvGrpSpPr>
        <p:grpSpPr>
          <a:xfrm>
            <a:off x="5728292" y="1376934"/>
            <a:ext cx="358971" cy="358971"/>
            <a:chOff x="-57173375" y="3198925"/>
            <a:chExt cx="319000" cy="319000"/>
          </a:xfrm>
        </p:grpSpPr>
        <p:sp>
          <p:nvSpPr>
            <p:cNvPr id="7213" name="Google Shape;7213;p6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65"/>
          <p:cNvGrpSpPr/>
          <p:nvPr/>
        </p:nvGrpSpPr>
        <p:grpSpPr>
          <a:xfrm>
            <a:off x="5729178" y="1854374"/>
            <a:ext cx="357198" cy="314690"/>
            <a:chOff x="-57176525" y="3610050"/>
            <a:chExt cx="317425" cy="279650"/>
          </a:xfrm>
        </p:grpSpPr>
        <p:sp>
          <p:nvSpPr>
            <p:cNvPr id="7218" name="Google Shape;7218;p6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65"/>
          <p:cNvGrpSpPr/>
          <p:nvPr/>
        </p:nvGrpSpPr>
        <p:grpSpPr>
          <a:xfrm>
            <a:off x="7939633" y="1376934"/>
            <a:ext cx="358099" cy="356326"/>
            <a:chOff x="-55202750" y="3198925"/>
            <a:chExt cx="318225" cy="316650"/>
          </a:xfrm>
        </p:grpSpPr>
        <p:sp>
          <p:nvSpPr>
            <p:cNvPr id="7224" name="Google Shape;7224;p6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6" name="Google Shape;7226;p65"/>
          <p:cNvGrpSpPr/>
          <p:nvPr/>
        </p:nvGrpSpPr>
        <p:grpSpPr>
          <a:xfrm>
            <a:off x="7950267" y="1832234"/>
            <a:ext cx="336830" cy="358099"/>
            <a:chOff x="-55194875" y="3590375"/>
            <a:chExt cx="299325" cy="318225"/>
          </a:xfrm>
        </p:grpSpPr>
        <p:sp>
          <p:nvSpPr>
            <p:cNvPr id="7227" name="Google Shape;7227;p6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65"/>
          <p:cNvGrpSpPr/>
          <p:nvPr/>
        </p:nvGrpSpPr>
        <p:grpSpPr>
          <a:xfrm>
            <a:off x="7954884" y="2274505"/>
            <a:ext cx="357198" cy="357198"/>
            <a:chOff x="-55203525" y="3983400"/>
            <a:chExt cx="317425" cy="317425"/>
          </a:xfrm>
        </p:grpSpPr>
        <p:sp>
          <p:nvSpPr>
            <p:cNvPr id="7233" name="Google Shape;7233;p6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65"/>
          <p:cNvGrpSpPr/>
          <p:nvPr/>
        </p:nvGrpSpPr>
        <p:grpSpPr>
          <a:xfrm>
            <a:off x="6621365" y="2731562"/>
            <a:ext cx="335930" cy="358971"/>
            <a:chOff x="-53232900" y="3192625"/>
            <a:chExt cx="298525" cy="319000"/>
          </a:xfrm>
        </p:grpSpPr>
        <p:sp>
          <p:nvSpPr>
            <p:cNvPr id="7237" name="Google Shape;7237;p6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65"/>
          <p:cNvGrpSpPr/>
          <p:nvPr/>
        </p:nvGrpSpPr>
        <p:grpSpPr>
          <a:xfrm>
            <a:off x="6610731" y="3202536"/>
            <a:ext cx="357198" cy="356326"/>
            <a:chOff x="-53242350" y="3584850"/>
            <a:chExt cx="317425" cy="316650"/>
          </a:xfrm>
        </p:grpSpPr>
        <p:sp>
          <p:nvSpPr>
            <p:cNvPr id="7246" name="Google Shape;7246;p6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65"/>
          <p:cNvGrpSpPr/>
          <p:nvPr/>
        </p:nvGrpSpPr>
        <p:grpSpPr>
          <a:xfrm>
            <a:off x="6631999" y="3665236"/>
            <a:ext cx="314662" cy="358999"/>
            <a:chOff x="-53224225" y="3976300"/>
            <a:chExt cx="279625" cy="319025"/>
          </a:xfrm>
        </p:grpSpPr>
        <p:sp>
          <p:nvSpPr>
            <p:cNvPr id="7252" name="Google Shape;7252;p6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65"/>
          <p:cNvGrpSpPr/>
          <p:nvPr/>
        </p:nvGrpSpPr>
        <p:grpSpPr>
          <a:xfrm>
            <a:off x="7942896" y="3672917"/>
            <a:ext cx="358971" cy="358408"/>
            <a:chOff x="-52043575" y="3983125"/>
            <a:chExt cx="319000" cy="318500"/>
          </a:xfrm>
        </p:grpSpPr>
        <p:sp>
          <p:nvSpPr>
            <p:cNvPr id="7260" name="Google Shape;7260;p6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65"/>
          <p:cNvGrpSpPr/>
          <p:nvPr/>
        </p:nvGrpSpPr>
        <p:grpSpPr>
          <a:xfrm>
            <a:off x="6196836" y="1376934"/>
            <a:ext cx="314662" cy="358971"/>
            <a:chOff x="-56766175" y="3198925"/>
            <a:chExt cx="279625" cy="319000"/>
          </a:xfrm>
        </p:grpSpPr>
        <p:sp>
          <p:nvSpPr>
            <p:cNvPr id="7270" name="Google Shape;7270;p6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65"/>
          <p:cNvGrpSpPr/>
          <p:nvPr/>
        </p:nvGrpSpPr>
        <p:grpSpPr>
          <a:xfrm>
            <a:off x="6195950" y="1832234"/>
            <a:ext cx="316434" cy="358099"/>
            <a:chOff x="-56766175" y="3590375"/>
            <a:chExt cx="281200" cy="318225"/>
          </a:xfrm>
        </p:grpSpPr>
        <p:sp>
          <p:nvSpPr>
            <p:cNvPr id="7278" name="Google Shape;7278;p6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65"/>
          <p:cNvGrpSpPr/>
          <p:nvPr/>
        </p:nvGrpSpPr>
        <p:grpSpPr>
          <a:xfrm>
            <a:off x="6232906" y="2273605"/>
            <a:ext cx="272126" cy="358099"/>
            <a:chOff x="-56747275" y="3982600"/>
            <a:chExt cx="241825" cy="318225"/>
          </a:xfrm>
        </p:grpSpPr>
        <p:sp>
          <p:nvSpPr>
            <p:cNvPr id="7283" name="Google Shape;7283;p6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65"/>
          <p:cNvGrpSpPr/>
          <p:nvPr/>
        </p:nvGrpSpPr>
        <p:grpSpPr>
          <a:xfrm>
            <a:off x="4840657" y="3215842"/>
            <a:ext cx="358999" cy="342991"/>
            <a:chOff x="-54812875" y="3596675"/>
            <a:chExt cx="319025" cy="304800"/>
          </a:xfrm>
        </p:grpSpPr>
        <p:sp>
          <p:nvSpPr>
            <p:cNvPr id="7291" name="Google Shape;7291;p6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8" name="Google Shape;7298;p65"/>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5"/>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0" name="Google Shape;7300;p65"/>
          <p:cNvGrpSpPr/>
          <p:nvPr/>
        </p:nvGrpSpPr>
        <p:grpSpPr>
          <a:xfrm>
            <a:off x="4862826" y="3672326"/>
            <a:ext cx="314662" cy="358099"/>
            <a:chOff x="-54793175" y="3982600"/>
            <a:chExt cx="279625" cy="318225"/>
          </a:xfrm>
        </p:grpSpPr>
        <p:sp>
          <p:nvSpPr>
            <p:cNvPr id="7301" name="Google Shape;7301;p6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65"/>
          <p:cNvGrpSpPr/>
          <p:nvPr/>
        </p:nvGrpSpPr>
        <p:grpSpPr>
          <a:xfrm>
            <a:off x="7074284" y="2731562"/>
            <a:ext cx="314662" cy="358099"/>
            <a:chOff x="-52832000" y="3192625"/>
            <a:chExt cx="279625" cy="318225"/>
          </a:xfrm>
        </p:grpSpPr>
        <p:sp>
          <p:nvSpPr>
            <p:cNvPr id="7309" name="Google Shape;7309;p6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65"/>
          <p:cNvGrpSpPr/>
          <p:nvPr/>
        </p:nvGrpSpPr>
        <p:grpSpPr>
          <a:xfrm>
            <a:off x="5760817" y="2272929"/>
            <a:ext cx="323524" cy="358774"/>
            <a:chOff x="-57162350" y="3982000"/>
            <a:chExt cx="287500" cy="318825"/>
          </a:xfrm>
        </p:grpSpPr>
        <p:sp>
          <p:nvSpPr>
            <p:cNvPr id="7318" name="Google Shape;7318;p6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6" name="Google Shape;7326;p65"/>
          <p:cNvGrpSpPr/>
          <p:nvPr/>
        </p:nvGrpSpPr>
        <p:grpSpPr>
          <a:xfrm>
            <a:off x="7052130" y="3203436"/>
            <a:ext cx="358971" cy="357198"/>
            <a:chOff x="-52851675" y="3585650"/>
            <a:chExt cx="319000" cy="317425"/>
          </a:xfrm>
        </p:grpSpPr>
        <p:sp>
          <p:nvSpPr>
            <p:cNvPr id="7327" name="Google Shape;7327;p6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65"/>
          <p:cNvGrpSpPr/>
          <p:nvPr/>
        </p:nvGrpSpPr>
        <p:grpSpPr>
          <a:xfrm>
            <a:off x="7074284" y="3665236"/>
            <a:ext cx="314662" cy="358999"/>
            <a:chOff x="-52832000" y="3976300"/>
            <a:chExt cx="279625" cy="319025"/>
          </a:xfrm>
        </p:grpSpPr>
        <p:sp>
          <p:nvSpPr>
            <p:cNvPr id="7334" name="Google Shape;7334;p6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65"/>
          <p:cNvGrpSpPr/>
          <p:nvPr/>
        </p:nvGrpSpPr>
        <p:grpSpPr>
          <a:xfrm>
            <a:off x="6191490" y="4119884"/>
            <a:ext cx="316434" cy="358099"/>
            <a:chOff x="-51633225" y="3198925"/>
            <a:chExt cx="281200" cy="318225"/>
          </a:xfrm>
        </p:grpSpPr>
        <p:sp>
          <p:nvSpPr>
            <p:cNvPr id="7340" name="Google Shape;7340;p6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65"/>
          <p:cNvGrpSpPr/>
          <p:nvPr/>
        </p:nvGrpSpPr>
        <p:grpSpPr>
          <a:xfrm>
            <a:off x="6610314" y="1377806"/>
            <a:ext cx="365188" cy="357226"/>
            <a:chOff x="-56396775" y="3199700"/>
            <a:chExt cx="324525" cy="317450"/>
          </a:xfrm>
        </p:grpSpPr>
        <p:sp>
          <p:nvSpPr>
            <p:cNvPr id="7348" name="Google Shape;7348;p6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65"/>
          <p:cNvGrpSpPr/>
          <p:nvPr/>
        </p:nvGrpSpPr>
        <p:grpSpPr>
          <a:xfrm>
            <a:off x="6613408" y="1843740"/>
            <a:ext cx="358999" cy="335958"/>
            <a:chOff x="-56394425" y="3600600"/>
            <a:chExt cx="319025" cy="298550"/>
          </a:xfrm>
        </p:grpSpPr>
        <p:sp>
          <p:nvSpPr>
            <p:cNvPr id="7355" name="Google Shape;7355;p6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65"/>
          <p:cNvGrpSpPr/>
          <p:nvPr/>
        </p:nvGrpSpPr>
        <p:grpSpPr>
          <a:xfrm>
            <a:off x="6644175" y="2274505"/>
            <a:ext cx="327068" cy="357198"/>
            <a:chOff x="-56379450" y="3983400"/>
            <a:chExt cx="290650" cy="317425"/>
          </a:xfrm>
        </p:grpSpPr>
        <p:sp>
          <p:nvSpPr>
            <p:cNvPr id="7359" name="Google Shape;7359;p6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5"/>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5"/>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65"/>
          <p:cNvGrpSpPr/>
          <p:nvPr/>
        </p:nvGrpSpPr>
        <p:grpSpPr>
          <a:xfrm>
            <a:off x="5307879" y="2738651"/>
            <a:ext cx="316434" cy="358971"/>
            <a:chOff x="-54401725" y="3198925"/>
            <a:chExt cx="281200" cy="319000"/>
          </a:xfrm>
        </p:grpSpPr>
        <p:sp>
          <p:nvSpPr>
            <p:cNvPr id="7368" name="Google Shape;7368;p6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65"/>
          <p:cNvGrpSpPr/>
          <p:nvPr/>
        </p:nvGrpSpPr>
        <p:grpSpPr>
          <a:xfrm>
            <a:off x="5308766" y="3208753"/>
            <a:ext cx="314662" cy="358099"/>
            <a:chOff x="-54401725" y="3590375"/>
            <a:chExt cx="279625" cy="318225"/>
          </a:xfrm>
        </p:grpSpPr>
        <p:sp>
          <p:nvSpPr>
            <p:cNvPr id="7380" name="Google Shape;7380;p6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6" name="Google Shape;7386;p65"/>
          <p:cNvGrpSpPr/>
          <p:nvPr/>
        </p:nvGrpSpPr>
        <p:grpSpPr>
          <a:xfrm>
            <a:off x="5306557" y="3672326"/>
            <a:ext cx="319079" cy="358099"/>
            <a:chOff x="-54403300" y="3982600"/>
            <a:chExt cx="283550" cy="318225"/>
          </a:xfrm>
        </p:grpSpPr>
        <p:sp>
          <p:nvSpPr>
            <p:cNvPr id="7387" name="Google Shape;7387;p6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65"/>
          <p:cNvGrpSpPr/>
          <p:nvPr/>
        </p:nvGrpSpPr>
        <p:grpSpPr>
          <a:xfrm>
            <a:off x="7493951" y="2733559"/>
            <a:ext cx="356298" cy="356973"/>
            <a:chOff x="-52458650" y="3194400"/>
            <a:chExt cx="316625" cy="317225"/>
          </a:xfrm>
        </p:grpSpPr>
        <p:sp>
          <p:nvSpPr>
            <p:cNvPr id="7393" name="Google Shape;7393;p6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65"/>
          <p:cNvGrpSpPr/>
          <p:nvPr/>
        </p:nvGrpSpPr>
        <p:grpSpPr>
          <a:xfrm>
            <a:off x="4862826" y="2738651"/>
            <a:ext cx="314662" cy="358971"/>
            <a:chOff x="-54793175" y="3198925"/>
            <a:chExt cx="279625" cy="319000"/>
          </a:xfrm>
        </p:grpSpPr>
        <p:sp>
          <p:nvSpPr>
            <p:cNvPr id="7402" name="Google Shape;7402;p6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65"/>
          <p:cNvGrpSpPr/>
          <p:nvPr/>
        </p:nvGrpSpPr>
        <p:grpSpPr>
          <a:xfrm>
            <a:off x="7503249" y="3202536"/>
            <a:ext cx="337703" cy="357845"/>
            <a:chOff x="-52450000" y="3584850"/>
            <a:chExt cx="300100" cy="318000"/>
          </a:xfrm>
        </p:grpSpPr>
        <p:sp>
          <p:nvSpPr>
            <p:cNvPr id="7410" name="Google Shape;7410;p6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65"/>
          <p:cNvGrpSpPr/>
          <p:nvPr/>
        </p:nvGrpSpPr>
        <p:grpSpPr>
          <a:xfrm>
            <a:off x="7514769" y="3667009"/>
            <a:ext cx="314662" cy="357226"/>
            <a:chOff x="-52440550" y="3977875"/>
            <a:chExt cx="279625" cy="317450"/>
          </a:xfrm>
        </p:grpSpPr>
        <p:sp>
          <p:nvSpPr>
            <p:cNvPr id="7418" name="Google Shape;7418;p6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65"/>
          <p:cNvGrpSpPr/>
          <p:nvPr/>
        </p:nvGrpSpPr>
        <p:grpSpPr>
          <a:xfrm>
            <a:off x="6626703" y="4123215"/>
            <a:ext cx="314662" cy="358999"/>
            <a:chOff x="-51623775" y="3584850"/>
            <a:chExt cx="279625" cy="319025"/>
          </a:xfrm>
        </p:grpSpPr>
        <p:sp>
          <p:nvSpPr>
            <p:cNvPr id="7427" name="Google Shape;7427;p6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6" name="Google Shape;7436;p65"/>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437" name="Google Shape;7437;p65"/>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41" name="Shape 7441"/>
        <p:cNvGrpSpPr/>
        <p:nvPr/>
      </p:nvGrpSpPr>
      <p:grpSpPr>
        <a:xfrm>
          <a:off x="0" y="0"/>
          <a:ext cx="0" cy="0"/>
          <a:chOff x="0" y="0"/>
          <a:chExt cx="0" cy="0"/>
        </a:xfrm>
      </p:grpSpPr>
      <p:grpSp>
        <p:nvGrpSpPr>
          <p:cNvPr id="7442" name="Google Shape;7442;p66"/>
          <p:cNvGrpSpPr/>
          <p:nvPr/>
        </p:nvGrpSpPr>
        <p:grpSpPr>
          <a:xfrm>
            <a:off x="866775" y="1386849"/>
            <a:ext cx="276003" cy="357300"/>
            <a:chOff x="-50469125" y="3183175"/>
            <a:chExt cx="233150" cy="301825"/>
          </a:xfrm>
        </p:grpSpPr>
        <p:sp>
          <p:nvSpPr>
            <p:cNvPr id="7443" name="Google Shape;7443;p6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66"/>
          <p:cNvGrpSpPr/>
          <p:nvPr/>
        </p:nvGrpSpPr>
        <p:grpSpPr>
          <a:xfrm>
            <a:off x="826674" y="1822251"/>
            <a:ext cx="356205" cy="355288"/>
            <a:chOff x="-50504575" y="3550975"/>
            <a:chExt cx="300900" cy="300125"/>
          </a:xfrm>
        </p:grpSpPr>
        <p:sp>
          <p:nvSpPr>
            <p:cNvPr id="7447" name="Google Shape;7447;p6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66"/>
          <p:cNvGrpSpPr/>
          <p:nvPr/>
        </p:nvGrpSpPr>
        <p:grpSpPr>
          <a:xfrm>
            <a:off x="826674" y="2260493"/>
            <a:ext cx="356205" cy="354341"/>
            <a:chOff x="-50503000" y="3921175"/>
            <a:chExt cx="300900" cy="299325"/>
          </a:xfrm>
        </p:grpSpPr>
        <p:sp>
          <p:nvSpPr>
            <p:cNvPr id="7452" name="Google Shape;7452;p6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66"/>
          <p:cNvGrpSpPr/>
          <p:nvPr/>
        </p:nvGrpSpPr>
        <p:grpSpPr>
          <a:xfrm>
            <a:off x="3030727" y="1406411"/>
            <a:ext cx="355258" cy="356205"/>
            <a:chOff x="-48630025" y="3199700"/>
            <a:chExt cx="300100" cy="300900"/>
          </a:xfrm>
        </p:grpSpPr>
        <p:sp>
          <p:nvSpPr>
            <p:cNvPr id="7458" name="Google Shape;7458;p6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66"/>
          <p:cNvGrpSpPr/>
          <p:nvPr/>
        </p:nvGrpSpPr>
        <p:grpSpPr>
          <a:xfrm>
            <a:off x="3030727" y="1843707"/>
            <a:ext cx="355258" cy="355258"/>
            <a:chOff x="-48630025" y="3569100"/>
            <a:chExt cx="300100" cy="300100"/>
          </a:xfrm>
        </p:grpSpPr>
        <p:sp>
          <p:nvSpPr>
            <p:cNvPr id="7462" name="Google Shape;7462;p6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66"/>
          <p:cNvGrpSpPr/>
          <p:nvPr/>
        </p:nvGrpSpPr>
        <p:grpSpPr>
          <a:xfrm>
            <a:off x="3031201" y="2281003"/>
            <a:ext cx="354311" cy="353394"/>
            <a:chOff x="-48629225" y="3938500"/>
            <a:chExt cx="299300" cy="298525"/>
          </a:xfrm>
        </p:grpSpPr>
        <p:sp>
          <p:nvSpPr>
            <p:cNvPr id="7473" name="Google Shape;7473;p6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66"/>
          <p:cNvGrpSpPr/>
          <p:nvPr/>
        </p:nvGrpSpPr>
        <p:grpSpPr>
          <a:xfrm>
            <a:off x="1766604" y="2752344"/>
            <a:ext cx="311458" cy="354341"/>
            <a:chOff x="-46762575" y="3200500"/>
            <a:chExt cx="263100" cy="299325"/>
          </a:xfrm>
        </p:grpSpPr>
        <p:sp>
          <p:nvSpPr>
            <p:cNvPr id="7478" name="Google Shape;7478;p6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66"/>
          <p:cNvGrpSpPr/>
          <p:nvPr/>
        </p:nvGrpSpPr>
        <p:grpSpPr>
          <a:xfrm>
            <a:off x="1744689" y="3211066"/>
            <a:ext cx="355288" cy="312375"/>
            <a:chOff x="-46779900" y="3588000"/>
            <a:chExt cx="300125" cy="263875"/>
          </a:xfrm>
        </p:grpSpPr>
        <p:sp>
          <p:nvSpPr>
            <p:cNvPr id="7484" name="Google Shape;7484;p6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66"/>
          <p:cNvGrpSpPr/>
          <p:nvPr/>
        </p:nvGrpSpPr>
        <p:grpSpPr>
          <a:xfrm>
            <a:off x="1745162" y="3625988"/>
            <a:ext cx="354341" cy="353394"/>
            <a:chOff x="-46779100" y="3938500"/>
            <a:chExt cx="299325" cy="298525"/>
          </a:xfrm>
        </p:grpSpPr>
        <p:sp>
          <p:nvSpPr>
            <p:cNvPr id="7489" name="Google Shape;7489;p6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66"/>
          <p:cNvGrpSpPr/>
          <p:nvPr/>
        </p:nvGrpSpPr>
        <p:grpSpPr>
          <a:xfrm>
            <a:off x="3952900" y="2758855"/>
            <a:ext cx="355258" cy="355288"/>
            <a:chOff x="-44924250" y="3206000"/>
            <a:chExt cx="300100" cy="300125"/>
          </a:xfrm>
        </p:grpSpPr>
        <p:sp>
          <p:nvSpPr>
            <p:cNvPr id="7492" name="Google Shape;7492;p6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66"/>
          <p:cNvGrpSpPr/>
          <p:nvPr/>
        </p:nvGrpSpPr>
        <p:grpSpPr>
          <a:xfrm>
            <a:off x="1267386" y="1386849"/>
            <a:ext cx="355258" cy="355258"/>
            <a:chOff x="-50134375" y="3183175"/>
            <a:chExt cx="300100" cy="300100"/>
          </a:xfrm>
        </p:grpSpPr>
        <p:sp>
          <p:nvSpPr>
            <p:cNvPr id="7498" name="Google Shape;7498;p6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66"/>
          <p:cNvGrpSpPr/>
          <p:nvPr/>
        </p:nvGrpSpPr>
        <p:grpSpPr>
          <a:xfrm>
            <a:off x="1267386" y="1822251"/>
            <a:ext cx="355258" cy="355288"/>
            <a:chOff x="-50134375" y="3550975"/>
            <a:chExt cx="300100" cy="300125"/>
          </a:xfrm>
        </p:grpSpPr>
        <p:sp>
          <p:nvSpPr>
            <p:cNvPr id="7509" name="Google Shape;7509;p6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66"/>
          <p:cNvGrpSpPr/>
          <p:nvPr/>
        </p:nvGrpSpPr>
        <p:grpSpPr>
          <a:xfrm>
            <a:off x="1267386" y="2259783"/>
            <a:ext cx="355258" cy="355051"/>
            <a:chOff x="-50134375" y="3920575"/>
            <a:chExt cx="300100" cy="299925"/>
          </a:xfrm>
        </p:grpSpPr>
        <p:sp>
          <p:nvSpPr>
            <p:cNvPr id="7512" name="Google Shape;7512;p6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6"/>
          <p:cNvGrpSpPr/>
          <p:nvPr/>
        </p:nvGrpSpPr>
        <p:grpSpPr>
          <a:xfrm>
            <a:off x="3478110" y="1407358"/>
            <a:ext cx="357123" cy="355258"/>
            <a:chOff x="-48262200" y="3200500"/>
            <a:chExt cx="301675" cy="300100"/>
          </a:xfrm>
        </p:grpSpPr>
        <p:sp>
          <p:nvSpPr>
            <p:cNvPr id="7516" name="Google Shape;7516;p6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66"/>
          <p:cNvGrpSpPr/>
          <p:nvPr/>
        </p:nvGrpSpPr>
        <p:grpSpPr>
          <a:xfrm>
            <a:off x="3507483" y="1844447"/>
            <a:ext cx="298377" cy="354519"/>
            <a:chOff x="-48233050" y="3569725"/>
            <a:chExt cx="252050" cy="299475"/>
          </a:xfrm>
        </p:grpSpPr>
        <p:sp>
          <p:nvSpPr>
            <p:cNvPr id="7526" name="Google Shape;7526;p6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66"/>
          <p:cNvGrpSpPr/>
          <p:nvPr/>
        </p:nvGrpSpPr>
        <p:grpSpPr>
          <a:xfrm>
            <a:off x="3531248" y="2278191"/>
            <a:ext cx="250847" cy="358070"/>
            <a:chOff x="-48216525" y="3936125"/>
            <a:chExt cx="211900" cy="302475"/>
          </a:xfrm>
        </p:grpSpPr>
        <p:sp>
          <p:nvSpPr>
            <p:cNvPr id="7530" name="Google Shape;7530;p6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66"/>
          <p:cNvGrpSpPr/>
          <p:nvPr/>
        </p:nvGrpSpPr>
        <p:grpSpPr>
          <a:xfrm>
            <a:off x="2186966" y="2753261"/>
            <a:ext cx="355258" cy="355288"/>
            <a:chOff x="-46410500" y="3201275"/>
            <a:chExt cx="300100" cy="300125"/>
          </a:xfrm>
        </p:grpSpPr>
        <p:sp>
          <p:nvSpPr>
            <p:cNvPr id="7535" name="Google Shape;7535;p6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66"/>
          <p:cNvGrpSpPr/>
          <p:nvPr/>
        </p:nvGrpSpPr>
        <p:grpSpPr>
          <a:xfrm>
            <a:off x="2186966" y="3188692"/>
            <a:ext cx="355258" cy="356205"/>
            <a:chOff x="-46409700" y="3569100"/>
            <a:chExt cx="300100" cy="300900"/>
          </a:xfrm>
        </p:grpSpPr>
        <p:sp>
          <p:nvSpPr>
            <p:cNvPr id="7541" name="Google Shape;7541;p6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66"/>
          <p:cNvGrpSpPr/>
          <p:nvPr/>
        </p:nvGrpSpPr>
        <p:grpSpPr>
          <a:xfrm>
            <a:off x="2174847" y="3624124"/>
            <a:ext cx="379497" cy="358070"/>
            <a:chOff x="-46422300" y="3936925"/>
            <a:chExt cx="320575" cy="302475"/>
          </a:xfrm>
        </p:grpSpPr>
        <p:sp>
          <p:nvSpPr>
            <p:cNvPr id="7547" name="Google Shape;7547;p6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66"/>
          <p:cNvGrpSpPr/>
          <p:nvPr/>
        </p:nvGrpSpPr>
        <p:grpSpPr>
          <a:xfrm>
            <a:off x="3952426" y="3178452"/>
            <a:ext cx="356205" cy="355258"/>
            <a:chOff x="-44914800" y="3560450"/>
            <a:chExt cx="300900" cy="300100"/>
          </a:xfrm>
        </p:grpSpPr>
        <p:sp>
          <p:nvSpPr>
            <p:cNvPr id="7550" name="Google Shape;7550;p6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66"/>
          <p:cNvGrpSpPr/>
          <p:nvPr/>
        </p:nvGrpSpPr>
        <p:grpSpPr>
          <a:xfrm>
            <a:off x="1707478" y="1387086"/>
            <a:ext cx="354311" cy="354104"/>
            <a:chOff x="-49764975" y="3183375"/>
            <a:chExt cx="299300" cy="299125"/>
          </a:xfrm>
        </p:grpSpPr>
        <p:sp>
          <p:nvSpPr>
            <p:cNvPr id="7556" name="Google Shape;7556;p6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66"/>
          <p:cNvGrpSpPr/>
          <p:nvPr/>
        </p:nvGrpSpPr>
        <p:grpSpPr>
          <a:xfrm>
            <a:off x="1707478" y="1822547"/>
            <a:ext cx="354311" cy="355909"/>
            <a:chOff x="-49764975" y="3551225"/>
            <a:chExt cx="299300" cy="300650"/>
          </a:xfrm>
        </p:grpSpPr>
        <p:sp>
          <p:nvSpPr>
            <p:cNvPr id="7566" name="Google Shape;7566;p6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66"/>
          <p:cNvGrpSpPr/>
          <p:nvPr/>
        </p:nvGrpSpPr>
        <p:grpSpPr>
          <a:xfrm>
            <a:off x="1705140" y="2259310"/>
            <a:ext cx="358987" cy="355525"/>
            <a:chOff x="-49766550" y="3920175"/>
            <a:chExt cx="303250" cy="300325"/>
          </a:xfrm>
        </p:grpSpPr>
        <p:sp>
          <p:nvSpPr>
            <p:cNvPr id="7578" name="Google Shape;7578;p6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66"/>
          <p:cNvGrpSpPr/>
          <p:nvPr/>
        </p:nvGrpSpPr>
        <p:grpSpPr>
          <a:xfrm>
            <a:off x="3920671" y="1407358"/>
            <a:ext cx="357123" cy="354341"/>
            <a:chOff x="-47892800" y="3200500"/>
            <a:chExt cx="301675" cy="299325"/>
          </a:xfrm>
        </p:grpSpPr>
        <p:sp>
          <p:nvSpPr>
            <p:cNvPr id="7583" name="Google Shape;7583;p6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66"/>
          <p:cNvGrpSpPr/>
          <p:nvPr/>
        </p:nvGrpSpPr>
        <p:grpSpPr>
          <a:xfrm>
            <a:off x="3984537" y="1843707"/>
            <a:ext cx="229391" cy="355258"/>
            <a:chOff x="-47839250" y="3569100"/>
            <a:chExt cx="193775" cy="300100"/>
          </a:xfrm>
        </p:grpSpPr>
        <p:sp>
          <p:nvSpPr>
            <p:cNvPr id="7590" name="Google Shape;7590;p6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66"/>
          <p:cNvGrpSpPr/>
          <p:nvPr/>
        </p:nvGrpSpPr>
        <p:grpSpPr>
          <a:xfrm>
            <a:off x="3921603" y="2280056"/>
            <a:ext cx="355258" cy="356205"/>
            <a:chOff x="-47892800" y="3937700"/>
            <a:chExt cx="300100" cy="300900"/>
          </a:xfrm>
        </p:grpSpPr>
        <p:sp>
          <p:nvSpPr>
            <p:cNvPr id="7597" name="Google Shape;7597;p6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66"/>
          <p:cNvGrpSpPr/>
          <p:nvPr/>
        </p:nvGrpSpPr>
        <p:grpSpPr>
          <a:xfrm>
            <a:off x="2626898" y="2773770"/>
            <a:ext cx="355258" cy="311458"/>
            <a:chOff x="-46042675" y="3218600"/>
            <a:chExt cx="300100" cy="263100"/>
          </a:xfrm>
        </p:grpSpPr>
        <p:sp>
          <p:nvSpPr>
            <p:cNvPr id="7606" name="Google Shape;7606;p6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66"/>
          <p:cNvGrpSpPr/>
          <p:nvPr/>
        </p:nvGrpSpPr>
        <p:grpSpPr>
          <a:xfrm>
            <a:off x="2626898" y="3188219"/>
            <a:ext cx="355258" cy="323118"/>
            <a:chOff x="-46042675" y="3568700"/>
            <a:chExt cx="300100" cy="272950"/>
          </a:xfrm>
        </p:grpSpPr>
        <p:sp>
          <p:nvSpPr>
            <p:cNvPr id="7613" name="Google Shape;7613;p6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66"/>
          <p:cNvGrpSpPr/>
          <p:nvPr/>
        </p:nvGrpSpPr>
        <p:grpSpPr>
          <a:xfrm>
            <a:off x="2668849" y="3625189"/>
            <a:ext cx="271357" cy="356057"/>
            <a:chOff x="-46007225" y="3937825"/>
            <a:chExt cx="229225" cy="300775"/>
          </a:xfrm>
        </p:grpSpPr>
        <p:sp>
          <p:nvSpPr>
            <p:cNvPr id="7618" name="Google Shape;7618;p6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66"/>
          <p:cNvGrpSpPr/>
          <p:nvPr/>
        </p:nvGrpSpPr>
        <p:grpSpPr>
          <a:xfrm>
            <a:off x="3974341" y="3615275"/>
            <a:ext cx="312375" cy="357596"/>
            <a:chOff x="-44895900" y="3929450"/>
            <a:chExt cx="263875" cy="302075"/>
          </a:xfrm>
        </p:grpSpPr>
        <p:sp>
          <p:nvSpPr>
            <p:cNvPr id="7629" name="Google Shape;7629;p6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66"/>
          <p:cNvGrpSpPr/>
          <p:nvPr/>
        </p:nvGrpSpPr>
        <p:grpSpPr>
          <a:xfrm>
            <a:off x="2148160" y="1398036"/>
            <a:ext cx="356205" cy="332885"/>
            <a:chOff x="-49397175" y="3192625"/>
            <a:chExt cx="300900" cy="281200"/>
          </a:xfrm>
        </p:grpSpPr>
        <p:sp>
          <p:nvSpPr>
            <p:cNvPr id="7636" name="Google Shape;7636;p6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66"/>
          <p:cNvGrpSpPr/>
          <p:nvPr/>
        </p:nvGrpSpPr>
        <p:grpSpPr>
          <a:xfrm>
            <a:off x="2174263" y="1822251"/>
            <a:ext cx="304000" cy="356205"/>
            <a:chOff x="-49375900" y="3550975"/>
            <a:chExt cx="256800" cy="300900"/>
          </a:xfrm>
        </p:grpSpPr>
        <p:sp>
          <p:nvSpPr>
            <p:cNvPr id="7644" name="Google Shape;7644;p6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6"/>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66"/>
          <p:cNvGrpSpPr/>
          <p:nvPr/>
        </p:nvGrpSpPr>
        <p:grpSpPr>
          <a:xfrm>
            <a:off x="2169616" y="2259546"/>
            <a:ext cx="313293" cy="356205"/>
            <a:chOff x="-49378250" y="3920375"/>
            <a:chExt cx="264650" cy="300900"/>
          </a:xfrm>
        </p:grpSpPr>
        <p:sp>
          <p:nvSpPr>
            <p:cNvPr id="7656" name="Google Shape;7656;p6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66"/>
          <p:cNvGrpSpPr/>
          <p:nvPr/>
        </p:nvGrpSpPr>
        <p:grpSpPr>
          <a:xfrm>
            <a:off x="888604" y="2752344"/>
            <a:ext cx="312375" cy="357123"/>
            <a:chOff x="-47505300" y="3200500"/>
            <a:chExt cx="263875" cy="301675"/>
          </a:xfrm>
        </p:grpSpPr>
        <p:sp>
          <p:nvSpPr>
            <p:cNvPr id="7664" name="Google Shape;7664;p6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66"/>
          <p:cNvGrpSpPr/>
          <p:nvPr/>
        </p:nvGrpSpPr>
        <p:grpSpPr>
          <a:xfrm>
            <a:off x="866704" y="3188692"/>
            <a:ext cx="356176" cy="355051"/>
            <a:chOff x="-47524975" y="3569100"/>
            <a:chExt cx="300875" cy="299925"/>
          </a:xfrm>
        </p:grpSpPr>
        <p:sp>
          <p:nvSpPr>
            <p:cNvPr id="7678" name="Google Shape;7678;p6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66"/>
          <p:cNvGrpSpPr/>
          <p:nvPr/>
        </p:nvGrpSpPr>
        <p:grpSpPr>
          <a:xfrm>
            <a:off x="867162" y="3667954"/>
            <a:ext cx="355258" cy="270410"/>
            <a:chOff x="-47523400" y="3973950"/>
            <a:chExt cx="300100" cy="228425"/>
          </a:xfrm>
        </p:grpSpPr>
        <p:sp>
          <p:nvSpPr>
            <p:cNvPr id="7684" name="Google Shape;7684;p6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66"/>
          <p:cNvGrpSpPr/>
          <p:nvPr/>
        </p:nvGrpSpPr>
        <p:grpSpPr>
          <a:xfrm>
            <a:off x="3072283" y="2750953"/>
            <a:ext cx="354341" cy="357596"/>
            <a:chOff x="-45673275" y="3199325"/>
            <a:chExt cx="299325" cy="302075"/>
          </a:xfrm>
        </p:grpSpPr>
        <p:sp>
          <p:nvSpPr>
            <p:cNvPr id="7690" name="Google Shape;7690;p6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66"/>
          <p:cNvGrpSpPr/>
          <p:nvPr/>
        </p:nvGrpSpPr>
        <p:grpSpPr>
          <a:xfrm>
            <a:off x="3071351" y="3209202"/>
            <a:ext cx="356205" cy="314240"/>
            <a:chOff x="-45674075" y="3586425"/>
            <a:chExt cx="300900" cy="265450"/>
          </a:xfrm>
        </p:grpSpPr>
        <p:sp>
          <p:nvSpPr>
            <p:cNvPr id="7694" name="Google Shape;7694;p6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66"/>
          <p:cNvGrpSpPr/>
          <p:nvPr/>
        </p:nvGrpSpPr>
        <p:grpSpPr>
          <a:xfrm>
            <a:off x="3072283" y="3625041"/>
            <a:ext cx="354341" cy="356205"/>
            <a:chOff x="-45673275" y="3937700"/>
            <a:chExt cx="299325" cy="300900"/>
          </a:xfrm>
        </p:grpSpPr>
        <p:sp>
          <p:nvSpPr>
            <p:cNvPr id="7697" name="Google Shape;7697;p6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66"/>
          <p:cNvGrpSpPr/>
          <p:nvPr/>
        </p:nvGrpSpPr>
        <p:grpSpPr>
          <a:xfrm>
            <a:off x="2186449" y="4117825"/>
            <a:ext cx="356205" cy="356205"/>
            <a:chOff x="-44512325" y="3176075"/>
            <a:chExt cx="300900" cy="300900"/>
          </a:xfrm>
        </p:grpSpPr>
        <p:sp>
          <p:nvSpPr>
            <p:cNvPr id="7704" name="Google Shape;7704;p6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66"/>
          <p:cNvGrpSpPr/>
          <p:nvPr/>
        </p:nvGrpSpPr>
        <p:grpSpPr>
          <a:xfrm>
            <a:off x="2589789" y="1386849"/>
            <a:ext cx="354341" cy="354341"/>
            <a:chOff x="-49027775" y="3183175"/>
            <a:chExt cx="299325" cy="299325"/>
          </a:xfrm>
        </p:grpSpPr>
        <p:sp>
          <p:nvSpPr>
            <p:cNvPr id="7708" name="Google Shape;7708;p6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66"/>
          <p:cNvGrpSpPr/>
          <p:nvPr/>
        </p:nvGrpSpPr>
        <p:grpSpPr>
          <a:xfrm>
            <a:off x="2589330" y="1822251"/>
            <a:ext cx="355258" cy="357152"/>
            <a:chOff x="-49027775" y="3550975"/>
            <a:chExt cx="300100" cy="301700"/>
          </a:xfrm>
        </p:grpSpPr>
        <p:sp>
          <p:nvSpPr>
            <p:cNvPr id="7713" name="Google Shape;7713;p6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66"/>
          <p:cNvGrpSpPr/>
          <p:nvPr/>
        </p:nvGrpSpPr>
        <p:grpSpPr>
          <a:xfrm>
            <a:off x="2587406" y="2259310"/>
            <a:ext cx="359106" cy="355525"/>
            <a:chOff x="-49031025" y="3920175"/>
            <a:chExt cx="303350" cy="300325"/>
          </a:xfrm>
        </p:grpSpPr>
        <p:sp>
          <p:nvSpPr>
            <p:cNvPr id="7724" name="Google Shape;7724;p6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66"/>
          <p:cNvGrpSpPr/>
          <p:nvPr/>
        </p:nvGrpSpPr>
        <p:grpSpPr>
          <a:xfrm>
            <a:off x="1303511" y="2752344"/>
            <a:ext cx="356176" cy="354341"/>
            <a:chOff x="-47155575" y="3200500"/>
            <a:chExt cx="300875" cy="299325"/>
          </a:xfrm>
        </p:grpSpPr>
        <p:sp>
          <p:nvSpPr>
            <p:cNvPr id="7731" name="Google Shape;7731;p6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66"/>
          <p:cNvGrpSpPr/>
          <p:nvPr/>
        </p:nvGrpSpPr>
        <p:grpSpPr>
          <a:xfrm>
            <a:off x="1303970" y="3188692"/>
            <a:ext cx="355258" cy="355258"/>
            <a:chOff x="-47154800" y="3569100"/>
            <a:chExt cx="300100" cy="300100"/>
          </a:xfrm>
        </p:grpSpPr>
        <p:sp>
          <p:nvSpPr>
            <p:cNvPr id="7738" name="Google Shape;7738;p6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66"/>
          <p:cNvGrpSpPr/>
          <p:nvPr/>
        </p:nvGrpSpPr>
        <p:grpSpPr>
          <a:xfrm>
            <a:off x="1304443" y="3626905"/>
            <a:ext cx="354311" cy="353423"/>
            <a:chOff x="-47154000" y="3939275"/>
            <a:chExt cx="299300" cy="298550"/>
          </a:xfrm>
        </p:grpSpPr>
        <p:sp>
          <p:nvSpPr>
            <p:cNvPr id="7745" name="Google Shape;7745;p6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66"/>
          <p:cNvGrpSpPr/>
          <p:nvPr/>
        </p:nvGrpSpPr>
        <p:grpSpPr>
          <a:xfrm>
            <a:off x="3529733" y="2752344"/>
            <a:ext cx="312375" cy="354341"/>
            <a:chOff x="-45286550" y="3200500"/>
            <a:chExt cx="263875" cy="299325"/>
          </a:xfrm>
        </p:grpSpPr>
        <p:sp>
          <p:nvSpPr>
            <p:cNvPr id="7750" name="Google Shape;7750;p6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66"/>
          <p:cNvGrpSpPr/>
          <p:nvPr/>
        </p:nvGrpSpPr>
        <p:grpSpPr>
          <a:xfrm>
            <a:off x="3529733" y="3189639"/>
            <a:ext cx="312375" cy="354311"/>
            <a:chOff x="-45286550" y="3569900"/>
            <a:chExt cx="263875" cy="299300"/>
          </a:xfrm>
        </p:grpSpPr>
        <p:sp>
          <p:nvSpPr>
            <p:cNvPr id="7754" name="Google Shape;7754;p6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66"/>
          <p:cNvGrpSpPr/>
          <p:nvPr/>
        </p:nvGrpSpPr>
        <p:grpSpPr>
          <a:xfrm>
            <a:off x="3540920" y="3625988"/>
            <a:ext cx="290001" cy="355258"/>
            <a:chOff x="-45277900" y="3938500"/>
            <a:chExt cx="244975" cy="300100"/>
          </a:xfrm>
        </p:grpSpPr>
        <p:sp>
          <p:nvSpPr>
            <p:cNvPr id="7761" name="Google Shape;7761;p6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66"/>
          <p:cNvGrpSpPr/>
          <p:nvPr/>
        </p:nvGrpSpPr>
        <p:grpSpPr>
          <a:xfrm>
            <a:off x="2626869" y="4095090"/>
            <a:ext cx="355258" cy="355258"/>
            <a:chOff x="-44502875" y="3576975"/>
            <a:chExt cx="300100" cy="300100"/>
          </a:xfrm>
        </p:grpSpPr>
        <p:sp>
          <p:nvSpPr>
            <p:cNvPr id="7766" name="Google Shape;7766;p6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66"/>
          <p:cNvGrpSpPr/>
          <p:nvPr/>
        </p:nvGrpSpPr>
        <p:grpSpPr>
          <a:xfrm>
            <a:off x="4835456" y="1828361"/>
            <a:ext cx="356196" cy="354670"/>
            <a:chOff x="-13946200" y="3647075"/>
            <a:chExt cx="353650" cy="352100"/>
          </a:xfrm>
        </p:grpSpPr>
        <p:sp>
          <p:nvSpPr>
            <p:cNvPr id="7770" name="Google Shape;7770;p6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66"/>
          <p:cNvGrpSpPr/>
          <p:nvPr/>
        </p:nvGrpSpPr>
        <p:grpSpPr>
          <a:xfrm>
            <a:off x="6618849" y="1387844"/>
            <a:ext cx="357002" cy="354267"/>
            <a:chOff x="-12163025" y="3214275"/>
            <a:chExt cx="354450" cy="351700"/>
          </a:xfrm>
        </p:grpSpPr>
        <p:sp>
          <p:nvSpPr>
            <p:cNvPr id="7777" name="Google Shape;7777;p6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66"/>
          <p:cNvGrpSpPr/>
          <p:nvPr/>
        </p:nvGrpSpPr>
        <p:grpSpPr>
          <a:xfrm>
            <a:off x="6619629" y="1827581"/>
            <a:ext cx="355441" cy="356232"/>
            <a:chOff x="-12160675" y="3647875"/>
            <a:chExt cx="352900" cy="353650"/>
          </a:xfrm>
        </p:grpSpPr>
        <p:sp>
          <p:nvSpPr>
            <p:cNvPr id="7781" name="Google Shape;7781;p6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66"/>
          <p:cNvGrpSpPr/>
          <p:nvPr/>
        </p:nvGrpSpPr>
        <p:grpSpPr>
          <a:xfrm>
            <a:off x="6630345" y="2272036"/>
            <a:ext cx="354635" cy="356232"/>
            <a:chOff x="-12160675" y="4081850"/>
            <a:chExt cx="352100" cy="353650"/>
          </a:xfrm>
        </p:grpSpPr>
        <p:sp>
          <p:nvSpPr>
            <p:cNvPr id="7789" name="Google Shape;7789;p6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66"/>
          <p:cNvGrpSpPr/>
          <p:nvPr/>
        </p:nvGrpSpPr>
        <p:grpSpPr>
          <a:xfrm>
            <a:off x="4835311" y="2746480"/>
            <a:ext cx="355416" cy="355652"/>
            <a:chOff x="-10391650" y="3180600"/>
            <a:chExt cx="352875" cy="353075"/>
          </a:xfrm>
        </p:grpSpPr>
        <p:sp>
          <p:nvSpPr>
            <p:cNvPr id="7796" name="Google Shape;7796;p6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66"/>
          <p:cNvGrpSpPr/>
          <p:nvPr/>
        </p:nvGrpSpPr>
        <p:grpSpPr>
          <a:xfrm>
            <a:off x="4835310" y="3223278"/>
            <a:ext cx="354635" cy="353890"/>
            <a:chOff x="-10390875" y="3616350"/>
            <a:chExt cx="352100" cy="351325"/>
          </a:xfrm>
        </p:grpSpPr>
        <p:sp>
          <p:nvSpPr>
            <p:cNvPr id="7803" name="Google Shape;7803;p6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66"/>
          <p:cNvGrpSpPr/>
          <p:nvPr/>
        </p:nvGrpSpPr>
        <p:grpSpPr>
          <a:xfrm>
            <a:off x="7502285" y="2747943"/>
            <a:ext cx="312585" cy="354670"/>
            <a:chOff x="-10370400" y="4049550"/>
            <a:chExt cx="310350" cy="352100"/>
          </a:xfrm>
        </p:grpSpPr>
        <p:sp>
          <p:nvSpPr>
            <p:cNvPr id="7807" name="Google Shape;7807;p6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66"/>
          <p:cNvGrpSpPr/>
          <p:nvPr/>
        </p:nvGrpSpPr>
        <p:grpSpPr>
          <a:xfrm>
            <a:off x="6606541" y="2746884"/>
            <a:ext cx="379236" cy="354847"/>
            <a:chOff x="-8674650" y="3210975"/>
            <a:chExt cx="376525" cy="352275"/>
          </a:xfrm>
        </p:grpSpPr>
        <p:sp>
          <p:nvSpPr>
            <p:cNvPr id="7813" name="Google Shape;7813;p6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66"/>
          <p:cNvGrpSpPr/>
          <p:nvPr/>
        </p:nvGrpSpPr>
        <p:grpSpPr>
          <a:xfrm>
            <a:off x="5278038" y="1828361"/>
            <a:ext cx="356221" cy="354670"/>
            <a:chOff x="-13512225" y="3647075"/>
            <a:chExt cx="353675" cy="352100"/>
          </a:xfrm>
        </p:grpSpPr>
        <p:sp>
          <p:nvSpPr>
            <p:cNvPr id="7820" name="Google Shape;7820;p6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66"/>
          <p:cNvGrpSpPr/>
          <p:nvPr/>
        </p:nvGrpSpPr>
        <p:grpSpPr>
          <a:xfrm>
            <a:off x="5288351" y="2272427"/>
            <a:ext cx="356221" cy="355451"/>
            <a:chOff x="-13512225" y="4080275"/>
            <a:chExt cx="353675" cy="352875"/>
          </a:xfrm>
        </p:grpSpPr>
        <p:sp>
          <p:nvSpPr>
            <p:cNvPr id="7831" name="Google Shape;7831;p6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66"/>
          <p:cNvGrpSpPr/>
          <p:nvPr/>
        </p:nvGrpSpPr>
        <p:grpSpPr>
          <a:xfrm>
            <a:off x="7061431" y="1419788"/>
            <a:ext cx="356196" cy="290379"/>
            <a:chOff x="-11728250" y="3245400"/>
            <a:chExt cx="353650" cy="288275"/>
          </a:xfrm>
        </p:grpSpPr>
        <p:sp>
          <p:nvSpPr>
            <p:cNvPr id="7843" name="Google Shape;7843;p6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66"/>
          <p:cNvGrpSpPr/>
          <p:nvPr/>
        </p:nvGrpSpPr>
        <p:grpSpPr>
          <a:xfrm>
            <a:off x="7093939" y="2272427"/>
            <a:ext cx="311804" cy="355451"/>
            <a:chOff x="-11703850" y="4081850"/>
            <a:chExt cx="309575" cy="352875"/>
          </a:xfrm>
        </p:grpSpPr>
        <p:sp>
          <p:nvSpPr>
            <p:cNvPr id="7849" name="Google Shape;7849;p6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66"/>
          <p:cNvGrpSpPr/>
          <p:nvPr/>
        </p:nvGrpSpPr>
        <p:grpSpPr>
          <a:xfrm>
            <a:off x="5282595" y="2746580"/>
            <a:ext cx="357002" cy="355451"/>
            <a:chOff x="-9958475" y="3180025"/>
            <a:chExt cx="354450" cy="352875"/>
          </a:xfrm>
        </p:grpSpPr>
        <p:sp>
          <p:nvSpPr>
            <p:cNvPr id="7858" name="Google Shape;7858;p6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66"/>
          <p:cNvGrpSpPr/>
          <p:nvPr/>
        </p:nvGrpSpPr>
        <p:grpSpPr>
          <a:xfrm>
            <a:off x="5291722" y="3222561"/>
            <a:ext cx="337966" cy="355325"/>
            <a:chOff x="-9949025" y="3615575"/>
            <a:chExt cx="335550" cy="352750"/>
          </a:xfrm>
        </p:grpSpPr>
        <p:sp>
          <p:nvSpPr>
            <p:cNvPr id="7862" name="Google Shape;7862;p6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66"/>
          <p:cNvGrpSpPr/>
          <p:nvPr/>
        </p:nvGrpSpPr>
        <p:grpSpPr>
          <a:xfrm>
            <a:off x="7926568" y="2746067"/>
            <a:ext cx="360175" cy="358423"/>
            <a:chOff x="-9961625" y="4048175"/>
            <a:chExt cx="357600" cy="355825"/>
          </a:xfrm>
        </p:grpSpPr>
        <p:sp>
          <p:nvSpPr>
            <p:cNvPr id="7866" name="Google Shape;7866;p6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2" name="Google Shape;7872;p66"/>
          <p:cNvGrpSpPr/>
          <p:nvPr/>
        </p:nvGrpSpPr>
        <p:grpSpPr>
          <a:xfrm>
            <a:off x="6613289" y="3221579"/>
            <a:ext cx="364959" cy="357289"/>
            <a:chOff x="-8680950" y="3624225"/>
            <a:chExt cx="362350" cy="354700"/>
          </a:xfrm>
        </p:grpSpPr>
        <p:sp>
          <p:nvSpPr>
            <p:cNvPr id="7873" name="Google Shape;7873;p6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66"/>
          <p:cNvGrpSpPr/>
          <p:nvPr/>
        </p:nvGrpSpPr>
        <p:grpSpPr>
          <a:xfrm>
            <a:off x="5749533" y="1387239"/>
            <a:ext cx="313365" cy="355476"/>
            <a:chOff x="-13056975" y="3212300"/>
            <a:chExt cx="311125" cy="352900"/>
          </a:xfrm>
        </p:grpSpPr>
        <p:sp>
          <p:nvSpPr>
            <p:cNvPr id="7880" name="Google Shape;7880;p6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66"/>
          <p:cNvGrpSpPr/>
          <p:nvPr/>
        </p:nvGrpSpPr>
        <p:grpSpPr>
          <a:xfrm>
            <a:off x="5726921" y="1828034"/>
            <a:ext cx="358588" cy="355325"/>
            <a:chOff x="-13077450" y="3647075"/>
            <a:chExt cx="356025" cy="352750"/>
          </a:xfrm>
        </p:grpSpPr>
        <p:sp>
          <p:nvSpPr>
            <p:cNvPr id="7885" name="Google Shape;7885;p6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66"/>
          <p:cNvGrpSpPr/>
          <p:nvPr/>
        </p:nvGrpSpPr>
        <p:grpSpPr>
          <a:xfrm>
            <a:off x="5738027" y="2271633"/>
            <a:ext cx="357002" cy="357037"/>
            <a:chOff x="-13079025" y="4079475"/>
            <a:chExt cx="354450" cy="354450"/>
          </a:xfrm>
        </p:grpSpPr>
        <p:sp>
          <p:nvSpPr>
            <p:cNvPr id="7889" name="Google Shape;7889;p6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66"/>
          <p:cNvGrpSpPr/>
          <p:nvPr/>
        </p:nvGrpSpPr>
        <p:grpSpPr>
          <a:xfrm>
            <a:off x="7511094" y="1387642"/>
            <a:ext cx="356221" cy="354670"/>
            <a:chOff x="-11292700" y="3213875"/>
            <a:chExt cx="353675" cy="352100"/>
          </a:xfrm>
        </p:grpSpPr>
        <p:sp>
          <p:nvSpPr>
            <p:cNvPr id="7894" name="Google Shape;7894;p6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66"/>
          <p:cNvGrpSpPr/>
          <p:nvPr/>
        </p:nvGrpSpPr>
        <p:grpSpPr>
          <a:xfrm>
            <a:off x="7505152" y="1827581"/>
            <a:ext cx="368106" cy="356232"/>
            <a:chOff x="-11299000" y="3647875"/>
            <a:chExt cx="365475" cy="353650"/>
          </a:xfrm>
        </p:grpSpPr>
        <p:sp>
          <p:nvSpPr>
            <p:cNvPr id="7902" name="Google Shape;7902;p6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66"/>
          <p:cNvGrpSpPr/>
          <p:nvPr/>
        </p:nvGrpSpPr>
        <p:grpSpPr>
          <a:xfrm>
            <a:off x="7520614" y="2283532"/>
            <a:ext cx="357808" cy="333240"/>
            <a:chOff x="-11295075" y="4092875"/>
            <a:chExt cx="355250" cy="330825"/>
          </a:xfrm>
        </p:grpSpPr>
        <p:sp>
          <p:nvSpPr>
            <p:cNvPr id="7909" name="Google Shape;7909;p6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66"/>
          <p:cNvGrpSpPr/>
          <p:nvPr/>
        </p:nvGrpSpPr>
        <p:grpSpPr>
          <a:xfrm>
            <a:off x="5746214" y="2746580"/>
            <a:ext cx="312585" cy="355451"/>
            <a:chOff x="-9500075" y="3180800"/>
            <a:chExt cx="310350" cy="352875"/>
          </a:xfrm>
        </p:grpSpPr>
        <p:sp>
          <p:nvSpPr>
            <p:cNvPr id="7915" name="Google Shape;7915;p6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66"/>
          <p:cNvGrpSpPr/>
          <p:nvPr/>
        </p:nvGrpSpPr>
        <p:grpSpPr>
          <a:xfrm>
            <a:off x="5724005" y="3222095"/>
            <a:ext cx="356221" cy="356257"/>
            <a:chOff x="-9523700" y="3614000"/>
            <a:chExt cx="353675" cy="353675"/>
          </a:xfrm>
        </p:grpSpPr>
        <p:sp>
          <p:nvSpPr>
            <p:cNvPr id="7925" name="Google Shape;7925;p6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66"/>
          <p:cNvGrpSpPr/>
          <p:nvPr/>
        </p:nvGrpSpPr>
        <p:grpSpPr>
          <a:xfrm>
            <a:off x="7508956" y="3244737"/>
            <a:ext cx="356221" cy="354670"/>
            <a:chOff x="-9523700" y="4049550"/>
            <a:chExt cx="353675" cy="352100"/>
          </a:xfrm>
        </p:grpSpPr>
        <p:sp>
          <p:nvSpPr>
            <p:cNvPr id="7935" name="Google Shape;7935;p6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66"/>
          <p:cNvGrpSpPr/>
          <p:nvPr/>
        </p:nvGrpSpPr>
        <p:grpSpPr>
          <a:xfrm>
            <a:off x="7065071" y="3244710"/>
            <a:ext cx="357002" cy="311029"/>
            <a:chOff x="-8209150" y="3659675"/>
            <a:chExt cx="354450" cy="308775"/>
          </a:xfrm>
        </p:grpSpPr>
        <p:sp>
          <p:nvSpPr>
            <p:cNvPr id="7943" name="Google Shape;7943;p6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66"/>
          <p:cNvGrpSpPr/>
          <p:nvPr/>
        </p:nvGrpSpPr>
        <p:grpSpPr>
          <a:xfrm>
            <a:off x="6178632" y="2273623"/>
            <a:ext cx="356221" cy="353059"/>
            <a:chOff x="-12643475" y="4081850"/>
            <a:chExt cx="353675" cy="350500"/>
          </a:xfrm>
        </p:grpSpPr>
        <p:sp>
          <p:nvSpPr>
            <p:cNvPr id="7950" name="Google Shape;7950;p6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4" name="Google Shape;7954;p66"/>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5" name="Google Shape;7955;p66"/>
          <p:cNvGrpSpPr/>
          <p:nvPr/>
        </p:nvGrpSpPr>
        <p:grpSpPr>
          <a:xfrm>
            <a:off x="7961232" y="2283532"/>
            <a:ext cx="356221" cy="333240"/>
            <a:chOff x="-10858725" y="4092875"/>
            <a:chExt cx="353675" cy="330825"/>
          </a:xfrm>
        </p:grpSpPr>
        <p:sp>
          <p:nvSpPr>
            <p:cNvPr id="7956" name="Google Shape;7956;p6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66"/>
          <p:cNvGrpSpPr/>
          <p:nvPr/>
        </p:nvGrpSpPr>
        <p:grpSpPr>
          <a:xfrm>
            <a:off x="6219755" y="3222498"/>
            <a:ext cx="252278" cy="355451"/>
            <a:chOff x="-9039300" y="3614000"/>
            <a:chExt cx="250475" cy="352875"/>
          </a:xfrm>
        </p:grpSpPr>
        <p:sp>
          <p:nvSpPr>
            <p:cNvPr id="7963" name="Google Shape;7963;p6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66"/>
          <p:cNvGrpSpPr/>
          <p:nvPr/>
        </p:nvGrpSpPr>
        <p:grpSpPr>
          <a:xfrm>
            <a:off x="7951721" y="3244737"/>
            <a:ext cx="354635" cy="354670"/>
            <a:chOff x="-9088150" y="4049550"/>
            <a:chExt cx="352100" cy="352100"/>
          </a:xfrm>
        </p:grpSpPr>
        <p:sp>
          <p:nvSpPr>
            <p:cNvPr id="7966" name="Google Shape;7966;p6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66"/>
          <p:cNvGrpSpPr/>
          <p:nvPr/>
        </p:nvGrpSpPr>
        <p:grpSpPr>
          <a:xfrm>
            <a:off x="7086085" y="2746970"/>
            <a:ext cx="315757" cy="354670"/>
            <a:chOff x="-8191825" y="3174500"/>
            <a:chExt cx="313500" cy="352100"/>
          </a:xfrm>
        </p:grpSpPr>
        <p:sp>
          <p:nvSpPr>
            <p:cNvPr id="7973" name="Google Shape;7973;p6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6"/>
          <p:cNvGrpSpPr/>
          <p:nvPr/>
        </p:nvGrpSpPr>
        <p:grpSpPr>
          <a:xfrm>
            <a:off x="4835443" y="1387491"/>
            <a:ext cx="356221" cy="354973"/>
            <a:chOff x="-13947000" y="3212800"/>
            <a:chExt cx="353675" cy="352400"/>
          </a:xfrm>
        </p:grpSpPr>
        <p:sp>
          <p:nvSpPr>
            <p:cNvPr id="7977" name="Google Shape;7977;p6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9" name="Google Shape;7979;p66"/>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0" name="Google Shape;7980;p66"/>
          <p:cNvGrpSpPr/>
          <p:nvPr/>
        </p:nvGrpSpPr>
        <p:grpSpPr>
          <a:xfrm>
            <a:off x="5278038" y="1386849"/>
            <a:ext cx="356221" cy="356257"/>
            <a:chOff x="-13512225" y="3211525"/>
            <a:chExt cx="353675" cy="353675"/>
          </a:xfrm>
        </p:grpSpPr>
        <p:sp>
          <p:nvSpPr>
            <p:cNvPr id="7981" name="Google Shape;7981;p6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66"/>
          <p:cNvGrpSpPr/>
          <p:nvPr/>
        </p:nvGrpSpPr>
        <p:grpSpPr>
          <a:xfrm>
            <a:off x="6168320" y="1387239"/>
            <a:ext cx="356221" cy="355476"/>
            <a:chOff x="-12643475" y="3212300"/>
            <a:chExt cx="353675" cy="352900"/>
          </a:xfrm>
        </p:grpSpPr>
        <p:sp>
          <p:nvSpPr>
            <p:cNvPr id="7987" name="Google Shape;7987;p6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66"/>
          <p:cNvGrpSpPr/>
          <p:nvPr/>
        </p:nvGrpSpPr>
        <p:grpSpPr>
          <a:xfrm>
            <a:off x="6168320" y="1839013"/>
            <a:ext cx="356221" cy="333366"/>
            <a:chOff x="-12643475" y="3657325"/>
            <a:chExt cx="353675" cy="330950"/>
          </a:xfrm>
        </p:grpSpPr>
        <p:sp>
          <p:nvSpPr>
            <p:cNvPr id="7997" name="Google Shape;7997;p6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66"/>
          <p:cNvGrpSpPr/>
          <p:nvPr/>
        </p:nvGrpSpPr>
        <p:grpSpPr>
          <a:xfrm>
            <a:off x="7951322" y="1387642"/>
            <a:ext cx="355416" cy="354670"/>
            <a:chOff x="-10857925" y="3213875"/>
            <a:chExt cx="352875" cy="352100"/>
          </a:xfrm>
        </p:grpSpPr>
        <p:sp>
          <p:nvSpPr>
            <p:cNvPr id="8004" name="Google Shape;8004;p6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66"/>
          <p:cNvGrpSpPr/>
          <p:nvPr/>
        </p:nvGrpSpPr>
        <p:grpSpPr>
          <a:xfrm>
            <a:off x="6168237" y="2747071"/>
            <a:ext cx="356096" cy="354469"/>
            <a:chOff x="-9089725" y="3180200"/>
            <a:chExt cx="353550" cy="351900"/>
          </a:xfrm>
        </p:grpSpPr>
        <p:sp>
          <p:nvSpPr>
            <p:cNvPr id="8015" name="Google Shape;8015;p6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66"/>
          <p:cNvGrpSpPr/>
          <p:nvPr/>
        </p:nvGrpSpPr>
        <p:grpSpPr>
          <a:xfrm>
            <a:off x="7060235" y="1826875"/>
            <a:ext cx="358588" cy="357642"/>
            <a:chOff x="7083760" y="1971660"/>
            <a:chExt cx="358588" cy="357642"/>
          </a:xfrm>
        </p:grpSpPr>
        <p:sp>
          <p:nvSpPr>
            <p:cNvPr id="8018" name="Google Shape;8018;p6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0" name="Google Shape;8030;p6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031" name="Google Shape;8031;p6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35" name="Shape 8035"/>
        <p:cNvGrpSpPr/>
        <p:nvPr/>
      </p:nvGrpSpPr>
      <p:grpSpPr>
        <a:xfrm>
          <a:off x="0" y="0"/>
          <a:ext cx="0" cy="0"/>
          <a:chOff x="0" y="0"/>
          <a:chExt cx="0" cy="0"/>
        </a:xfrm>
      </p:grpSpPr>
      <p:sp>
        <p:nvSpPr>
          <p:cNvPr id="8036" name="Google Shape;8036;p67"/>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7" name="Google Shape;8037;p67"/>
          <p:cNvGrpSpPr/>
          <p:nvPr/>
        </p:nvGrpSpPr>
        <p:grpSpPr>
          <a:xfrm>
            <a:off x="719610" y="2243507"/>
            <a:ext cx="452798" cy="449473"/>
            <a:chOff x="-21322300" y="3693325"/>
            <a:chExt cx="306400" cy="304150"/>
          </a:xfrm>
        </p:grpSpPr>
        <p:sp>
          <p:nvSpPr>
            <p:cNvPr id="8038" name="Google Shape;8038;p6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67"/>
          <p:cNvGrpSpPr/>
          <p:nvPr/>
        </p:nvGrpSpPr>
        <p:grpSpPr>
          <a:xfrm>
            <a:off x="719019" y="2810244"/>
            <a:ext cx="453980" cy="422540"/>
            <a:chOff x="-21322300" y="4077125"/>
            <a:chExt cx="307200" cy="285925"/>
          </a:xfrm>
        </p:grpSpPr>
        <p:sp>
          <p:nvSpPr>
            <p:cNvPr id="8043" name="Google Shape;8043;p6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67"/>
          <p:cNvGrpSpPr/>
          <p:nvPr/>
        </p:nvGrpSpPr>
        <p:grpSpPr>
          <a:xfrm>
            <a:off x="3496195" y="1689128"/>
            <a:ext cx="451653" cy="450212"/>
            <a:chOff x="-19394200" y="3333800"/>
            <a:chExt cx="305625" cy="304650"/>
          </a:xfrm>
        </p:grpSpPr>
        <p:sp>
          <p:nvSpPr>
            <p:cNvPr id="8056" name="Google Shape;8056;p6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67"/>
          <p:cNvGrpSpPr/>
          <p:nvPr/>
        </p:nvGrpSpPr>
        <p:grpSpPr>
          <a:xfrm>
            <a:off x="3495032" y="2243580"/>
            <a:ext cx="453980" cy="449325"/>
            <a:chOff x="-19396575" y="3708500"/>
            <a:chExt cx="307200" cy="304050"/>
          </a:xfrm>
        </p:grpSpPr>
        <p:sp>
          <p:nvSpPr>
            <p:cNvPr id="8066" name="Google Shape;8066;p6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67"/>
          <p:cNvGrpSpPr/>
          <p:nvPr/>
        </p:nvGrpSpPr>
        <p:grpSpPr>
          <a:xfrm>
            <a:off x="3489212" y="2796461"/>
            <a:ext cx="465618" cy="450101"/>
            <a:chOff x="-19394200" y="4084200"/>
            <a:chExt cx="315075" cy="304575"/>
          </a:xfrm>
        </p:grpSpPr>
        <p:sp>
          <p:nvSpPr>
            <p:cNvPr id="8070" name="Google Shape;8070;p6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67"/>
          <p:cNvGrpSpPr/>
          <p:nvPr/>
        </p:nvGrpSpPr>
        <p:grpSpPr>
          <a:xfrm>
            <a:off x="6294923" y="1689001"/>
            <a:ext cx="400447" cy="450470"/>
            <a:chOff x="-17526750" y="3309200"/>
            <a:chExt cx="270975" cy="304825"/>
          </a:xfrm>
        </p:grpSpPr>
        <p:sp>
          <p:nvSpPr>
            <p:cNvPr id="8077" name="Google Shape;8077;p6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67"/>
          <p:cNvGrpSpPr/>
          <p:nvPr/>
        </p:nvGrpSpPr>
        <p:grpSpPr>
          <a:xfrm>
            <a:off x="6271075" y="2244173"/>
            <a:ext cx="448143" cy="448143"/>
            <a:chOff x="-17542500" y="3684100"/>
            <a:chExt cx="303250" cy="303250"/>
          </a:xfrm>
        </p:grpSpPr>
        <p:sp>
          <p:nvSpPr>
            <p:cNvPr id="8083" name="Google Shape;8083;p6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67"/>
          <p:cNvGrpSpPr/>
          <p:nvPr/>
        </p:nvGrpSpPr>
        <p:grpSpPr>
          <a:xfrm>
            <a:off x="6270484" y="2810817"/>
            <a:ext cx="449325" cy="421395"/>
            <a:chOff x="-17542500" y="4068450"/>
            <a:chExt cx="304050" cy="285150"/>
          </a:xfrm>
        </p:grpSpPr>
        <p:sp>
          <p:nvSpPr>
            <p:cNvPr id="8091" name="Google Shape;8091;p6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67"/>
          <p:cNvGrpSpPr/>
          <p:nvPr/>
        </p:nvGrpSpPr>
        <p:grpSpPr>
          <a:xfrm>
            <a:off x="3500906" y="3342211"/>
            <a:ext cx="343404" cy="449325"/>
            <a:chOff x="-15652200" y="3335975"/>
            <a:chExt cx="232375" cy="304050"/>
          </a:xfrm>
        </p:grpSpPr>
        <p:sp>
          <p:nvSpPr>
            <p:cNvPr id="8098" name="Google Shape;8098;p6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67"/>
          <p:cNvGrpSpPr/>
          <p:nvPr/>
        </p:nvGrpSpPr>
        <p:grpSpPr>
          <a:xfrm>
            <a:off x="1274819" y="2243729"/>
            <a:ext cx="449325" cy="449030"/>
            <a:chOff x="-20945825" y="3692175"/>
            <a:chExt cx="304050" cy="303850"/>
          </a:xfrm>
        </p:grpSpPr>
        <p:sp>
          <p:nvSpPr>
            <p:cNvPr id="8108" name="Google Shape;8108;p6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67"/>
          <p:cNvGrpSpPr/>
          <p:nvPr/>
        </p:nvGrpSpPr>
        <p:grpSpPr>
          <a:xfrm>
            <a:off x="4081644" y="1689848"/>
            <a:ext cx="372516" cy="448771"/>
            <a:chOff x="-18994100" y="3334775"/>
            <a:chExt cx="252075" cy="303675"/>
          </a:xfrm>
        </p:grpSpPr>
        <p:sp>
          <p:nvSpPr>
            <p:cNvPr id="8113" name="Google Shape;8113;p6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67"/>
          <p:cNvGrpSpPr/>
          <p:nvPr/>
        </p:nvGrpSpPr>
        <p:grpSpPr>
          <a:xfrm>
            <a:off x="4096200" y="2244743"/>
            <a:ext cx="343404" cy="446998"/>
            <a:chOff x="-18983850" y="3710075"/>
            <a:chExt cx="232375" cy="302475"/>
          </a:xfrm>
        </p:grpSpPr>
        <p:sp>
          <p:nvSpPr>
            <p:cNvPr id="8118" name="Google Shape;8118;p6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67"/>
          <p:cNvGrpSpPr/>
          <p:nvPr/>
        </p:nvGrpSpPr>
        <p:grpSpPr>
          <a:xfrm>
            <a:off x="1274247" y="1689573"/>
            <a:ext cx="450470" cy="449325"/>
            <a:chOff x="-20946600" y="3317850"/>
            <a:chExt cx="304825" cy="304050"/>
          </a:xfrm>
        </p:grpSpPr>
        <p:sp>
          <p:nvSpPr>
            <p:cNvPr id="8123" name="Google Shape;8123;p6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67"/>
          <p:cNvGrpSpPr/>
          <p:nvPr/>
        </p:nvGrpSpPr>
        <p:grpSpPr>
          <a:xfrm>
            <a:off x="1300422" y="2797442"/>
            <a:ext cx="398119" cy="448143"/>
            <a:chOff x="-20930075" y="4066100"/>
            <a:chExt cx="269400" cy="303250"/>
          </a:xfrm>
        </p:grpSpPr>
        <p:sp>
          <p:nvSpPr>
            <p:cNvPr id="8127" name="Google Shape;8127;p6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67"/>
          <p:cNvGrpSpPr/>
          <p:nvPr/>
        </p:nvGrpSpPr>
        <p:grpSpPr>
          <a:xfrm>
            <a:off x="4042667" y="2797422"/>
            <a:ext cx="450470" cy="448180"/>
            <a:chOff x="-19020075" y="4084200"/>
            <a:chExt cx="304825" cy="303275"/>
          </a:xfrm>
        </p:grpSpPr>
        <p:sp>
          <p:nvSpPr>
            <p:cNvPr id="8130" name="Google Shape;8130;p6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67"/>
          <p:cNvGrpSpPr/>
          <p:nvPr/>
        </p:nvGrpSpPr>
        <p:grpSpPr>
          <a:xfrm>
            <a:off x="6859931" y="1689001"/>
            <a:ext cx="396937" cy="450470"/>
            <a:chOff x="-17149475" y="3309200"/>
            <a:chExt cx="268600" cy="304825"/>
          </a:xfrm>
        </p:grpSpPr>
        <p:sp>
          <p:nvSpPr>
            <p:cNvPr id="8140" name="Google Shape;8140;p6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67"/>
          <p:cNvGrpSpPr/>
          <p:nvPr/>
        </p:nvGrpSpPr>
        <p:grpSpPr>
          <a:xfrm>
            <a:off x="6833737" y="2258120"/>
            <a:ext cx="449325" cy="420249"/>
            <a:chOff x="-17168375" y="3692750"/>
            <a:chExt cx="304050" cy="284375"/>
          </a:xfrm>
        </p:grpSpPr>
        <p:sp>
          <p:nvSpPr>
            <p:cNvPr id="8143" name="Google Shape;8143;p6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67"/>
          <p:cNvGrpSpPr/>
          <p:nvPr/>
        </p:nvGrpSpPr>
        <p:grpSpPr>
          <a:xfrm>
            <a:off x="6830246" y="2796852"/>
            <a:ext cx="456308" cy="449325"/>
            <a:chOff x="-17170750" y="4058800"/>
            <a:chExt cx="308775" cy="304050"/>
          </a:xfrm>
        </p:grpSpPr>
        <p:sp>
          <p:nvSpPr>
            <p:cNvPr id="8151" name="Google Shape;8151;p6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67"/>
          <p:cNvGrpSpPr/>
          <p:nvPr/>
        </p:nvGrpSpPr>
        <p:grpSpPr>
          <a:xfrm>
            <a:off x="5692143" y="3343358"/>
            <a:ext cx="450470" cy="446998"/>
            <a:chOff x="-15688425" y="3707725"/>
            <a:chExt cx="304825" cy="302475"/>
          </a:xfrm>
        </p:grpSpPr>
        <p:sp>
          <p:nvSpPr>
            <p:cNvPr id="8169" name="Google Shape;8169;p6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67"/>
          <p:cNvGrpSpPr/>
          <p:nvPr/>
        </p:nvGrpSpPr>
        <p:grpSpPr>
          <a:xfrm>
            <a:off x="1836300" y="1690441"/>
            <a:ext cx="451653" cy="447589"/>
            <a:chOff x="-20572500" y="3319025"/>
            <a:chExt cx="305625" cy="302875"/>
          </a:xfrm>
        </p:grpSpPr>
        <p:sp>
          <p:nvSpPr>
            <p:cNvPr id="8176" name="Google Shape;8176;p6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67"/>
          <p:cNvGrpSpPr/>
          <p:nvPr/>
        </p:nvGrpSpPr>
        <p:grpSpPr>
          <a:xfrm>
            <a:off x="1837463" y="2305410"/>
            <a:ext cx="449325" cy="325670"/>
            <a:chOff x="-20571700" y="3722875"/>
            <a:chExt cx="304050" cy="220375"/>
          </a:xfrm>
        </p:grpSpPr>
        <p:sp>
          <p:nvSpPr>
            <p:cNvPr id="8179" name="Google Shape;8179;p6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7"/>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67"/>
          <p:cNvGrpSpPr/>
          <p:nvPr/>
        </p:nvGrpSpPr>
        <p:grpSpPr>
          <a:xfrm>
            <a:off x="1836891" y="2796278"/>
            <a:ext cx="450470" cy="450470"/>
            <a:chOff x="-20571700" y="4066875"/>
            <a:chExt cx="304825" cy="304825"/>
          </a:xfrm>
        </p:grpSpPr>
        <p:sp>
          <p:nvSpPr>
            <p:cNvPr id="8187" name="Google Shape;8187;p6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67"/>
          <p:cNvGrpSpPr/>
          <p:nvPr/>
        </p:nvGrpSpPr>
        <p:grpSpPr>
          <a:xfrm>
            <a:off x="4603593" y="1688259"/>
            <a:ext cx="453980" cy="451948"/>
            <a:chOff x="-18645175" y="3334200"/>
            <a:chExt cx="307200" cy="305825"/>
          </a:xfrm>
        </p:grpSpPr>
        <p:sp>
          <p:nvSpPr>
            <p:cNvPr id="8194" name="Google Shape;8194;p6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67"/>
          <p:cNvGrpSpPr/>
          <p:nvPr/>
        </p:nvGrpSpPr>
        <p:grpSpPr>
          <a:xfrm>
            <a:off x="4604184" y="2242989"/>
            <a:ext cx="452798" cy="450507"/>
            <a:chOff x="-18645175" y="3708500"/>
            <a:chExt cx="306400" cy="304850"/>
          </a:xfrm>
        </p:grpSpPr>
        <p:sp>
          <p:nvSpPr>
            <p:cNvPr id="8200" name="Google Shape;8200;p6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67"/>
          <p:cNvGrpSpPr/>
          <p:nvPr/>
        </p:nvGrpSpPr>
        <p:grpSpPr>
          <a:xfrm>
            <a:off x="4601857" y="2795630"/>
            <a:ext cx="457453" cy="451763"/>
            <a:chOff x="-18647525" y="4082625"/>
            <a:chExt cx="309550" cy="305700"/>
          </a:xfrm>
        </p:grpSpPr>
        <p:sp>
          <p:nvSpPr>
            <p:cNvPr id="8208" name="Google Shape;8208;p6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67"/>
          <p:cNvGrpSpPr/>
          <p:nvPr/>
        </p:nvGrpSpPr>
        <p:grpSpPr>
          <a:xfrm>
            <a:off x="7412241" y="1689592"/>
            <a:ext cx="395755" cy="449288"/>
            <a:chOff x="-16775350" y="3309200"/>
            <a:chExt cx="267800" cy="304025"/>
          </a:xfrm>
        </p:grpSpPr>
        <p:sp>
          <p:nvSpPr>
            <p:cNvPr id="8213" name="Google Shape;8213;p6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67"/>
          <p:cNvGrpSpPr/>
          <p:nvPr/>
        </p:nvGrpSpPr>
        <p:grpSpPr>
          <a:xfrm>
            <a:off x="7412241" y="2241827"/>
            <a:ext cx="395755" cy="452835"/>
            <a:chOff x="-16775350" y="3683300"/>
            <a:chExt cx="267800" cy="306425"/>
          </a:xfrm>
        </p:grpSpPr>
        <p:sp>
          <p:nvSpPr>
            <p:cNvPr id="8217" name="Google Shape;8217;p6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67"/>
          <p:cNvGrpSpPr/>
          <p:nvPr/>
        </p:nvGrpSpPr>
        <p:grpSpPr>
          <a:xfrm>
            <a:off x="7384292" y="2796870"/>
            <a:ext cx="451653" cy="449288"/>
            <a:chOff x="-16794250" y="4058225"/>
            <a:chExt cx="305625" cy="304025"/>
          </a:xfrm>
        </p:grpSpPr>
        <p:sp>
          <p:nvSpPr>
            <p:cNvPr id="8221" name="Google Shape;8221;p6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0" name="Google Shape;8230;p67"/>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1" name="Google Shape;8231;p67"/>
          <p:cNvGrpSpPr/>
          <p:nvPr/>
        </p:nvGrpSpPr>
        <p:grpSpPr>
          <a:xfrm>
            <a:off x="2385709" y="1689573"/>
            <a:ext cx="457453" cy="449325"/>
            <a:chOff x="-20199150" y="3317850"/>
            <a:chExt cx="309550" cy="304050"/>
          </a:xfrm>
        </p:grpSpPr>
        <p:sp>
          <p:nvSpPr>
            <p:cNvPr id="8232" name="Google Shape;8232;p6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67"/>
          <p:cNvGrpSpPr/>
          <p:nvPr/>
        </p:nvGrpSpPr>
        <p:grpSpPr>
          <a:xfrm>
            <a:off x="2388036" y="2242861"/>
            <a:ext cx="452798" cy="450766"/>
            <a:chOff x="-20199150" y="3693150"/>
            <a:chExt cx="306400" cy="305025"/>
          </a:xfrm>
        </p:grpSpPr>
        <p:sp>
          <p:nvSpPr>
            <p:cNvPr id="8240" name="Google Shape;8240;p6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67"/>
          <p:cNvGrpSpPr/>
          <p:nvPr/>
        </p:nvGrpSpPr>
        <p:grpSpPr>
          <a:xfrm>
            <a:off x="2388609" y="2795687"/>
            <a:ext cx="451653" cy="451653"/>
            <a:chOff x="-20197575" y="4066875"/>
            <a:chExt cx="305625" cy="305625"/>
          </a:xfrm>
        </p:grpSpPr>
        <p:sp>
          <p:nvSpPr>
            <p:cNvPr id="8247" name="Google Shape;8247;p6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67"/>
          <p:cNvGrpSpPr/>
          <p:nvPr/>
        </p:nvGrpSpPr>
        <p:grpSpPr>
          <a:xfrm>
            <a:off x="5170827" y="1687520"/>
            <a:ext cx="449325" cy="453426"/>
            <a:chOff x="-18271050" y="3333200"/>
            <a:chExt cx="304050" cy="306825"/>
          </a:xfrm>
        </p:grpSpPr>
        <p:sp>
          <p:nvSpPr>
            <p:cNvPr id="8256" name="Google Shape;8256;p6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67"/>
          <p:cNvGrpSpPr/>
          <p:nvPr/>
        </p:nvGrpSpPr>
        <p:grpSpPr>
          <a:xfrm>
            <a:off x="5171399" y="2244171"/>
            <a:ext cx="448180" cy="448143"/>
            <a:chOff x="-18270275" y="3710875"/>
            <a:chExt cx="303275" cy="303250"/>
          </a:xfrm>
        </p:grpSpPr>
        <p:sp>
          <p:nvSpPr>
            <p:cNvPr id="8262" name="Google Shape;8262;p6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67"/>
          <p:cNvGrpSpPr/>
          <p:nvPr/>
        </p:nvGrpSpPr>
        <p:grpSpPr>
          <a:xfrm>
            <a:off x="5224951" y="2797422"/>
            <a:ext cx="341076" cy="448180"/>
            <a:chOff x="-18234025" y="4084200"/>
            <a:chExt cx="230800" cy="303275"/>
          </a:xfrm>
        </p:grpSpPr>
        <p:sp>
          <p:nvSpPr>
            <p:cNvPr id="8269" name="Google Shape;8269;p6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67"/>
          <p:cNvGrpSpPr/>
          <p:nvPr/>
        </p:nvGrpSpPr>
        <p:grpSpPr>
          <a:xfrm>
            <a:off x="2337506" y="3341641"/>
            <a:ext cx="449325" cy="450470"/>
            <a:chOff x="-16419350" y="3308400"/>
            <a:chExt cx="304050" cy="304825"/>
          </a:xfrm>
        </p:grpSpPr>
        <p:sp>
          <p:nvSpPr>
            <p:cNvPr id="8273" name="Google Shape;8273;p6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67"/>
          <p:cNvGrpSpPr/>
          <p:nvPr/>
        </p:nvGrpSpPr>
        <p:grpSpPr>
          <a:xfrm>
            <a:off x="4609062" y="3340423"/>
            <a:ext cx="395755" cy="452872"/>
            <a:chOff x="-16401225" y="3683275"/>
            <a:chExt cx="267800" cy="306450"/>
          </a:xfrm>
        </p:grpSpPr>
        <p:sp>
          <p:nvSpPr>
            <p:cNvPr id="8281" name="Google Shape;8281;p6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67"/>
          <p:cNvGrpSpPr/>
          <p:nvPr/>
        </p:nvGrpSpPr>
        <p:grpSpPr>
          <a:xfrm>
            <a:off x="7974511" y="2797062"/>
            <a:ext cx="450470" cy="448180"/>
            <a:chOff x="-16419350" y="4058200"/>
            <a:chExt cx="304825" cy="303275"/>
          </a:xfrm>
        </p:grpSpPr>
        <p:sp>
          <p:nvSpPr>
            <p:cNvPr id="8289" name="Google Shape;8289;p6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67"/>
          <p:cNvGrpSpPr/>
          <p:nvPr/>
        </p:nvGrpSpPr>
        <p:grpSpPr>
          <a:xfrm>
            <a:off x="4001398" y="3343080"/>
            <a:ext cx="450507" cy="447589"/>
            <a:chOff x="-15296200" y="3326900"/>
            <a:chExt cx="304850" cy="302875"/>
          </a:xfrm>
        </p:grpSpPr>
        <p:sp>
          <p:nvSpPr>
            <p:cNvPr id="8297" name="Google Shape;8297;p6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67"/>
          <p:cNvGrpSpPr/>
          <p:nvPr/>
        </p:nvGrpSpPr>
        <p:grpSpPr>
          <a:xfrm>
            <a:off x="2917051" y="1706881"/>
            <a:ext cx="486566" cy="414708"/>
            <a:chOff x="-19835275" y="3330250"/>
            <a:chExt cx="329250" cy="280625"/>
          </a:xfrm>
        </p:grpSpPr>
        <p:sp>
          <p:nvSpPr>
            <p:cNvPr id="8303" name="Google Shape;8303;p6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67"/>
          <p:cNvGrpSpPr/>
          <p:nvPr/>
        </p:nvGrpSpPr>
        <p:grpSpPr>
          <a:xfrm>
            <a:off x="2935080" y="2243470"/>
            <a:ext cx="450507" cy="449547"/>
            <a:chOff x="-19822675" y="3692750"/>
            <a:chExt cx="304850" cy="304200"/>
          </a:xfrm>
        </p:grpSpPr>
        <p:sp>
          <p:nvSpPr>
            <p:cNvPr id="8307" name="Google Shape;8307;p6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67"/>
          <p:cNvGrpSpPr/>
          <p:nvPr/>
        </p:nvGrpSpPr>
        <p:grpSpPr>
          <a:xfrm>
            <a:off x="2935672" y="2796278"/>
            <a:ext cx="449325" cy="450470"/>
            <a:chOff x="-19822675" y="4066875"/>
            <a:chExt cx="304050" cy="304825"/>
          </a:xfrm>
        </p:grpSpPr>
        <p:sp>
          <p:nvSpPr>
            <p:cNvPr id="8313" name="Google Shape;8313;p6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67"/>
          <p:cNvGrpSpPr/>
          <p:nvPr/>
        </p:nvGrpSpPr>
        <p:grpSpPr>
          <a:xfrm>
            <a:off x="5744740" y="1689571"/>
            <a:ext cx="399302" cy="449325"/>
            <a:chOff x="-17878825" y="3334400"/>
            <a:chExt cx="270200" cy="304050"/>
          </a:xfrm>
        </p:grpSpPr>
        <p:sp>
          <p:nvSpPr>
            <p:cNvPr id="8320" name="Google Shape;8320;p6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67"/>
          <p:cNvGrpSpPr/>
          <p:nvPr/>
        </p:nvGrpSpPr>
        <p:grpSpPr>
          <a:xfrm>
            <a:off x="5718565" y="2242416"/>
            <a:ext cx="451653" cy="451653"/>
            <a:chOff x="-17896150" y="3709300"/>
            <a:chExt cx="305625" cy="305625"/>
          </a:xfrm>
        </p:grpSpPr>
        <p:sp>
          <p:nvSpPr>
            <p:cNvPr id="8328" name="Google Shape;8328;p6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67"/>
          <p:cNvGrpSpPr/>
          <p:nvPr/>
        </p:nvGrpSpPr>
        <p:grpSpPr>
          <a:xfrm>
            <a:off x="5746495" y="2795686"/>
            <a:ext cx="395792" cy="451653"/>
            <a:chOff x="-17878025" y="4082625"/>
            <a:chExt cx="267825" cy="305625"/>
          </a:xfrm>
        </p:grpSpPr>
        <p:sp>
          <p:nvSpPr>
            <p:cNvPr id="8333" name="Google Shape;8333;p6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67"/>
          <p:cNvGrpSpPr/>
          <p:nvPr/>
        </p:nvGrpSpPr>
        <p:grpSpPr>
          <a:xfrm>
            <a:off x="2890388" y="3355015"/>
            <a:ext cx="450507" cy="423722"/>
            <a:chOff x="-16044450" y="3317850"/>
            <a:chExt cx="304850" cy="286725"/>
          </a:xfrm>
        </p:grpSpPr>
        <p:sp>
          <p:nvSpPr>
            <p:cNvPr id="8341" name="Google Shape;8341;p6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5" name="Google Shape;8345;p67"/>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6" name="Google Shape;8346;p67"/>
          <p:cNvGrpSpPr/>
          <p:nvPr/>
        </p:nvGrpSpPr>
        <p:grpSpPr>
          <a:xfrm>
            <a:off x="8012905" y="2243724"/>
            <a:ext cx="373662" cy="449030"/>
            <a:chOff x="-16018450" y="4058400"/>
            <a:chExt cx="252850" cy="303850"/>
          </a:xfrm>
        </p:grpSpPr>
        <p:sp>
          <p:nvSpPr>
            <p:cNvPr id="8347" name="Google Shape;8347;p6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1" name="Google Shape;8351;p67"/>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32"/>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COMPANY </a:t>
            </a:r>
            <a:r>
              <a:rPr b="0" lang="en"/>
              <a:t>MILESTONES</a:t>
            </a:r>
            <a:endParaRPr b="0"/>
          </a:p>
        </p:txBody>
      </p:sp>
      <p:sp>
        <p:nvSpPr>
          <p:cNvPr id="749" name="Google Shape;749;p32"/>
          <p:cNvSpPr/>
          <p:nvPr/>
        </p:nvSpPr>
        <p:spPr>
          <a:xfrm>
            <a:off x="1101125" y="1300575"/>
            <a:ext cx="1037700" cy="1037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lt1"/>
                </a:solidFill>
                <a:latin typeface="Titillium Web"/>
                <a:ea typeface="Titillium Web"/>
                <a:cs typeface="Titillium Web"/>
                <a:sym typeface="Titillium Web"/>
              </a:rPr>
              <a:t>01</a:t>
            </a:r>
            <a:endParaRPr sz="3500"/>
          </a:p>
        </p:txBody>
      </p:sp>
      <p:sp>
        <p:nvSpPr>
          <p:cNvPr id="750" name="Google Shape;750;p32"/>
          <p:cNvSpPr/>
          <p:nvPr/>
        </p:nvSpPr>
        <p:spPr>
          <a:xfrm>
            <a:off x="3069138" y="1300575"/>
            <a:ext cx="1037700" cy="1037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lt1"/>
                </a:solidFill>
                <a:latin typeface="Titillium Web"/>
                <a:ea typeface="Titillium Web"/>
                <a:cs typeface="Titillium Web"/>
                <a:sym typeface="Titillium Web"/>
              </a:rPr>
              <a:t>02</a:t>
            </a:r>
            <a:endParaRPr sz="3500"/>
          </a:p>
        </p:txBody>
      </p:sp>
      <p:sp>
        <p:nvSpPr>
          <p:cNvPr id="751" name="Google Shape;751;p32"/>
          <p:cNvSpPr/>
          <p:nvPr/>
        </p:nvSpPr>
        <p:spPr>
          <a:xfrm>
            <a:off x="5037163" y="1300575"/>
            <a:ext cx="1037700" cy="1037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lt1"/>
                </a:solidFill>
                <a:latin typeface="Titillium Web"/>
                <a:ea typeface="Titillium Web"/>
                <a:cs typeface="Titillium Web"/>
                <a:sym typeface="Titillium Web"/>
              </a:rPr>
              <a:t>03</a:t>
            </a:r>
            <a:endParaRPr sz="3500"/>
          </a:p>
        </p:txBody>
      </p:sp>
      <p:sp>
        <p:nvSpPr>
          <p:cNvPr id="752" name="Google Shape;752;p32"/>
          <p:cNvSpPr txBox="1"/>
          <p:nvPr>
            <p:ph idx="4294967295" type="title"/>
          </p:nvPr>
        </p:nvSpPr>
        <p:spPr>
          <a:xfrm>
            <a:off x="4649260" y="2668600"/>
            <a:ext cx="1813500" cy="458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MILESTONE</a:t>
            </a:r>
            <a:r>
              <a:rPr lang="en" sz="2000"/>
              <a:t> 3</a:t>
            </a:r>
            <a:endParaRPr sz="2000"/>
          </a:p>
        </p:txBody>
      </p:sp>
      <p:sp>
        <p:nvSpPr>
          <p:cNvPr id="753" name="Google Shape;753;p32"/>
          <p:cNvSpPr txBox="1"/>
          <p:nvPr>
            <p:ph idx="4294967295" type="title"/>
          </p:nvPr>
        </p:nvSpPr>
        <p:spPr>
          <a:xfrm>
            <a:off x="2681242" y="2668600"/>
            <a:ext cx="1813500" cy="458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MILESTONE</a:t>
            </a:r>
            <a:r>
              <a:rPr lang="en" sz="2000"/>
              <a:t> 2</a:t>
            </a:r>
            <a:endParaRPr sz="2000"/>
          </a:p>
        </p:txBody>
      </p:sp>
      <p:sp>
        <p:nvSpPr>
          <p:cNvPr id="754" name="Google Shape;754;p32"/>
          <p:cNvSpPr txBox="1"/>
          <p:nvPr>
            <p:ph idx="4294967295" type="subTitle"/>
          </p:nvPr>
        </p:nvSpPr>
        <p:spPr>
          <a:xfrm>
            <a:off x="713225" y="3127000"/>
            <a:ext cx="1813500" cy="625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200"/>
              </a:spcAft>
              <a:buClr>
                <a:schemeClr val="dk1"/>
              </a:buClr>
              <a:buSzPts val="1100"/>
              <a:buFont typeface="Arial"/>
              <a:buNone/>
            </a:pPr>
            <a:r>
              <a:rPr lang="en">
                <a:solidFill>
                  <a:schemeClr val="dk1"/>
                </a:solidFill>
              </a:rPr>
              <a:t>Mercury is the closest planet to the Sun</a:t>
            </a:r>
            <a:endParaRPr>
              <a:solidFill>
                <a:schemeClr val="dk1"/>
              </a:solidFill>
            </a:endParaRPr>
          </a:p>
        </p:txBody>
      </p:sp>
      <p:sp>
        <p:nvSpPr>
          <p:cNvPr id="755" name="Google Shape;755;p32"/>
          <p:cNvSpPr txBox="1"/>
          <p:nvPr>
            <p:ph idx="4294967295" type="subTitle"/>
          </p:nvPr>
        </p:nvSpPr>
        <p:spPr>
          <a:xfrm>
            <a:off x="2681242" y="3127000"/>
            <a:ext cx="1813500" cy="625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200"/>
              </a:spcAft>
              <a:buClr>
                <a:schemeClr val="dk1"/>
              </a:buClr>
              <a:buSzPts val="1100"/>
              <a:buFont typeface="Arial"/>
              <a:buNone/>
            </a:pPr>
            <a:r>
              <a:rPr lang="en">
                <a:solidFill>
                  <a:schemeClr val="dk1"/>
                </a:solidFill>
              </a:rPr>
              <a:t>Venus is the second planet from the Sun</a:t>
            </a:r>
            <a:endParaRPr>
              <a:solidFill>
                <a:schemeClr val="dk1"/>
              </a:solidFill>
            </a:endParaRPr>
          </a:p>
        </p:txBody>
      </p:sp>
      <p:sp>
        <p:nvSpPr>
          <p:cNvPr id="756" name="Google Shape;756;p32"/>
          <p:cNvSpPr txBox="1"/>
          <p:nvPr>
            <p:ph idx="4294967295" type="title"/>
          </p:nvPr>
        </p:nvSpPr>
        <p:spPr>
          <a:xfrm>
            <a:off x="713225" y="2668600"/>
            <a:ext cx="1813500" cy="458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MILESTONE</a:t>
            </a:r>
            <a:r>
              <a:rPr lang="en" sz="2000"/>
              <a:t> 1</a:t>
            </a:r>
            <a:endParaRPr sz="2000"/>
          </a:p>
        </p:txBody>
      </p:sp>
      <p:sp>
        <p:nvSpPr>
          <p:cNvPr id="757" name="Google Shape;757;p32"/>
          <p:cNvSpPr txBox="1"/>
          <p:nvPr>
            <p:ph idx="4294967295" type="subTitle"/>
          </p:nvPr>
        </p:nvSpPr>
        <p:spPr>
          <a:xfrm>
            <a:off x="4649258" y="3127000"/>
            <a:ext cx="1813500" cy="625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200"/>
              </a:spcAft>
              <a:buClr>
                <a:schemeClr val="dk1"/>
              </a:buClr>
              <a:buSzPts val="1100"/>
              <a:buFont typeface="Arial"/>
              <a:buNone/>
            </a:pPr>
            <a:r>
              <a:rPr lang="en">
                <a:solidFill>
                  <a:schemeClr val="dk1"/>
                </a:solidFill>
              </a:rPr>
              <a:t>Despite being red, Mars is actuall</a:t>
            </a:r>
            <a:r>
              <a:rPr lang="en"/>
              <a:t>y a</a:t>
            </a:r>
            <a:r>
              <a:rPr lang="en">
                <a:solidFill>
                  <a:schemeClr val="dk1"/>
                </a:solidFill>
              </a:rPr>
              <a:t> cold place</a:t>
            </a:r>
            <a:endParaRPr>
              <a:solidFill>
                <a:schemeClr val="dk1"/>
              </a:solidFill>
            </a:endParaRPr>
          </a:p>
        </p:txBody>
      </p:sp>
      <p:sp>
        <p:nvSpPr>
          <p:cNvPr id="758" name="Google Shape;758;p32"/>
          <p:cNvSpPr txBox="1"/>
          <p:nvPr>
            <p:ph idx="4294967295" type="title"/>
          </p:nvPr>
        </p:nvSpPr>
        <p:spPr>
          <a:xfrm>
            <a:off x="6617277" y="2668600"/>
            <a:ext cx="1813500" cy="458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MILESTONE</a:t>
            </a:r>
            <a:r>
              <a:rPr lang="en" sz="2000"/>
              <a:t> 4</a:t>
            </a:r>
            <a:endParaRPr sz="2000"/>
          </a:p>
        </p:txBody>
      </p:sp>
      <p:sp>
        <p:nvSpPr>
          <p:cNvPr id="759" name="Google Shape;759;p32"/>
          <p:cNvSpPr txBox="1"/>
          <p:nvPr>
            <p:ph idx="4294967295" type="subTitle"/>
          </p:nvPr>
        </p:nvSpPr>
        <p:spPr>
          <a:xfrm>
            <a:off x="6617275" y="3127000"/>
            <a:ext cx="1813500" cy="625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200"/>
              </a:spcAft>
              <a:buClr>
                <a:schemeClr val="dk1"/>
              </a:buClr>
              <a:buSzPts val="1100"/>
              <a:buFont typeface="Arial"/>
              <a:buNone/>
            </a:pPr>
            <a:r>
              <a:rPr lang="en">
                <a:solidFill>
                  <a:schemeClr val="dk1"/>
                </a:solidFill>
              </a:rPr>
              <a:t>Saturn is a gas giant and has several rings</a:t>
            </a:r>
            <a:endParaRPr>
              <a:solidFill>
                <a:schemeClr val="dk1"/>
              </a:solidFill>
            </a:endParaRPr>
          </a:p>
        </p:txBody>
      </p:sp>
      <p:sp>
        <p:nvSpPr>
          <p:cNvPr id="760" name="Google Shape;760;p32"/>
          <p:cNvSpPr/>
          <p:nvPr/>
        </p:nvSpPr>
        <p:spPr>
          <a:xfrm>
            <a:off x="7005175" y="1300575"/>
            <a:ext cx="1037700" cy="1037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lt1"/>
                </a:solidFill>
                <a:latin typeface="Titillium Web"/>
                <a:ea typeface="Titillium Web"/>
                <a:cs typeface="Titillium Web"/>
                <a:sym typeface="Titillium Web"/>
              </a:rPr>
              <a:t>04</a:t>
            </a:r>
            <a:endParaRPr sz="3500"/>
          </a:p>
        </p:txBody>
      </p:sp>
      <p:sp>
        <p:nvSpPr>
          <p:cNvPr id="761" name="Google Shape;761;p32"/>
          <p:cNvSpPr txBox="1"/>
          <p:nvPr>
            <p:ph idx="4294967295" type="title"/>
          </p:nvPr>
        </p:nvSpPr>
        <p:spPr>
          <a:xfrm>
            <a:off x="4998011" y="4114675"/>
            <a:ext cx="1116000" cy="4584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rPr>
              <a:t>20XX</a:t>
            </a:r>
            <a:endParaRPr sz="2000">
              <a:solidFill>
                <a:schemeClr val="lt1"/>
              </a:solidFill>
            </a:endParaRPr>
          </a:p>
        </p:txBody>
      </p:sp>
      <p:sp>
        <p:nvSpPr>
          <p:cNvPr id="762" name="Google Shape;762;p32"/>
          <p:cNvSpPr txBox="1"/>
          <p:nvPr>
            <p:ph idx="4294967295" type="title"/>
          </p:nvPr>
        </p:nvSpPr>
        <p:spPr>
          <a:xfrm>
            <a:off x="3029989" y="4114675"/>
            <a:ext cx="1116000" cy="4584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rPr>
              <a:t>20XX</a:t>
            </a:r>
            <a:endParaRPr sz="2000">
              <a:solidFill>
                <a:schemeClr val="lt1"/>
              </a:solidFill>
            </a:endParaRPr>
          </a:p>
        </p:txBody>
      </p:sp>
      <p:sp>
        <p:nvSpPr>
          <p:cNvPr id="763" name="Google Shape;763;p32"/>
          <p:cNvSpPr txBox="1"/>
          <p:nvPr>
            <p:ph idx="4294967295" type="title"/>
          </p:nvPr>
        </p:nvSpPr>
        <p:spPr>
          <a:xfrm>
            <a:off x="1061900" y="4114675"/>
            <a:ext cx="1116000" cy="4584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rPr>
              <a:t>20XX</a:t>
            </a:r>
            <a:endParaRPr sz="2000">
              <a:solidFill>
                <a:schemeClr val="lt1"/>
              </a:solidFill>
            </a:endParaRPr>
          </a:p>
        </p:txBody>
      </p:sp>
      <p:sp>
        <p:nvSpPr>
          <p:cNvPr id="764" name="Google Shape;764;p32"/>
          <p:cNvSpPr txBox="1"/>
          <p:nvPr>
            <p:ph idx="4294967295" type="title"/>
          </p:nvPr>
        </p:nvSpPr>
        <p:spPr>
          <a:xfrm>
            <a:off x="6966001" y="4114675"/>
            <a:ext cx="1116000" cy="4584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rPr>
              <a:t>20XX</a:t>
            </a:r>
            <a:endParaRPr sz="2000">
              <a:solidFill>
                <a:schemeClr val="lt1"/>
              </a:solidFill>
            </a:endParaRPr>
          </a:p>
        </p:txBody>
      </p:sp>
      <p:cxnSp>
        <p:nvCxnSpPr>
          <p:cNvPr id="765" name="Google Shape;765;p32"/>
          <p:cNvCxnSpPr>
            <a:stCxn id="763" idx="3"/>
            <a:endCxn id="762" idx="1"/>
          </p:cNvCxnSpPr>
          <p:nvPr/>
        </p:nvCxnSpPr>
        <p:spPr>
          <a:xfrm>
            <a:off x="2177900" y="4343875"/>
            <a:ext cx="852000" cy="0"/>
          </a:xfrm>
          <a:prstGeom prst="straightConnector1">
            <a:avLst/>
          </a:prstGeom>
          <a:noFill/>
          <a:ln cap="flat" cmpd="sng" w="9525">
            <a:solidFill>
              <a:schemeClr val="lt2"/>
            </a:solidFill>
            <a:prstDash val="solid"/>
            <a:round/>
            <a:headEnd len="med" w="med" type="none"/>
            <a:tailEnd len="med" w="med" type="none"/>
          </a:ln>
        </p:spPr>
      </p:cxnSp>
      <p:cxnSp>
        <p:nvCxnSpPr>
          <p:cNvPr id="766" name="Google Shape;766;p32"/>
          <p:cNvCxnSpPr>
            <a:stCxn id="762" idx="3"/>
            <a:endCxn id="761" idx="1"/>
          </p:cNvCxnSpPr>
          <p:nvPr/>
        </p:nvCxnSpPr>
        <p:spPr>
          <a:xfrm>
            <a:off x="4145989" y="4343875"/>
            <a:ext cx="852000" cy="0"/>
          </a:xfrm>
          <a:prstGeom prst="straightConnector1">
            <a:avLst/>
          </a:prstGeom>
          <a:noFill/>
          <a:ln cap="flat" cmpd="sng" w="9525">
            <a:solidFill>
              <a:schemeClr val="lt2"/>
            </a:solidFill>
            <a:prstDash val="solid"/>
            <a:round/>
            <a:headEnd len="med" w="med" type="none"/>
            <a:tailEnd len="med" w="med" type="none"/>
          </a:ln>
        </p:spPr>
      </p:cxnSp>
      <p:cxnSp>
        <p:nvCxnSpPr>
          <p:cNvPr id="767" name="Google Shape;767;p32"/>
          <p:cNvCxnSpPr>
            <a:stCxn id="761" idx="3"/>
            <a:endCxn id="764" idx="1"/>
          </p:cNvCxnSpPr>
          <p:nvPr/>
        </p:nvCxnSpPr>
        <p:spPr>
          <a:xfrm>
            <a:off x="6114011" y="4343875"/>
            <a:ext cx="852000" cy="0"/>
          </a:xfrm>
          <a:prstGeom prst="straightConnector1">
            <a:avLst/>
          </a:prstGeom>
          <a:noFill/>
          <a:ln cap="flat" cmpd="sng" w="9525">
            <a:solidFill>
              <a:schemeClr val="lt2"/>
            </a:solidFill>
            <a:prstDash val="solid"/>
            <a:round/>
            <a:headEnd len="med" w="med" type="none"/>
            <a:tailEnd len="med" w="med" type="none"/>
          </a:ln>
        </p:spPr>
      </p:cxnSp>
      <p:cxnSp>
        <p:nvCxnSpPr>
          <p:cNvPr id="768" name="Google Shape;768;p32"/>
          <p:cNvCxnSpPr>
            <a:stCxn id="763" idx="0"/>
            <a:endCxn id="754" idx="2"/>
          </p:cNvCxnSpPr>
          <p:nvPr/>
        </p:nvCxnSpPr>
        <p:spPr>
          <a:xfrm rot="10800000">
            <a:off x="1619900" y="3752875"/>
            <a:ext cx="0" cy="361800"/>
          </a:xfrm>
          <a:prstGeom prst="straightConnector1">
            <a:avLst/>
          </a:prstGeom>
          <a:noFill/>
          <a:ln cap="flat" cmpd="sng" w="9525">
            <a:solidFill>
              <a:schemeClr val="lt2"/>
            </a:solidFill>
            <a:prstDash val="solid"/>
            <a:round/>
            <a:headEnd len="med" w="med" type="none"/>
            <a:tailEnd len="med" w="med" type="none"/>
          </a:ln>
        </p:spPr>
      </p:cxnSp>
      <p:cxnSp>
        <p:nvCxnSpPr>
          <p:cNvPr id="769" name="Google Shape;769;p32"/>
          <p:cNvCxnSpPr>
            <a:stCxn id="762" idx="0"/>
            <a:endCxn id="755" idx="2"/>
          </p:cNvCxnSpPr>
          <p:nvPr/>
        </p:nvCxnSpPr>
        <p:spPr>
          <a:xfrm rot="10800000">
            <a:off x="3587989" y="3752875"/>
            <a:ext cx="0" cy="361800"/>
          </a:xfrm>
          <a:prstGeom prst="straightConnector1">
            <a:avLst/>
          </a:prstGeom>
          <a:noFill/>
          <a:ln cap="flat" cmpd="sng" w="9525">
            <a:solidFill>
              <a:schemeClr val="lt2"/>
            </a:solidFill>
            <a:prstDash val="solid"/>
            <a:round/>
            <a:headEnd len="med" w="med" type="none"/>
            <a:tailEnd len="med" w="med" type="none"/>
          </a:ln>
        </p:spPr>
      </p:cxnSp>
      <p:cxnSp>
        <p:nvCxnSpPr>
          <p:cNvPr id="770" name="Google Shape;770;p32"/>
          <p:cNvCxnSpPr>
            <a:stCxn id="761" idx="0"/>
            <a:endCxn id="757" idx="2"/>
          </p:cNvCxnSpPr>
          <p:nvPr/>
        </p:nvCxnSpPr>
        <p:spPr>
          <a:xfrm rot="10800000">
            <a:off x="5556011" y="3752875"/>
            <a:ext cx="0" cy="361800"/>
          </a:xfrm>
          <a:prstGeom prst="straightConnector1">
            <a:avLst/>
          </a:prstGeom>
          <a:noFill/>
          <a:ln cap="flat" cmpd="sng" w="9525">
            <a:solidFill>
              <a:schemeClr val="lt2"/>
            </a:solidFill>
            <a:prstDash val="solid"/>
            <a:round/>
            <a:headEnd len="med" w="med" type="none"/>
            <a:tailEnd len="med" w="med" type="none"/>
          </a:ln>
        </p:spPr>
      </p:cxnSp>
      <p:cxnSp>
        <p:nvCxnSpPr>
          <p:cNvPr id="771" name="Google Shape;771;p32"/>
          <p:cNvCxnSpPr>
            <a:endCxn id="759" idx="2"/>
          </p:cNvCxnSpPr>
          <p:nvPr/>
        </p:nvCxnSpPr>
        <p:spPr>
          <a:xfrm rot="10800000">
            <a:off x="7524025" y="3752800"/>
            <a:ext cx="0" cy="174900"/>
          </a:xfrm>
          <a:prstGeom prst="straightConnector1">
            <a:avLst/>
          </a:prstGeom>
          <a:noFill/>
          <a:ln cap="flat" cmpd="sng" w="9525">
            <a:solidFill>
              <a:schemeClr val="lt2"/>
            </a:solidFill>
            <a:prstDash val="solid"/>
            <a:round/>
            <a:headEnd len="med" w="med" type="none"/>
            <a:tailEnd len="med" w="med" type="none"/>
          </a:ln>
        </p:spPr>
      </p:cxnSp>
      <p:cxnSp>
        <p:nvCxnSpPr>
          <p:cNvPr id="772" name="Google Shape;772;p32"/>
          <p:cNvCxnSpPr>
            <a:stCxn id="749" idx="4"/>
            <a:endCxn id="756" idx="0"/>
          </p:cNvCxnSpPr>
          <p:nvPr/>
        </p:nvCxnSpPr>
        <p:spPr>
          <a:xfrm>
            <a:off x="1619975" y="2338275"/>
            <a:ext cx="0" cy="330300"/>
          </a:xfrm>
          <a:prstGeom prst="straightConnector1">
            <a:avLst/>
          </a:prstGeom>
          <a:noFill/>
          <a:ln cap="flat" cmpd="sng" w="9525">
            <a:solidFill>
              <a:schemeClr val="lt2"/>
            </a:solidFill>
            <a:prstDash val="solid"/>
            <a:round/>
            <a:headEnd len="med" w="med" type="none"/>
            <a:tailEnd len="med" w="med" type="none"/>
          </a:ln>
        </p:spPr>
      </p:cxnSp>
      <p:cxnSp>
        <p:nvCxnSpPr>
          <p:cNvPr id="773" name="Google Shape;773;p32"/>
          <p:cNvCxnSpPr>
            <a:stCxn id="750" idx="4"/>
            <a:endCxn id="753" idx="0"/>
          </p:cNvCxnSpPr>
          <p:nvPr/>
        </p:nvCxnSpPr>
        <p:spPr>
          <a:xfrm>
            <a:off x="3587988" y="2338275"/>
            <a:ext cx="0" cy="330300"/>
          </a:xfrm>
          <a:prstGeom prst="straightConnector1">
            <a:avLst/>
          </a:prstGeom>
          <a:noFill/>
          <a:ln cap="flat" cmpd="sng" w="9525">
            <a:solidFill>
              <a:schemeClr val="lt2"/>
            </a:solidFill>
            <a:prstDash val="solid"/>
            <a:round/>
            <a:headEnd len="med" w="med" type="none"/>
            <a:tailEnd len="med" w="med" type="none"/>
          </a:ln>
        </p:spPr>
      </p:cxnSp>
      <p:cxnSp>
        <p:nvCxnSpPr>
          <p:cNvPr id="774" name="Google Shape;774;p32"/>
          <p:cNvCxnSpPr>
            <a:stCxn id="751" idx="4"/>
            <a:endCxn id="752" idx="0"/>
          </p:cNvCxnSpPr>
          <p:nvPr/>
        </p:nvCxnSpPr>
        <p:spPr>
          <a:xfrm>
            <a:off x="5556013" y="2338275"/>
            <a:ext cx="0" cy="330300"/>
          </a:xfrm>
          <a:prstGeom prst="straightConnector1">
            <a:avLst/>
          </a:prstGeom>
          <a:noFill/>
          <a:ln cap="flat" cmpd="sng" w="9525">
            <a:solidFill>
              <a:schemeClr val="lt2"/>
            </a:solidFill>
            <a:prstDash val="solid"/>
            <a:round/>
            <a:headEnd len="med" w="med" type="none"/>
            <a:tailEnd len="med" w="med" type="none"/>
          </a:ln>
        </p:spPr>
      </p:cxnSp>
      <p:cxnSp>
        <p:nvCxnSpPr>
          <p:cNvPr id="775" name="Google Shape;775;p32"/>
          <p:cNvCxnSpPr>
            <a:stCxn id="760" idx="4"/>
            <a:endCxn id="758" idx="0"/>
          </p:cNvCxnSpPr>
          <p:nvPr/>
        </p:nvCxnSpPr>
        <p:spPr>
          <a:xfrm>
            <a:off x="7524025" y="2338275"/>
            <a:ext cx="0" cy="330300"/>
          </a:xfrm>
          <a:prstGeom prst="straightConnector1">
            <a:avLst/>
          </a:prstGeom>
          <a:noFill/>
          <a:ln cap="flat" cmpd="sng" w="9525">
            <a:solidFill>
              <a:schemeClr val="lt2"/>
            </a:solidFill>
            <a:prstDash val="solid"/>
            <a:round/>
            <a:headEnd len="med" w="med" type="none"/>
            <a:tailEnd len="med" w="med" type="none"/>
          </a:ln>
        </p:spPr>
      </p:cxnSp>
      <p:sp>
        <p:nvSpPr>
          <p:cNvPr id="776" name="Google Shape;776;p32"/>
          <p:cNvSpPr/>
          <p:nvPr/>
        </p:nvSpPr>
        <p:spPr>
          <a:xfrm>
            <a:off x="8538402" y="2144009"/>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 name="Google Shape;777;p32"/>
          <p:cNvGrpSpPr/>
          <p:nvPr/>
        </p:nvGrpSpPr>
        <p:grpSpPr>
          <a:xfrm>
            <a:off x="-860454" y="2802311"/>
            <a:ext cx="1284488" cy="1275185"/>
            <a:chOff x="1182471" y="-967102"/>
            <a:chExt cx="1284488" cy="1275185"/>
          </a:xfrm>
        </p:grpSpPr>
        <p:sp>
          <p:nvSpPr>
            <p:cNvPr id="778" name="Google Shape;778;p32"/>
            <p:cNvSpPr/>
            <p:nvPr/>
          </p:nvSpPr>
          <p:spPr>
            <a:xfrm>
              <a:off x="2399895" y="-967102"/>
              <a:ext cx="67064" cy="48528"/>
            </a:xfrm>
            <a:custGeom>
              <a:rect b="b" l="l" r="r" t="t"/>
              <a:pathLst>
                <a:path extrusionOk="0" h="898" w="1241">
                  <a:moveTo>
                    <a:pt x="615" y="1"/>
                  </a:moveTo>
                  <a:cubicBezTo>
                    <a:pt x="250" y="1"/>
                    <a:pt x="0" y="471"/>
                    <a:pt x="302" y="766"/>
                  </a:cubicBezTo>
                  <a:cubicBezTo>
                    <a:pt x="387" y="851"/>
                    <a:pt x="504" y="898"/>
                    <a:pt x="620" y="898"/>
                  </a:cubicBezTo>
                  <a:cubicBezTo>
                    <a:pt x="1109" y="898"/>
                    <a:pt x="1240" y="223"/>
                    <a:pt x="791" y="37"/>
                  </a:cubicBezTo>
                  <a:cubicBezTo>
                    <a:pt x="730" y="12"/>
                    <a:pt x="671" y="1"/>
                    <a:pt x="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2"/>
            <p:cNvSpPr/>
            <p:nvPr/>
          </p:nvSpPr>
          <p:spPr>
            <a:xfrm>
              <a:off x="2277494" y="-844323"/>
              <a:ext cx="67118" cy="48582"/>
            </a:xfrm>
            <a:custGeom>
              <a:rect b="b" l="l" r="r" t="t"/>
              <a:pathLst>
                <a:path extrusionOk="0" h="899" w="1242">
                  <a:moveTo>
                    <a:pt x="606" y="1"/>
                  </a:moveTo>
                  <a:cubicBezTo>
                    <a:pt x="244" y="1"/>
                    <a:pt x="0" y="465"/>
                    <a:pt x="295" y="766"/>
                  </a:cubicBezTo>
                  <a:cubicBezTo>
                    <a:pt x="380" y="852"/>
                    <a:pt x="497" y="898"/>
                    <a:pt x="613" y="898"/>
                  </a:cubicBezTo>
                  <a:cubicBezTo>
                    <a:pt x="1102" y="898"/>
                    <a:pt x="1241" y="223"/>
                    <a:pt x="784" y="37"/>
                  </a:cubicBezTo>
                  <a:cubicBezTo>
                    <a:pt x="723" y="12"/>
                    <a:pt x="663" y="1"/>
                    <a:pt x="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2"/>
            <p:cNvSpPr/>
            <p:nvPr/>
          </p:nvSpPr>
          <p:spPr>
            <a:xfrm>
              <a:off x="1909532" y="-476363"/>
              <a:ext cx="67118" cy="48528"/>
            </a:xfrm>
            <a:custGeom>
              <a:rect b="b" l="l" r="r" t="t"/>
              <a:pathLst>
                <a:path extrusionOk="0" h="898" w="1242">
                  <a:moveTo>
                    <a:pt x="606" y="0"/>
                  </a:moveTo>
                  <a:cubicBezTo>
                    <a:pt x="244" y="0"/>
                    <a:pt x="0" y="464"/>
                    <a:pt x="295" y="766"/>
                  </a:cubicBezTo>
                  <a:cubicBezTo>
                    <a:pt x="381" y="851"/>
                    <a:pt x="497" y="898"/>
                    <a:pt x="613" y="898"/>
                  </a:cubicBezTo>
                  <a:cubicBezTo>
                    <a:pt x="1102" y="898"/>
                    <a:pt x="1241" y="223"/>
                    <a:pt x="784" y="37"/>
                  </a:cubicBezTo>
                  <a:cubicBezTo>
                    <a:pt x="723" y="12"/>
                    <a:pt x="663" y="0"/>
                    <a:pt x="6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2"/>
            <p:cNvSpPr/>
            <p:nvPr/>
          </p:nvSpPr>
          <p:spPr>
            <a:xfrm>
              <a:off x="2154714" y="-721922"/>
              <a:ext cx="67064" cy="48528"/>
            </a:xfrm>
            <a:custGeom>
              <a:rect b="b" l="l" r="r" t="t"/>
              <a:pathLst>
                <a:path extrusionOk="0" h="898" w="1241">
                  <a:moveTo>
                    <a:pt x="613" y="0"/>
                  </a:moveTo>
                  <a:cubicBezTo>
                    <a:pt x="245" y="0"/>
                    <a:pt x="0" y="471"/>
                    <a:pt x="303" y="773"/>
                  </a:cubicBezTo>
                  <a:cubicBezTo>
                    <a:pt x="388" y="851"/>
                    <a:pt x="496" y="898"/>
                    <a:pt x="621" y="898"/>
                  </a:cubicBezTo>
                  <a:cubicBezTo>
                    <a:pt x="1109" y="898"/>
                    <a:pt x="1241"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2"/>
            <p:cNvSpPr/>
            <p:nvPr/>
          </p:nvSpPr>
          <p:spPr>
            <a:xfrm>
              <a:off x="2031934" y="-599143"/>
              <a:ext cx="67496" cy="48528"/>
            </a:xfrm>
            <a:custGeom>
              <a:rect b="b" l="l" r="r" t="t"/>
              <a:pathLst>
                <a:path extrusionOk="0" h="898" w="1249">
                  <a:moveTo>
                    <a:pt x="613" y="0"/>
                  </a:moveTo>
                  <a:cubicBezTo>
                    <a:pt x="250" y="0"/>
                    <a:pt x="1" y="464"/>
                    <a:pt x="302" y="766"/>
                  </a:cubicBezTo>
                  <a:cubicBezTo>
                    <a:pt x="388" y="851"/>
                    <a:pt x="504" y="898"/>
                    <a:pt x="620" y="898"/>
                  </a:cubicBezTo>
                  <a:cubicBezTo>
                    <a:pt x="1109" y="898"/>
                    <a:pt x="1249" y="223"/>
                    <a:pt x="791" y="37"/>
                  </a:cubicBezTo>
                  <a:cubicBezTo>
                    <a:pt x="730" y="12"/>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2"/>
            <p:cNvSpPr/>
            <p:nvPr/>
          </p:nvSpPr>
          <p:spPr>
            <a:xfrm>
              <a:off x="1786752" y="-353962"/>
              <a:ext cx="67118" cy="48528"/>
            </a:xfrm>
            <a:custGeom>
              <a:rect b="b" l="l" r="r" t="t"/>
              <a:pathLst>
                <a:path extrusionOk="0" h="898" w="1242">
                  <a:moveTo>
                    <a:pt x="613" y="0"/>
                  </a:moveTo>
                  <a:cubicBezTo>
                    <a:pt x="245" y="0"/>
                    <a:pt x="1" y="471"/>
                    <a:pt x="303" y="773"/>
                  </a:cubicBezTo>
                  <a:cubicBezTo>
                    <a:pt x="388" y="851"/>
                    <a:pt x="497" y="897"/>
                    <a:pt x="621" y="897"/>
                  </a:cubicBezTo>
                  <a:cubicBezTo>
                    <a:pt x="1109" y="897"/>
                    <a:pt x="1241" y="223"/>
                    <a:pt x="791" y="36"/>
                  </a:cubicBezTo>
                  <a:cubicBezTo>
                    <a:pt x="730" y="11"/>
                    <a:pt x="670"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2"/>
            <p:cNvSpPr/>
            <p:nvPr/>
          </p:nvSpPr>
          <p:spPr>
            <a:xfrm>
              <a:off x="1664026" y="-231237"/>
              <a:ext cx="67442" cy="48582"/>
            </a:xfrm>
            <a:custGeom>
              <a:rect b="b" l="l" r="r" t="t"/>
              <a:pathLst>
                <a:path extrusionOk="0" h="899" w="1248">
                  <a:moveTo>
                    <a:pt x="613" y="1"/>
                  </a:moveTo>
                  <a:cubicBezTo>
                    <a:pt x="249" y="1"/>
                    <a:pt x="0" y="465"/>
                    <a:pt x="302" y="767"/>
                  </a:cubicBezTo>
                  <a:cubicBezTo>
                    <a:pt x="387" y="852"/>
                    <a:pt x="503" y="898"/>
                    <a:pt x="620" y="898"/>
                  </a:cubicBezTo>
                  <a:cubicBezTo>
                    <a:pt x="1108" y="898"/>
                    <a:pt x="1248" y="224"/>
                    <a:pt x="790" y="38"/>
                  </a:cubicBezTo>
                  <a:cubicBezTo>
                    <a:pt x="729" y="12"/>
                    <a:pt x="670" y="1"/>
                    <a:pt x="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2"/>
            <p:cNvSpPr/>
            <p:nvPr/>
          </p:nvSpPr>
          <p:spPr>
            <a:xfrm>
              <a:off x="1182471" y="259501"/>
              <a:ext cx="48636" cy="48582"/>
            </a:xfrm>
            <a:custGeom>
              <a:rect b="b" l="l" r="r" t="t"/>
              <a:pathLst>
                <a:path extrusionOk="0" h="899" w="900">
                  <a:moveTo>
                    <a:pt x="454" y="1"/>
                  </a:moveTo>
                  <a:cubicBezTo>
                    <a:pt x="425" y="1"/>
                    <a:pt x="396" y="3"/>
                    <a:pt x="365" y="6"/>
                  </a:cubicBezTo>
                  <a:cubicBezTo>
                    <a:pt x="334" y="14"/>
                    <a:pt x="310" y="22"/>
                    <a:pt x="279" y="37"/>
                  </a:cubicBezTo>
                  <a:cubicBezTo>
                    <a:pt x="256" y="45"/>
                    <a:pt x="225" y="61"/>
                    <a:pt x="202" y="76"/>
                  </a:cubicBezTo>
                  <a:cubicBezTo>
                    <a:pt x="178" y="92"/>
                    <a:pt x="155" y="107"/>
                    <a:pt x="140" y="131"/>
                  </a:cubicBezTo>
                  <a:cubicBezTo>
                    <a:pt x="116" y="154"/>
                    <a:pt x="93" y="177"/>
                    <a:pt x="78" y="200"/>
                  </a:cubicBezTo>
                  <a:cubicBezTo>
                    <a:pt x="62" y="224"/>
                    <a:pt x="47" y="247"/>
                    <a:pt x="39" y="278"/>
                  </a:cubicBezTo>
                  <a:cubicBezTo>
                    <a:pt x="31" y="301"/>
                    <a:pt x="23" y="332"/>
                    <a:pt x="16" y="363"/>
                  </a:cubicBezTo>
                  <a:cubicBezTo>
                    <a:pt x="0" y="417"/>
                    <a:pt x="0" y="479"/>
                    <a:pt x="16" y="534"/>
                  </a:cubicBezTo>
                  <a:cubicBezTo>
                    <a:pt x="23" y="565"/>
                    <a:pt x="31" y="596"/>
                    <a:pt x="39" y="619"/>
                  </a:cubicBezTo>
                  <a:cubicBezTo>
                    <a:pt x="47" y="642"/>
                    <a:pt x="62" y="673"/>
                    <a:pt x="78" y="697"/>
                  </a:cubicBezTo>
                  <a:cubicBezTo>
                    <a:pt x="93" y="720"/>
                    <a:pt x="116" y="743"/>
                    <a:pt x="140" y="766"/>
                  </a:cubicBezTo>
                  <a:cubicBezTo>
                    <a:pt x="217" y="852"/>
                    <a:pt x="334" y="898"/>
                    <a:pt x="450" y="898"/>
                  </a:cubicBezTo>
                  <a:cubicBezTo>
                    <a:pt x="481" y="898"/>
                    <a:pt x="512" y="890"/>
                    <a:pt x="543" y="890"/>
                  </a:cubicBezTo>
                  <a:cubicBezTo>
                    <a:pt x="566" y="883"/>
                    <a:pt x="597" y="875"/>
                    <a:pt x="628" y="859"/>
                  </a:cubicBezTo>
                  <a:cubicBezTo>
                    <a:pt x="652" y="852"/>
                    <a:pt x="675" y="836"/>
                    <a:pt x="706" y="821"/>
                  </a:cubicBezTo>
                  <a:cubicBezTo>
                    <a:pt x="729" y="805"/>
                    <a:pt x="752" y="782"/>
                    <a:pt x="768" y="766"/>
                  </a:cubicBezTo>
                  <a:cubicBezTo>
                    <a:pt x="791" y="743"/>
                    <a:pt x="807" y="720"/>
                    <a:pt x="822" y="697"/>
                  </a:cubicBezTo>
                  <a:cubicBezTo>
                    <a:pt x="838" y="673"/>
                    <a:pt x="853" y="642"/>
                    <a:pt x="869" y="619"/>
                  </a:cubicBezTo>
                  <a:cubicBezTo>
                    <a:pt x="876" y="596"/>
                    <a:pt x="884" y="565"/>
                    <a:pt x="892" y="534"/>
                  </a:cubicBezTo>
                  <a:cubicBezTo>
                    <a:pt x="900" y="479"/>
                    <a:pt x="900" y="417"/>
                    <a:pt x="892" y="363"/>
                  </a:cubicBezTo>
                  <a:cubicBezTo>
                    <a:pt x="884" y="332"/>
                    <a:pt x="876" y="301"/>
                    <a:pt x="869" y="278"/>
                  </a:cubicBezTo>
                  <a:cubicBezTo>
                    <a:pt x="853" y="247"/>
                    <a:pt x="838" y="224"/>
                    <a:pt x="822" y="200"/>
                  </a:cubicBezTo>
                  <a:cubicBezTo>
                    <a:pt x="807" y="177"/>
                    <a:pt x="791" y="154"/>
                    <a:pt x="768" y="131"/>
                  </a:cubicBezTo>
                  <a:cubicBezTo>
                    <a:pt x="752" y="107"/>
                    <a:pt x="729" y="92"/>
                    <a:pt x="706" y="76"/>
                  </a:cubicBezTo>
                  <a:cubicBezTo>
                    <a:pt x="675" y="61"/>
                    <a:pt x="652" y="45"/>
                    <a:pt x="628" y="37"/>
                  </a:cubicBezTo>
                  <a:cubicBezTo>
                    <a:pt x="597" y="22"/>
                    <a:pt x="566" y="14"/>
                    <a:pt x="543" y="6"/>
                  </a:cubicBezTo>
                  <a:cubicBezTo>
                    <a:pt x="512" y="3"/>
                    <a:pt x="483" y="1"/>
                    <a:pt x="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32"/>
          <p:cNvGrpSpPr/>
          <p:nvPr/>
        </p:nvGrpSpPr>
        <p:grpSpPr>
          <a:xfrm>
            <a:off x="8676187" y="2596465"/>
            <a:ext cx="743488" cy="602656"/>
            <a:chOff x="1005462" y="33090"/>
            <a:chExt cx="743488" cy="602656"/>
          </a:xfrm>
        </p:grpSpPr>
        <p:sp>
          <p:nvSpPr>
            <p:cNvPr id="787" name="Google Shape;787;p32"/>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2"/>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2"/>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2"/>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2"/>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2"/>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2"/>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32"/>
          <p:cNvGrpSpPr/>
          <p:nvPr/>
        </p:nvGrpSpPr>
        <p:grpSpPr>
          <a:xfrm>
            <a:off x="8728624" y="4064245"/>
            <a:ext cx="269497" cy="230589"/>
            <a:chOff x="-245801" y="266720"/>
            <a:chExt cx="269497" cy="230589"/>
          </a:xfrm>
        </p:grpSpPr>
        <p:sp>
          <p:nvSpPr>
            <p:cNvPr id="795" name="Google Shape;795;p32"/>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2"/>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 name="Google Shape;797;p32"/>
          <p:cNvSpPr/>
          <p:nvPr/>
        </p:nvSpPr>
        <p:spPr>
          <a:xfrm>
            <a:off x="-535369" y="3384164"/>
            <a:ext cx="1094061" cy="1379449"/>
          </a:xfrm>
          <a:custGeom>
            <a:rect b="b" l="l" r="r" t="t"/>
            <a:pathLst>
              <a:path extrusionOk="0" h="21669" w="17186">
                <a:moveTo>
                  <a:pt x="16693" y="1"/>
                </a:moveTo>
                <a:cubicBezTo>
                  <a:pt x="16684" y="1"/>
                  <a:pt x="16675" y="1"/>
                  <a:pt x="16666" y="1"/>
                </a:cubicBezTo>
                <a:lnTo>
                  <a:pt x="16673" y="1"/>
                </a:lnTo>
                <a:cubicBezTo>
                  <a:pt x="16262" y="1"/>
                  <a:pt x="16030" y="475"/>
                  <a:pt x="16286" y="800"/>
                </a:cubicBezTo>
                <a:lnTo>
                  <a:pt x="11997" y="5081"/>
                </a:lnTo>
                <a:cubicBezTo>
                  <a:pt x="11982" y="5096"/>
                  <a:pt x="11982" y="5112"/>
                  <a:pt x="11982" y="5127"/>
                </a:cubicBezTo>
                <a:lnTo>
                  <a:pt x="11982" y="9617"/>
                </a:lnTo>
                <a:lnTo>
                  <a:pt x="24" y="21568"/>
                </a:lnTo>
                <a:cubicBezTo>
                  <a:pt x="1" y="21591"/>
                  <a:pt x="1" y="21630"/>
                  <a:pt x="24" y="21653"/>
                </a:cubicBezTo>
                <a:cubicBezTo>
                  <a:pt x="32" y="21668"/>
                  <a:pt x="47" y="21668"/>
                  <a:pt x="63" y="21668"/>
                </a:cubicBezTo>
                <a:cubicBezTo>
                  <a:pt x="78" y="21668"/>
                  <a:pt x="94" y="21668"/>
                  <a:pt x="109" y="21653"/>
                </a:cubicBezTo>
                <a:lnTo>
                  <a:pt x="8919" y="12843"/>
                </a:lnTo>
                <a:lnTo>
                  <a:pt x="9469" y="12859"/>
                </a:lnTo>
                <a:lnTo>
                  <a:pt x="11555" y="10773"/>
                </a:lnTo>
                <a:lnTo>
                  <a:pt x="11532" y="10230"/>
                </a:lnTo>
                <a:lnTo>
                  <a:pt x="12083" y="9679"/>
                </a:lnTo>
                <a:cubicBezTo>
                  <a:pt x="12090" y="9664"/>
                  <a:pt x="12098" y="9648"/>
                  <a:pt x="12098" y="9633"/>
                </a:cubicBezTo>
                <a:lnTo>
                  <a:pt x="12098" y="5151"/>
                </a:lnTo>
                <a:lnTo>
                  <a:pt x="16363" y="886"/>
                </a:lnTo>
                <a:cubicBezTo>
                  <a:pt x="16449" y="948"/>
                  <a:pt x="16557" y="986"/>
                  <a:pt x="16666" y="986"/>
                </a:cubicBezTo>
                <a:cubicBezTo>
                  <a:pt x="16675" y="987"/>
                  <a:pt x="16684" y="987"/>
                  <a:pt x="16693" y="987"/>
                </a:cubicBezTo>
                <a:cubicBezTo>
                  <a:pt x="16960" y="987"/>
                  <a:pt x="17185" y="768"/>
                  <a:pt x="17185" y="498"/>
                </a:cubicBezTo>
                <a:cubicBezTo>
                  <a:pt x="17185" y="220"/>
                  <a:pt x="16960" y="1"/>
                  <a:pt x="16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2"/>
          <p:cNvSpPr/>
          <p:nvPr/>
        </p:nvSpPr>
        <p:spPr>
          <a:xfrm>
            <a:off x="8814041" y="2052825"/>
            <a:ext cx="735591" cy="710828"/>
          </a:xfrm>
          <a:custGeom>
            <a:rect b="b" l="l" r="r" t="t"/>
            <a:pathLst>
              <a:path extrusionOk="0" h="11166" w="11555">
                <a:moveTo>
                  <a:pt x="10855" y="1"/>
                </a:moveTo>
                <a:cubicBezTo>
                  <a:pt x="10489" y="1"/>
                  <a:pt x="10166" y="438"/>
                  <a:pt x="10459" y="813"/>
                </a:cubicBezTo>
                <a:lnTo>
                  <a:pt x="8296" y="2977"/>
                </a:lnTo>
                <a:lnTo>
                  <a:pt x="8296" y="2969"/>
                </a:lnTo>
                <a:lnTo>
                  <a:pt x="5628" y="5637"/>
                </a:lnTo>
                <a:lnTo>
                  <a:pt x="5636" y="5637"/>
                </a:lnTo>
                <a:lnTo>
                  <a:pt x="998" y="10274"/>
                </a:lnTo>
                <a:cubicBezTo>
                  <a:pt x="913" y="10204"/>
                  <a:pt x="804" y="10165"/>
                  <a:pt x="696" y="10165"/>
                </a:cubicBezTo>
                <a:cubicBezTo>
                  <a:pt x="693" y="10165"/>
                  <a:pt x="690" y="10165"/>
                  <a:pt x="687" y="10165"/>
                </a:cubicBezTo>
                <a:cubicBezTo>
                  <a:pt x="167" y="10165"/>
                  <a:pt x="0" y="10872"/>
                  <a:pt x="463" y="11112"/>
                </a:cubicBezTo>
                <a:cubicBezTo>
                  <a:pt x="539" y="11149"/>
                  <a:pt x="615" y="11166"/>
                  <a:pt x="688" y="11166"/>
                </a:cubicBezTo>
                <a:cubicBezTo>
                  <a:pt x="1066" y="11166"/>
                  <a:pt x="1350" y="10711"/>
                  <a:pt x="1084" y="10359"/>
                </a:cubicBezTo>
                <a:lnTo>
                  <a:pt x="5799" y="5644"/>
                </a:lnTo>
                <a:lnTo>
                  <a:pt x="6233" y="5660"/>
                </a:lnTo>
                <a:lnTo>
                  <a:pt x="8311" y="3574"/>
                </a:lnTo>
                <a:lnTo>
                  <a:pt x="8303" y="3147"/>
                </a:lnTo>
                <a:lnTo>
                  <a:pt x="10544" y="898"/>
                </a:lnTo>
                <a:cubicBezTo>
                  <a:pt x="10647" y="978"/>
                  <a:pt x="10753" y="1012"/>
                  <a:pt x="10855" y="1012"/>
                </a:cubicBezTo>
                <a:cubicBezTo>
                  <a:pt x="11246" y="1012"/>
                  <a:pt x="11555" y="505"/>
                  <a:pt x="11204" y="154"/>
                </a:cubicBezTo>
                <a:cubicBezTo>
                  <a:pt x="11096" y="46"/>
                  <a:pt x="10973" y="1"/>
                  <a:pt x="10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2"/>
          <p:cNvSpPr/>
          <p:nvPr/>
        </p:nvSpPr>
        <p:spPr>
          <a:xfrm>
            <a:off x="-321098" y="3323379"/>
            <a:ext cx="606425" cy="604324"/>
          </a:xfrm>
          <a:custGeom>
            <a:rect b="b" l="l" r="r" t="t"/>
            <a:pathLst>
              <a:path extrusionOk="0" h="9493" w="9526">
                <a:moveTo>
                  <a:pt x="9443" y="0"/>
                </a:moveTo>
                <a:cubicBezTo>
                  <a:pt x="9428" y="0"/>
                  <a:pt x="9413" y="7"/>
                  <a:pt x="9400" y="22"/>
                </a:cubicBezTo>
                <a:lnTo>
                  <a:pt x="32" y="9390"/>
                </a:lnTo>
                <a:cubicBezTo>
                  <a:pt x="1" y="9413"/>
                  <a:pt x="1" y="9452"/>
                  <a:pt x="32" y="9475"/>
                </a:cubicBezTo>
                <a:cubicBezTo>
                  <a:pt x="40" y="9487"/>
                  <a:pt x="55" y="9492"/>
                  <a:pt x="72" y="9492"/>
                </a:cubicBezTo>
                <a:cubicBezTo>
                  <a:pt x="88" y="9492"/>
                  <a:pt x="106" y="9487"/>
                  <a:pt x="117" y="9475"/>
                </a:cubicBezTo>
                <a:lnTo>
                  <a:pt x="9485" y="107"/>
                </a:lnTo>
                <a:cubicBezTo>
                  <a:pt x="9526" y="60"/>
                  <a:pt x="9487" y="0"/>
                  <a:pt x="9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2"/>
          <p:cNvSpPr/>
          <p:nvPr/>
        </p:nvSpPr>
        <p:spPr>
          <a:xfrm>
            <a:off x="8601656" y="1824706"/>
            <a:ext cx="679889" cy="843877"/>
          </a:xfrm>
          <a:custGeom>
            <a:rect b="b" l="l" r="r" t="t"/>
            <a:pathLst>
              <a:path extrusionOk="0" h="13256" w="10680">
                <a:moveTo>
                  <a:pt x="10613" y="0"/>
                </a:moveTo>
                <a:cubicBezTo>
                  <a:pt x="10598" y="0"/>
                  <a:pt x="10582" y="6"/>
                  <a:pt x="10571" y="18"/>
                </a:cubicBezTo>
                <a:lnTo>
                  <a:pt x="3196" y="7400"/>
                </a:lnTo>
                <a:cubicBezTo>
                  <a:pt x="3180" y="7408"/>
                  <a:pt x="3173" y="7423"/>
                  <a:pt x="3173" y="7447"/>
                </a:cubicBezTo>
                <a:lnTo>
                  <a:pt x="3173" y="10161"/>
                </a:lnTo>
                <a:lnTo>
                  <a:pt x="963" y="12371"/>
                </a:lnTo>
                <a:cubicBezTo>
                  <a:pt x="877" y="12301"/>
                  <a:pt x="769" y="12262"/>
                  <a:pt x="660" y="12262"/>
                </a:cubicBezTo>
                <a:cubicBezTo>
                  <a:pt x="1" y="12262"/>
                  <a:pt x="1" y="13255"/>
                  <a:pt x="660" y="13255"/>
                </a:cubicBezTo>
                <a:lnTo>
                  <a:pt x="660" y="13247"/>
                </a:lnTo>
                <a:cubicBezTo>
                  <a:pt x="663" y="13247"/>
                  <a:pt x="667" y="13247"/>
                  <a:pt x="670" y="13247"/>
                </a:cubicBezTo>
                <a:cubicBezTo>
                  <a:pt x="1075" y="13247"/>
                  <a:pt x="1302" y="12772"/>
                  <a:pt x="1048" y="12456"/>
                </a:cubicBezTo>
                <a:lnTo>
                  <a:pt x="3281" y="10223"/>
                </a:lnTo>
                <a:cubicBezTo>
                  <a:pt x="3289" y="10215"/>
                  <a:pt x="3297" y="10200"/>
                  <a:pt x="3297" y="10184"/>
                </a:cubicBezTo>
                <a:lnTo>
                  <a:pt x="3297" y="7470"/>
                </a:lnTo>
                <a:lnTo>
                  <a:pt x="10656" y="103"/>
                </a:lnTo>
                <a:cubicBezTo>
                  <a:pt x="10679" y="80"/>
                  <a:pt x="10679" y="41"/>
                  <a:pt x="10656" y="18"/>
                </a:cubicBezTo>
                <a:cubicBezTo>
                  <a:pt x="10644" y="6"/>
                  <a:pt x="10629" y="0"/>
                  <a:pt x="10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56" name="Shape 8356"/>
        <p:cNvGrpSpPr/>
        <p:nvPr/>
      </p:nvGrpSpPr>
      <p:grpSpPr>
        <a:xfrm>
          <a:off x="0" y="0"/>
          <a:ext cx="0" cy="0"/>
          <a:chOff x="0" y="0"/>
          <a:chExt cx="0" cy="0"/>
        </a:xfrm>
      </p:grpSpPr>
      <p:grpSp>
        <p:nvGrpSpPr>
          <p:cNvPr id="8357" name="Google Shape;8357;p68"/>
          <p:cNvGrpSpPr/>
          <p:nvPr/>
        </p:nvGrpSpPr>
        <p:grpSpPr>
          <a:xfrm>
            <a:off x="829817" y="1689241"/>
            <a:ext cx="442337" cy="419623"/>
            <a:chOff x="-6696925" y="3272575"/>
            <a:chExt cx="307200" cy="291425"/>
          </a:xfrm>
        </p:grpSpPr>
        <p:sp>
          <p:nvSpPr>
            <p:cNvPr id="8358" name="Google Shape;8358;p6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68"/>
          <p:cNvGrpSpPr/>
          <p:nvPr/>
        </p:nvGrpSpPr>
        <p:grpSpPr>
          <a:xfrm>
            <a:off x="829799" y="2204636"/>
            <a:ext cx="442373" cy="420775"/>
            <a:chOff x="-6690625" y="3631325"/>
            <a:chExt cx="307225" cy="292225"/>
          </a:xfrm>
        </p:grpSpPr>
        <p:sp>
          <p:nvSpPr>
            <p:cNvPr id="8361" name="Google Shape;8361;p6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68"/>
          <p:cNvGrpSpPr/>
          <p:nvPr/>
        </p:nvGrpSpPr>
        <p:grpSpPr>
          <a:xfrm>
            <a:off x="851921" y="2756972"/>
            <a:ext cx="421927" cy="419371"/>
            <a:chOff x="-6689825" y="3992050"/>
            <a:chExt cx="293025" cy="291250"/>
          </a:xfrm>
        </p:grpSpPr>
        <p:sp>
          <p:nvSpPr>
            <p:cNvPr id="8367" name="Google Shape;8367;p6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9" name="Google Shape;8379;p68"/>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0" name="Google Shape;8380;p68"/>
          <p:cNvGrpSpPr/>
          <p:nvPr/>
        </p:nvGrpSpPr>
        <p:grpSpPr>
          <a:xfrm>
            <a:off x="3535232" y="2205192"/>
            <a:ext cx="423043" cy="419659"/>
            <a:chOff x="-4837325" y="3612425"/>
            <a:chExt cx="293800" cy="291450"/>
          </a:xfrm>
        </p:grpSpPr>
        <p:sp>
          <p:nvSpPr>
            <p:cNvPr id="8381" name="Google Shape;8381;p6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68"/>
          <p:cNvGrpSpPr/>
          <p:nvPr/>
        </p:nvGrpSpPr>
        <p:grpSpPr>
          <a:xfrm>
            <a:off x="3548265" y="2756826"/>
            <a:ext cx="420775" cy="419659"/>
            <a:chOff x="-4837325" y="3971575"/>
            <a:chExt cx="292225" cy="291450"/>
          </a:xfrm>
        </p:grpSpPr>
        <p:sp>
          <p:nvSpPr>
            <p:cNvPr id="8385" name="Google Shape;8385;p6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68"/>
          <p:cNvGrpSpPr/>
          <p:nvPr/>
        </p:nvGrpSpPr>
        <p:grpSpPr>
          <a:xfrm>
            <a:off x="6240279" y="1714185"/>
            <a:ext cx="430998" cy="369730"/>
            <a:chOff x="-3037625" y="3254850"/>
            <a:chExt cx="299325" cy="256775"/>
          </a:xfrm>
        </p:grpSpPr>
        <p:sp>
          <p:nvSpPr>
            <p:cNvPr id="8392" name="Google Shape;8392;p6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68"/>
          <p:cNvGrpSpPr/>
          <p:nvPr/>
        </p:nvGrpSpPr>
        <p:grpSpPr>
          <a:xfrm>
            <a:off x="6244239" y="2204615"/>
            <a:ext cx="423079" cy="420811"/>
            <a:chOff x="-3031325" y="3597450"/>
            <a:chExt cx="293825" cy="292250"/>
          </a:xfrm>
        </p:grpSpPr>
        <p:sp>
          <p:nvSpPr>
            <p:cNvPr id="8397" name="Google Shape;8397;p6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68"/>
          <p:cNvGrpSpPr/>
          <p:nvPr/>
        </p:nvGrpSpPr>
        <p:grpSpPr>
          <a:xfrm>
            <a:off x="6256714" y="2781214"/>
            <a:ext cx="421927" cy="370882"/>
            <a:chOff x="-3030525" y="3973150"/>
            <a:chExt cx="293025" cy="257575"/>
          </a:xfrm>
        </p:grpSpPr>
        <p:sp>
          <p:nvSpPr>
            <p:cNvPr id="8402" name="Google Shape;8402;p6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68"/>
          <p:cNvGrpSpPr/>
          <p:nvPr/>
        </p:nvGrpSpPr>
        <p:grpSpPr>
          <a:xfrm>
            <a:off x="1358307" y="3369426"/>
            <a:ext cx="421927" cy="297195"/>
            <a:chOff x="-1199300" y="3279250"/>
            <a:chExt cx="293025" cy="206400"/>
          </a:xfrm>
        </p:grpSpPr>
        <p:sp>
          <p:nvSpPr>
            <p:cNvPr id="8405" name="Google Shape;8405;p6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68"/>
          <p:cNvGrpSpPr/>
          <p:nvPr/>
        </p:nvGrpSpPr>
        <p:grpSpPr>
          <a:xfrm>
            <a:off x="1365393" y="1688773"/>
            <a:ext cx="444605" cy="420559"/>
            <a:chOff x="-6338550" y="3272950"/>
            <a:chExt cx="308775" cy="292075"/>
          </a:xfrm>
        </p:grpSpPr>
        <p:sp>
          <p:nvSpPr>
            <p:cNvPr id="8410" name="Google Shape;8410;p6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68"/>
          <p:cNvGrpSpPr/>
          <p:nvPr/>
        </p:nvGrpSpPr>
        <p:grpSpPr>
          <a:xfrm>
            <a:off x="1376732" y="2205194"/>
            <a:ext cx="421927" cy="419659"/>
            <a:chOff x="-6329100" y="3632100"/>
            <a:chExt cx="293025" cy="291450"/>
          </a:xfrm>
        </p:grpSpPr>
        <p:sp>
          <p:nvSpPr>
            <p:cNvPr id="8414" name="Google Shape;8414;p6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68"/>
          <p:cNvGrpSpPr/>
          <p:nvPr/>
        </p:nvGrpSpPr>
        <p:grpSpPr>
          <a:xfrm>
            <a:off x="1389783" y="2756828"/>
            <a:ext cx="419623" cy="419659"/>
            <a:chOff x="-6329875" y="3992050"/>
            <a:chExt cx="291425" cy="291450"/>
          </a:xfrm>
        </p:grpSpPr>
        <p:sp>
          <p:nvSpPr>
            <p:cNvPr id="8418" name="Google Shape;8418;p6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68"/>
          <p:cNvGrpSpPr/>
          <p:nvPr/>
        </p:nvGrpSpPr>
        <p:grpSpPr>
          <a:xfrm>
            <a:off x="4075920" y="1687530"/>
            <a:ext cx="423079" cy="423043"/>
            <a:chOff x="-4478975" y="3251700"/>
            <a:chExt cx="293825" cy="293800"/>
          </a:xfrm>
        </p:grpSpPr>
        <p:sp>
          <p:nvSpPr>
            <p:cNvPr id="8423" name="Google Shape;8423;p6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68"/>
          <p:cNvGrpSpPr/>
          <p:nvPr/>
        </p:nvGrpSpPr>
        <p:grpSpPr>
          <a:xfrm>
            <a:off x="4075920" y="2205192"/>
            <a:ext cx="423079" cy="419659"/>
            <a:chOff x="-4475825" y="3612425"/>
            <a:chExt cx="293825" cy="291450"/>
          </a:xfrm>
        </p:grpSpPr>
        <p:sp>
          <p:nvSpPr>
            <p:cNvPr id="8427" name="Google Shape;8427;p6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68"/>
          <p:cNvGrpSpPr/>
          <p:nvPr/>
        </p:nvGrpSpPr>
        <p:grpSpPr>
          <a:xfrm>
            <a:off x="4084992" y="2756844"/>
            <a:ext cx="428730" cy="419623"/>
            <a:chOff x="-4480550" y="3970800"/>
            <a:chExt cx="297750" cy="291425"/>
          </a:xfrm>
        </p:grpSpPr>
        <p:sp>
          <p:nvSpPr>
            <p:cNvPr id="8431" name="Google Shape;8431;p6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68"/>
          <p:cNvGrpSpPr/>
          <p:nvPr/>
        </p:nvGrpSpPr>
        <p:grpSpPr>
          <a:xfrm>
            <a:off x="6788826" y="1689221"/>
            <a:ext cx="415123" cy="419659"/>
            <a:chOff x="-2668225" y="3239075"/>
            <a:chExt cx="288300" cy="291450"/>
          </a:xfrm>
        </p:grpSpPr>
        <p:sp>
          <p:nvSpPr>
            <p:cNvPr id="8434" name="Google Shape;8434;p6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68"/>
          <p:cNvGrpSpPr/>
          <p:nvPr/>
        </p:nvGrpSpPr>
        <p:grpSpPr>
          <a:xfrm>
            <a:off x="6785982" y="2205191"/>
            <a:ext cx="420811" cy="419659"/>
            <a:chOff x="-2671375" y="3597450"/>
            <a:chExt cx="292250" cy="291450"/>
          </a:xfrm>
        </p:grpSpPr>
        <p:sp>
          <p:nvSpPr>
            <p:cNvPr id="8440" name="Google Shape;8440;p6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68"/>
          <p:cNvGrpSpPr/>
          <p:nvPr/>
        </p:nvGrpSpPr>
        <p:grpSpPr>
          <a:xfrm>
            <a:off x="6796765" y="2755691"/>
            <a:ext cx="423043" cy="421927"/>
            <a:chOff x="-2670575" y="3956600"/>
            <a:chExt cx="293800" cy="293025"/>
          </a:xfrm>
        </p:grpSpPr>
        <p:sp>
          <p:nvSpPr>
            <p:cNvPr id="8443" name="Google Shape;8443;p6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68"/>
          <p:cNvGrpSpPr/>
          <p:nvPr/>
        </p:nvGrpSpPr>
        <p:grpSpPr>
          <a:xfrm>
            <a:off x="3054285" y="3311947"/>
            <a:ext cx="426462" cy="418363"/>
            <a:chOff x="-1183550" y="3586525"/>
            <a:chExt cx="296175" cy="290550"/>
          </a:xfrm>
        </p:grpSpPr>
        <p:sp>
          <p:nvSpPr>
            <p:cNvPr id="8448" name="Google Shape;8448;p6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68"/>
          <p:cNvGrpSpPr/>
          <p:nvPr/>
        </p:nvGrpSpPr>
        <p:grpSpPr>
          <a:xfrm>
            <a:off x="1917896" y="1689799"/>
            <a:ext cx="420811" cy="418507"/>
            <a:chOff x="-5971525" y="3273750"/>
            <a:chExt cx="292250" cy="290650"/>
          </a:xfrm>
        </p:grpSpPr>
        <p:sp>
          <p:nvSpPr>
            <p:cNvPr id="8458" name="Google Shape;8458;p6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68"/>
          <p:cNvGrpSpPr/>
          <p:nvPr/>
        </p:nvGrpSpPr>
        <p:grpSpPr>
          <a:xfrm>
            <a:off x="1912226" y="2203826"/>
            <a:ext cx="432150" cy="422395"/>
            <a:chOff x="-5974675" y="3632100"/>
            <a:chExt cx="300125" cy="293350"/>
          </a:xfrm>
        </p:grpSpPr>
        <p:sp>
          <p:nvSpPr>
            <p:cNvPr id="8461" name="Google Shape;8461;p6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68"/>
          <p:cNvGrpSpPr/>
          <p:nvPr/>
        </p:nvGrpSpPr>
        <p:grpSpPr>
          <a:xfrm>
            <a:off x="1942267" y="2755694"/>
            <a:ext cx="395865" cy="421927"/>
            <a:chOff x="-5971525" y="3990475"/>
            <a:chExt cx="274925" cy="293025"/>
          </a:xfrm>
        </p:grpSpPr>
        <p:sp>
          <p:nvSpPr>
            <p:cNvPr id="8465" name="Google Shape;8465;p6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68"/>
          <p:cNvGrpSpPr/>
          <p:nvPr/>
        </p:nvGrpSpPr>
        <p:grpSpPr>
          <a:xfrm>
            <a:off x="4615473" y="1689798"/>
            <a:ext cx="420775" cy="418507"/>
            <a:chOff x="-4118225" y="3253275"/>
            <a:chExt cx="292225" cy="290650"/>
          </a:xfrm>
        </p:grpSpPr>
        <p:sp>
          <p:nvSpPr>
            <p:cNvPr id="8470" name="Google Shape;8470;p6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68"/>
          <p:cNvGrpSpPr/>
          <p:nvPr/>
        </p:nvGrpSpPr>
        <p:grpSpPr>
          <a:xfrm>
            <a:off x="4665924" y="2204922"/>
            <a:ext cx="319874" cy="420199"/>
            <a:chOff x="-4082800" y="3612425"/>
            <a:chExt cx="222150" cy="291825"/>
          </a:xfrm>
        </p:grpSpPr>
        <p:sp>
          <p:nvSpPr>
            <p:cNvPr id="8473" name="Google Shape;8473;p6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68"/>
          <p:cNvGrpSpPr/>
          <p:nvPr/>
        </p:nvGrpSpPr>
        <p:grpSpPr>
          <a:xfrm>
            <a:off x="4627372" y="2769876"/>
            <a:ext cx="420775" cy="393561"/>
            <a:chOff x="-4118225" y="3990475"/>
            <a:chExt cx="292225" cy="273325"/>
          </a:xfrm>
        </p:grpSpPr>
        <p:sp>
          <p:nvSpPr>
            <p:cNvPr id="8477" name="Google Shape;8477;p6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68"/>
          <p:cNvGrpSpPr/>
          <p:nvPr/>
        </p:nvGrpSpPr>
        <p:grpSpPr>
          <a:xfrm>
            <a:off x="7338026" y="1688087"/>
            <a:ext cx="394713" cy="421927"/>
            <a:chOff x="-2312225" y="3238300"/>
            <a:chExt cx="274125" cy="293025"/>
          </a:xfrm>
        </p:grpSpPr>
        <p:sp>
          <p:nvSpPr>
            <p:cNvPr id="8482" name="Google Shape;8482;p6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68"/>
          <p:cNvGrpSpPr/>
          <p:nvPr/>
        </p:nvGrpSpPr>
        <p:grpSpPr>
          <a:xfrm>
            <a:off x="7335742" y="2756825"/>
            <a:ext cx="423079" cy="419659"/>
            <a:chOff x="-2310650" y="3958175"/>
            <a:chExt cx="293825" cy="291450"/>
          </a:xfrm>
        </p:grpSpPr>
        <p:sp>
          <p:nvSpPr>
            <p:cNvPr id="8485" name="Google Shape;8485;p6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68"/>
          <p:cNvGrpSpPr/>
          <p:nvPr/>
        </p:nvGrpSpPr>
        <p:grpSpPr>
          <a:xfrm>
            <a:off x="4702603" y="3308459"/>
            <a:ext cx="424159" cy="419659"/>
            <a:chOff x="-1182750" y="3962900"/>
            <a:chExt cx="294575" cy="291450"/>
          </a:xfrm>
        </p:grpSpPr>
        <p:sp>
          <p:nvSpPr>
            <p:cNvPr id="8488" name="Google Shape;8488;p6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68"/>
          <p:cNvGrpSpPr/>
          <p:nvPr/>
        </p:nvGrpSpPr>
        <p:grpSpPr>
          <a:xfrm>
            <a:off x="2455739" y="1689223"/>
            <a:ext cx="424195" cy="419659"/>
            <a:chOff x="-5611575" y="3272950"/>
            <a:chExt cx="294600" cy="291450"/>
          </a:xfrm>
        </p:grpSpPr>
        <p:sp>
          <p:nvSpPr>
            <p:cNvPr id="8496" name="Google Shape;8496;p6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68"/>
          <p:cNvGrpSpPr/>
          <p:nvPr/>
        </p:nvGrpSpPr>
        <p:grpSpPr>
          <a:xfrm>
            <a:off x="2455739" y="2205770"/>
            <a:ext cx="424195" cy="418507"/>
            <a:chOff x="-5613150" y="3632900"/>
            <a:chExt cx="294600" cy="290650"/>
          </a:xfrm>
        </p:grpSpPr>
        <p:sp>
          <p:nvSpPr>
            <p:cNvPr id="8502" name="Google Shape;8502;p6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68"/>
          <p:cNvGrpSpPr/>
          <p:nvPr/>
        </p:nvGrpSpPr>
        <p:grpSpPr>
          <a:xfrm>
            <a:off x="7324977" y="2153586"/>
            <a:ext cx="420811" cy="522864"/>
            <a:chOff x="-2310650" y="3525775"/>
            <a:chExt cx="292250" cy="363125"/>
          </a:xfrm>
        </p:grpSpPr>
        <p:sp>
          <p:nvSpPr>
            <p:cNvPr id="8505" name="Google Shape;8505;p6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68"/>
          <p:cNvGrpSpPr/>
          <p:nvPr/>
        </p:nvGrpSpPr>
        <p:grpSpPr>
          <a:xfrm>
            <a:off x="2467638" y="2756270"/>
            <a:ext cx="424195" cy="420775"/>
            <a:chOff x="-5613150" y="3991275"/>
            <a:chExt cx="294600" cy="292225"/>
          </a:xfrm>
        </p:grpSpPr>
        <p:sp>
          <p:nvSpPr>
            <p:cNvPr id="8510" name="Google Shape;8510;p6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8"/>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8"/>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68"/>
          <p:cNvGrpSpPr/>
          <p:nvPr/>
        </p:nvGrpSpPr>
        <p:grpSpPr>
          <a:xfrm>
            <a:off x="5139126" y="1689438"/>
            <a:ext cx="434634" cy="419227"/>
            <a:chOff x="-3768700" y="3253275"/>
            <a:chExt cx="301850" cy="291150"/>
          </a:xfrm>
        </p:grpSpPr>
        <p:sp>
          <p:nvSpPr>
            <p:cNvPr id="8520" name="Google Shape;8520;p6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68"/>
          <p:cNvGrpSpPr/>
          <p:nvPr/>
        </p:nvGrpSpPr>
        <p:grpSpPr>
          <a:xfrm>
            <a:off x="5143209" y="2217090"/>
            <a:ext cx="426462" cy="395865"/>
            <a:chOff x="-3808700" y="3628950"/>
            <a:chExt cx="296175" cy="274925"/>
          </a:xfrm>
        </p:grpSpPr>
        <p:sp>
          <p:nvSpPr>
            <p:cNvPr id="8524" name="Google Shape;8524;p6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68"/>
          <p:cNvGrpSpPr/>
          <p:nvPr/>
        </p:nvGrpSpPr>
        <p:grpSpPr>
          <a:xfrm>
            <a:off x="5208420" y="2756412"/>
            <a:ext cx="419443" cy="420487"/>
            <a:chOff x="-3771675" y="3971775"/>
            <a:chExt cx="291300" cy="292025"/>
          </a:xfrm>
        </p:grpSpPr>
        <p:sp>
          <p:nvSpPr>
            <p:cNvPr id="8528" name="Google Shape;8528;p6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68"/>
          <p:cNvGrpSpPr/>
          <p:nvPr/>
        </p:nvGrpSpPr>
        <p:grpSpPr>
          <a:xfrm>
            <a:off x="7869864" y="1716461"/>
            <a:ext cx="420271" cy="320774"/>
            <a:chOff x="-1951475" y="3273100"/>
            <a:chExt cx="291875" cy="222775"/>
          </a:xfrm>
        </p:grpSpPr>
        <p:sp>
          <p:nvSpPr>
            <p:cNvPr id="8534" name="Google Shape;8534;p6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68"/>
          <p:cNvGrpSpPr/>
          <p:nvPr/>
        </p:nvGrpSpPr>
        <p:grpSpPr>
          <a:xfrm>
            <a:off x="7867344" y="2205191"/>
            <a:ext cx="425310" cy="419659"/>
            <a:chOff x="-1951475" y="3597450"/>
            <a:chExt cx="295375" cy="291450"/>
          </a:xfrm>
        </p:grpSpPr>
        <p:sp>
          <p:nvSpPr>
            <p:cNvPr id="8538" name="Google Shape;8538;p6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68"/>
          <p:cNvGrpSpPr/>
          <p:nvPr/>
        </p:nvGrpSpPr>
        <p:grpSpPr>
          <a:xfrm>
            <a:off x="7869595" y="2756825"/>
            <a:ext cx="444605" cy="419659"/>
            <a:chOff x="-1960150" y="3956600"/>
            <a:chExt cx="308775" cy="291450"/>
          </a:xfrm>
        </p:grpSpPr>
        <p:sp>
          <p:nvSpPr>
            <p:cNvPr id="8543" name="Google Shape;8543;p6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68"/>
          <p:cNvGrpSpPr/>
          <p:nvPr/>
        </p:nvGrpSpPr>
        <p:grpSpPr>
          <a:xfrm>
            <a:off x="1923633" y="3307636"/>
            <a:ext cx="420775" cy="420775"/>
            <a:chOff x="-804700" y="3226500"/>
            <a:chExt cx="292225" cy="292225"/>
          </a:xfrm>
        </p:grpSpPr>
        <p:sp>
          <p:nvSpPr>
            <p:cNvPr id="8546" name="Google Shape;8546;p6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68"/>
          <p:cNvGrpSpPr/>
          <p:nvPr/>
        </p:nvGrpSpPr>
        <p:grpSpPr>
          <a:xfrm>
            <a:off x="3003724" y="1688647"/>
            <a:ext cx="420775" cy="420811"/>
            <a:chOff x="-5251625" y="3272950"/>
            <a:chExt cx="292225" cy="292250"/>
          </a:xfrm>
        </p:grpSpPr>
        <p:sp>
          <p:nvSpPr>
            <p:cNvPr id="8554" name="Google Shape;8554;p6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68"/>
          <p:cNvGrpSpPr/>
          <p:nvPr/>
        </p:nvGrpSpPr>
        <p:grpSpPr>
          <a:xfrm>
            <a:off x="3000322" y="2204348"/>
            <a:ext cx="427578" cy="421351"/>
            <a:chOff x="-5254775" y="3631325"/>
            <a:chExt cx="296950" cy="292625"/>
          </a:xfrm>
        </p:grpSpPr>
        <p:sp>
          <p:nvSpPr>
            <p:cNvPr id="8558" name="Google Shape;8558;p6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68"/>
          <p:cNvGrpSpPr/>
          <p:nvPr/>
        </p:nvGrpSpPr>
        <p:grpSpPr>
          <a:xfrm>
            <a:off x="3016181" y="2756270"/>
            <a:ext cx="419659" cy="420775"/>
            <a:chOff x="-5251625" y="3991275"/>
            <a:chExt cx="291450" cy="292225"/>
          </a:xfrm>
        </p:grpSpPr>
        <p:sp>
          <p:nvSpPr>
            <p:cNvPr id="8566" name="Google Shape;8566;p6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68"/>
          <p:cNvGrpSpPr/>
          <p:nvPr/>
        </p:nvGrpSpPr>
        <p:grpSpPr>
          <a:xfrm>
            <a:off x="5756763" y="1689240"/>
            <a:ext cx="319874" cy="419623"/>
            <a:chOff x="-3365275" y="3253275"/>
            <a:chExt cx="222150" cy="291425"/>
          </a:xfrm>
        </p:grpSpPr>
        <p:sp>
          <p:nvSpPr>
            <p:cNvPr id="8572" name="Google Shape;8572;p6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68"/>
          <p:cNvGrpSpPr/>
          <p:nvPr/>
        </p:nvGrpSpPr>
        <p:grpSpPr>
          <a:xfrm>
            <a:off x="5730701" y="2204058"/>
            <a:ext cx="371998" cy="421927"/>
            <a:chOff x="-3383375" y="3611625"/>
            <a:chExt cx="258350" cy="293025"/>
          </a:xfrm>
        </p:grpSpPr>
        <p:sp>
          <p:nvSpPr>
            <p:cNvPr id="8575" name="Google Shape;8575;p6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68"/>
          <p:cNvGrpSpPr/>
          <p:nvPr/>
        </p:nvGrpSpPr>
        <p:grpSpPr>
          <a:xfrm>
            <a:off x="5793050" y="2756826"/>
            <a:ext cx="271097" cy="419659"/>
            <a:chOff x="-3347950" y="3971575"/>
            <a:chExt cx="188275" cy="291450"/>
          </a:xfrm>
        </p:grpSpPr>
        <p:sp>
          <p:nvSpPr>
            <p:cNvPr id="8578" name="Google Shape;8578;p6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68"/>
          <p:cNvGrpSpPr/>
          <p:nvPr/>
        </p:nvGrpSpPr>
        <p:grpSpPr>
          <a:xfrm>
            <a:off x="842909" y="3307061"/>
            <a:ext cx="371998" cy="421927"/>
            <a:chOff x="-1575775" y="3238300"/>
            <a:chExt cx="258350" cy="293025"/>
          </a:xfrm>
        </p:grpSpPr>
        <p:sp>
          <p:nvSpPr>
            <p:cNvPr id="8582" name="Google Shape;8582;p68"/>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68"/>
          <p:cNvGrpSpPr/>
          <p:nvPr/>
        </p:nvGrpSpPr>
        <p:grpSpPr>
          <a:xfrm>
            <a:off x="2487807" y="3309051"/>
            <a:ext cx="423079" cy="424159"/>
            <a:chOff x="-1591550" y="3597475"/>
            <a:chExt cx="293825" cy="294575"/>
          </a:xfrm>
        </p:grpSpPr>
        <p:sp>
          <p:nvSpPr>
            <p:cNvPr id="8588" name="Google Shape;8588;p6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68"/>
          <p:cNvGrpSpPr/>
          <p:nvPr/>
        </p:nvGrpSpPr>
        <p:grpSpPr>
          <a:xfrm>
            <a:off x="4137277" y="3318663"/>
            <a:ext cx="421927" cy="399248"/>
            <a:chOff x="-1592325" y="3957400"/>
            <a:chExt cx="293025" cy="277275"/>
          </a:xfrm>
        </p:grpSpPr>
        <p:sp>
          <p:nvSpPr>
            <p:cNvPr id="8592" name="Google Shape;8592;p6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68"/>
          <p:cNvGrpSpPr/>
          <p:nvPr/>
        </p:nvGrpSpPr>
        <p:grpSpPr>
          <a:xfrm>
            <a:off x="3624147" y="3310744"/>
            <a:ext cx="369730" cy="420775"/>
            <a:chOff x="-778700" y="3612425"/>
            <a:chExt cx="256775" cy="292225"/>
          </a:xfrm>
        </p:grpSpPr>
        <p:sp>
          <p:nvSpPr>
            <p:cNvPr id="8597" name="Google Shape;8597;p6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68"/>
          <p:cNvGrpSpPr/>
          <p:nvPr/>
        </p:nvGrpSpPr>
        <p:grpSpPr>
          <a:xfrm>
            <a:off x="6095649" y="3828305"/>
            <a:ext cx="340731" cy="387641"/>
            <a:chOff x="7728464" y="1561258"/>
            <a:chExt cx="349719" cy="397866"/>
          </a:xfrm>
        </p:grpSpPr>
        <p:sp>
          <p:nvSpPr>
            <p:cNvPr id="8604" name="Google Shape;8604;p6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68"/>
          <p:cNvGrpSpPr/>
          <p:nvPr/>
        </p:nvGrpSpPr>
        <p:grpSpPr>
          <a:xfrm>
            <a:off x="4018617" y="3828305"/>
            <a:ext cx="387681" cy="387641"/>
            <a:chOff x="5611350" y="1561258"/>
            <a:chExt cx="397907" cy="397866"/>
          </a:xfrm>
        </p:grpSpPr>
        <p:sp>
          <p:nvSpPr>
            <p:cNvPr id="8607" name="Google Shape;8607;p6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68"/>
          <p:cNvGrpSpPr/>
          <p:nvPr/>
        </p:nvGrpSpPr>
        <p:grpSpPr>
          <a:xfrm>
            <a:off x="4537903" y="3925571"/>
            <a:ext cx="387610" cy="193109"/>
            <a:chOff x="6140660" y="1661097"/>
            <a:chExt cx="397835" cy="198202"/>
          </a:xfrm>
        </p:grpSpPr>
        <p:sp>
          <p:nvSpPr>
            <p:cNvPr id="8612" name="Google Shape;8612;p6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68"/>
          <p:cNvGrpSpPr/>
          <p:nvPr/>
        </p:nvGrpSpPr>
        <p:grpSpPr>
          <a:xfrm>
            <a:off x="5057118" y="3828305"/>
            <a:ext cx="387681" cy="387641"/>
            <a:chOff x="6669907" y="1561258"/>
            <a:chExt cx="397907" cy="397866"/>
          </a:xfrm>
        </p:grpSpPr>
        <p:sp>
          <p:nvSpPr>
            <p:cNvPr id="8617" name="Google Shape;8617;p6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68"/>
          <p:cNvGrpSpPr/>
          <p:nvPr/>
        </p:nvGrpSpPr>
        <p:grpSpPr>
          <a:xfrm>
            <a:off x="1942348" y="3885842"/>
            <a:ext cx="387681" cy="272572"/>
            <a:chOff x="3386036" y="1746339"/>
            <a:chExt cx="397907" cy="279762"/>
          </a:xfrm>
        </p:grpSpPr>
        <p:sp>
          <p:nvSpPr>
            <p:cNvPr id="8623" name="Google Shape;8623;p6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68"/>
          <p:cNvGrpSpPr/>
          <p:nvPr/>
        </p:nvGrpSpPr>
        <p:grpSpPr>
          <a:xfrm>
            <a:off x="2980045" y="3828288"/>
            <a:ext cx="387681" cy="387681"/>
            <a:chOff x="4417380" y="1687279"/>
            <a:chExt cx="397907" cy="397907"/>
          </a:xfrm>
        </p:grpSpPr>
        <p:sp>
          <p:nvSpPr>
            <p:cNvPr id="8626" name="Google Shape;8626;p6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68"/>
          <p:cNvGrpSpPr/>
          <p:nvPr/>
        </p:nvGrpSpPr>
        <p:grpSpPr>
          <a:xfrm>
            <a:off x="7926526" y="3308537"/>
            <a:ext cx="387661" cy="387661"/>
            <a:chOff x="2869999" y="1687279"/>
            <a:chExt cx="397887" cy="397887"/>
          </a:xfrm>
        </p:grpSpPr>
        <p:sp>
          <p:nvSpPr>
            <p:cNvPr id="8629" name="Google Shape;8629;p6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68"/>
          <p:cNvGrpSpPr/>
          <p:nvPr/>
        </p:nvGrpSpPr>
        <p:grpSpPr>
          <a:xfrm>
            <a:off x="2461634" y="3828664"/>
            <a:ext cx="386807" cy="386929"/>
            <a:chOff x="3902887" y="1687655"/>
            <a:chExt cx="397010" cy="397135"/>
          </a:xfrm>
        </p:grpSpPr>
        <p:sp>
          <p:nvSpPr>
            <p:cNvPr id="8632" name="Google Shape;8632;p6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68"/>
          <p:cNvGrpSpPr/>
          <p:nvPr/>
        </p:nvGrpSpPr>
        <p:grpSpPr>
          <a:xfrm>
            <a:off x="3499331" y="3828344"/>
            <a:ext cx="387681" cy="387681"/>
            <a:chOff x="4933458" y="1687279"/>
            <a:chExt cx="397907" cy="397907"/>
          </a:xfrm>
        </p:grpSpPr>
        <p:sp>
          <p:nvSpPr>
            <p:cNvPr id="8635" name="Google Shape;8635;p6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68"/>
          <p:cNvGrpSpPr/>
          <p:nvPr/>
        </p:nvGrpSpPr>
        <p:grpSpPr>
          <a:xfrm>
            <a:off x="5273586" y="3308775"/>
            <a:ext cx="387681" cy="387661"/>
            <a:chOff x="266768" y="1721375"/>
            <a:chExt cx="397907" cy="397887"/>
          </a:xfrm>
        </p:grpSpPr>
        <p:sp>
          <p:nvSpPr>
            <p:cNvPr id="8638" name="Google Shape;8638;p6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68"/>
          <p:cNvGrpSpPr/>
          <p:nvPr/>
        </p:nvGrpSpPr>
        <p:grpSpPr>
          <a:xfrm>
            <a:off x="7395588" y="3308924"/>
            <a:ext cx="387539" cy="386888"/>
            <a:chOff x="2408992" y="1722875"/>
            <a:chExt cx="397761" cy="397093"/>
          </a:xfrm>
        </p:grpSpPr>
        <p:sp>
          <p:nvSpPr>
            <p:cNvPr id="8641" name="Google Shape;8641;p6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68"/>
          <p:cNvGrpSpPr/>
          <p:nvPr/>
        </p:nvGrpSpPr>
        <p:grpSpPr>
          <a:xfrm>
            <a:off x="5576404" y="3828305"/>
            <a:ext cx="387641" cy="387641"/>
            <a:chOff x="7199196" y="1561258"/>
            <a:chExt cx="397866" cy="397866"/>
          </a:xfrm>
        </p:grpSpPr>
        <p:sp>
          <p:nvSpPr>
            <p:cNvPr id="8644" name="Google Shape;8644;p6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68"/>
          <p:cNvGrpSpPr/>
          <p:nvPr/>
        </p:nvGrpSpPr>
        <p:grpSpPr>
          <a:xfrm>
            <a:off x="6332282" y="3308537"/>
            <a:ext cx="387661" cy="387661"/>
            <a:chOff x="1379798" y="1723250"/>
            <a:chExt cx="397887" cy="397887"/>
          </a:xfrm>
        </p:grpSpPr>
        <p:sp>
          <p:nvSpPr>
            <p:cNvPr id="8648" name="Google Shape;8648;p6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68"/>
          <p:cNvGrpSpPr/>
          <p:nvPr/>
        </p:nvGrpSpPr>
        <p:grpSpPr>
          <a:xfrm>
            <a:off x="5801242" y="3308537"/>
            <a:ext cx="387641" cy="387661"/>
            <a:chOff x="864491" y="1723250"/>
            <a:chExt cx="397866" cy="397887"/>
          </a:xfrm>
        </p:grpSpPr>
        <p:sp>
          <p:nvSpPr>
            <p:cNvPr id="8653" name="Google Shape;8653;p6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6" name="Google Shape;8656;p68"/>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7" name="Google Shape;8657;p68"/>
          <p:cNvGrpSpPr/>
          <p:nvPr/>
        </p:nvGrpSpPr>
        <p:grpSpPr>
          <a:xfrm>
            <a:off x="6568070" y="3827060"/>
            <a:ext cx="388966" cy="388966"/>
            <a:chOff x="1190625" y="238125"/>
            <a:chExt cx="5235075" cy="5235075"/>
          </a:xfrm>
        </p:grpSpPr>
        <p:sp>
          <p:nvSpPr>
            <p:cNvPr id="8658" name="Google Shape;8658;p6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0" name="Google Shape;8660;p6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64" name="Shape 8664"/>
        <p:cNvGrpSpPr/>
        <p:nvPr/>
      </p:nvGrpSpPr>
      <p:grpSpPr>
        <a:xfrm>
          <a:off x="0" y="0"/>
          <a:ext cx="0" cy="0"/>
          <a:chOff x="0" y="0"/>
          <a:chExt cx="0" cy="0"/>
        </a:xfrm>
      </p:grpSpPr>
      <p:pic>
        <p:nvPicPr>
          <p:cNvPr id="8665" name="Google Shape;8665;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sp>
        <p:nvSpPr>
          <p:cNvPr id="805" name="Google Shape;805;p33"/>
          <p:cNvSpPr txBox="1"/>
          <p:nvPr>
            <p:ph type="title"/>
          </p:nvPr>
        </p:nvSpPr>
        <p:spPr>
          <a:xfrm>
            <a:off x="713325" y="1254950"/>
            <a:ext cx="3729000" cy="1333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a:t>
            </a:r>
            <a:r>
              <a:rPr b="0" lang="en"/>
              <a:t>THE COMPANY</a:t>
            </a:r>
            <a:endParaRPr b="0"/>
          </a:p>
        </p:txBody>
      </p:sp>
      <p:sp>
        <p:nvSpPr>
          <p:cNvPr id="806" name="Google Shape;806;p33"/>
          <p:cNvSpPr txBox="1"/>
          <p:nvPr>
            <p:ph idx="1" type="subTitle"/>
          </p:nvPr>
        </p:nvSpPr>
        <p:spPr>
          <a:xfrm>
            <a:off x="713225" y="2588700"/>
            <a:ext cx="3729000" cy="113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a:t>
            </a:r>
            <a:r>
              <a:rPr lang="en"/>
              <a:t>ou can give a brief description of the topic you want to talk about here. For example, if you want to talk about Mercury, you can say that it’s the smallest planet in the entire Solar System</a:t>
            </a:r>
            <a:endParaRPr/>
          </a:p>
        </p:txBody>
      </p:sp>
      <p:pic>
        <p:nvPicPr>
          <p:cNvPr id="807" name="Google Shape;807;p33"/>
          <p:cNvPicPr preferRelativeResize="0"/>
          <p:nvPr>
            <p:ph idx="2" type="pic"/>
          </p:nvPr>
        </p:nvPicPr>
        <p:blipFill rotWithShape="1">
          <a:blip r:embed="rId3">
            <a:alphaModFix/>
          </a:blip>
          <a:srcRect b="0" l="3289" r="29990" t="0"/>
          <a:stretch/>
        </p:blipFill>
        <p:spPr>
          <a:xfrm>
            <a:off x="4632775" y="572550"/>
            <a:ext cx="3998400" cy="3998400"/>
          </a:xfrm>
          <a:prstGeom prst="ellipse">
            <a:avLst/>
          </a:prstGeom>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sp>
        <p:nvSpPr>
          <p:cNvPr id="812" name="Google Shape;812;p34"/>
          <p:cNvSpPr txBox="1"/>
          <p:nvPr>
            <p:ph type="title"/>
          </p:nvPr>
        </p:nvSpPr>
        <p:spPr>
          <a:xfrm>
            <a:off x="720000" y="368275"/>
            <a:ext cx="7704000" cy="64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COMPANY </a:t>
            </a:r>
            <a:r>
              <a:rPr b="0" lang="en"/>
              <a:t>HISTORY</a:t>
            </a:r>
            <a:endParaRPr b="0"/>
          </a:p>
        </p:txBody>
      </p:sp>
      <p:sp>
        <p:nvSpPr>
          <p:cNvPr id="813" name="Google Shape;813;p34"/>
          <p:cNvSpPr txBox="1"/>
          <p:nvPr>
            <p:ph idx="4294967295" type="subTitle"/>
          </p:nvPr>
        </p:nvSpPr>
        <p:spPr>
          <a:xfrm>
            <a:off x="1413875" y="3962650"/>
            <a:ext cx="1813500" cy="625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200"/>
              </a:spcAft>
              <a:buClr>
                <a:schemeClr val="dk1"/>
              </a:buClr>
              <a:buSzPts val="1100"/>
              <a:buFont typeface="Arial"/>
              <a:buNone/>
            </a:pPr>
            <a:r>
              <a:rPr lang="en">
                <a:solidFill>
                  <a:schemeClr val="dk1"/>
                </a:solidFill>
              </a:rPr>
              <a:t>Mercury is the closest planet to the Sun</a:t>
            </a:r>
            <a:endParaRPr>
              <a:solidFill>
                <a:schemeClr val="dk1"/>
              </a:solidFill>
            </a:endParaRPr>
          </a:p>
        </p:txBody>
      </p:sp>
      <p:sp>
        <p:nvSpPr>
          <p:cNvPr id="814" name="Google Shape;814;p34"/>
          <p:cNvSpPr txBox="1"/>
          <p:nvPr>
            <p:ph idx="4294967295" type="title"/>
          </p:nvPr>
        </p:nvSpPr>
        <p:spPr>
          <a:xfrm>
            <a:off x="1413875" y="3504250"/>
            <a:ext cx="1813500" cy="458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MERCURY</a:t>
            </a:r>
            <a:endParaRPr sz="2000"/>
          </a:p>
        </p:txBody>
      </p:sp>
      <p:sp>
        <p:nvSpPr>
          <p:cNvPr id="815" name="Google Shape;815;p34"/>
          <p:cNvSpPr txBox="1"/>
          <p:nvPr>
            <p:ph idx="4294967295" type="title"/>
          </p:nvPr>
        </p:nvSpPr>
        <p:spPr>
          <a:xfrm>
            <a:off x="5916635" y="3504250"/>
            <a:ext cx="1813500" cy="458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MARS</a:t>
            </a:r>
            <a:endParaRPr sz="2000"/>
          </a:p>
        </p:txBody>
      </p:sp>
      <p:sp>
        <p:nvSpPr>
          <p:cNvPr id="816" name="Google Shape;816;p34"/>
          <p:cNvSpPr txBox="1"/>
          <p:nvPr>
            <p:ph idx="4294967295" type="title"/>
          </p:nvPr>
        </p:nvSpPr>
        <p:spPr>
          <a:xfrm>
            <a:off x="3665242" y="3504250"/>
            <a:ext cx="1813500" cy="458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VENUS</a:t>
            </a:r>
            <a:endParaRPr sz="2000"/>
          </a:p>
        </p:txBody>
      </p:sp>
      <p:sp>
        <p:nvSpPr>
          <p:cNvPr id="817" name="Google Shape;817;p34"/>
          <p:cNvSpPr txBox="1"/>
          <p:nvPr>
            <p:ph idx="4294967295" type="subTitle"/>
          </p:nvPr>
        </p:nvSpPr>
        <p:spPr>
          <a:xfrm>
            <a:off x="3665242" y="3962650"/>
            <a:ext cx="1813500" cy="625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200"/>
              </a:spcAft>
              <a:buClr>
                <a:schemeClr val="dk1"/>
              </a:buClr>
              <a:buSzPts val="1100"/>
              <a:buFont typeface="Arial"/>
              <a:buNone/>
            </a:pPr>
            <a:r>
              <a:rPr lang="en">
                <a:solidFill>
                  <a:schemeClr val="dk1"/>
                </a:solidFill>
              </a:rPr>
              <a:t>Venus is the second planet from the Sun</a:t>
            </a:r>
            <a:endParaRPr>
              <a:solidFill>
                <a:schemeClr val="dk1"/>
              </a:solidFill>
            </a:endParaRPr>
          </a:p>
        </p:txBody>
      </p:sp>
      <p:sp>
        <p:nvSpPr>
          <p:cNvPr id="818" name="Google Shape;818;p34"/>
          <p:cNvSpPr txBox="1"/>
          <p:nvPr>
            <p:ph idx="4294967295" type="subTitle"/>
          </p:nvPr>
        </p:nvSpPr>
        <p:spPr>
          <a:xfrm>
            <a:off x="5916633" y="3962650"/>
            <a:ext cx="1813500" cy="625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200"/>
              </a:spcAft>
              <a:buClr>
                <a:schemeClr val="dk1"/>
              </a:buClr>
              <a:buSzPts val="1100"/>
              <a:buFont typeface="Arial"/>
              <a:buNone/>
            </a:pPr>
            <a:r>
              <a:rPr lang="en">
                <a:solidFill>
                  <a:schemeClr val="dk1"/>
                </a:solidFill>
              </a:rPr>
              <a:t>Despite being red, Mars is actuall</a:t>
            </a:r>
            <a:r>
              <a:rPr lang="en"/>
              <a:t>y a</a:t>
            </a:r>
            <a:r>
              <a:rPr lang="en">
                <a:solidFill>
                  <a:schemeClr val="dk1"/>
                </a:solidFill>
              </a:rPr>
              <a:t> cold place</a:t>
            </a:r>
            <a:endParaRPr>
              <a:solidFill>
                <a:schemeClr val="dk1"/>
              </a:solidFill>
            </a:endParaRPr>
          </a:p>
        </p:txBody>
      </p:sp>
      <p:sp>
        <p:nvSpPr>
          <p:cNvPr id="819" name="Google Shape;819;p34"/>
          <p:cNvSpPr/>
          <p:nvPr/>
        </p:nvSpPr>
        <p:spPr>
          <a:xfrm>
            <a:off x="4221300" y="1349575"/>
            <a:ext cx="701400" cy="701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
          </a:p>
        </p:txBody>
      </p:sp>
      <p:sp>
        <p:nvSpPr>
          <p:cNvPr id="820" name="Google Shape;820;p34"/>
          <p:cNvSpPr txBox="1"/>
          <p:nvPr>
            <p:ph idx="4294967295" type="title"/>
          </p:nvPr>
        </p:nvSpPr>
        <p:spPr>
          <a:xfrm>
            <a:off x="1413875" y="2483575"/>
            <a:ext cx="1813500" cy="4584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rPr>
              <a:t>20XX</a:t>
            </a:r>
            <a:endParaRPr sz="2000">
              <a:solidFill>
                <a:schemeClr val="lt1"/>
              </a:solidFill>
            </a:endParaRPr>
          </a:p>
        </p:txBody>
      </p:sp>
      <p:sp>
        <p:nvSpPr>
          <p:cNvPr id="821" name="Google Shape;821;p34"/>
          <p:cNvSpPr txBox="1"/>
          <p:nvPr>
            <p:ph idx="4294967295" type="title"/>
          </p:nvPr>
        </p:nvSpPr>
        <p:spPr>
          <a:xfrm>
            <a:off x="5916635" y="2483575"/>
            <a:ext cx="1813500" cy="4584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rPr>
              <a:t>20XX</a:t>
            </a:r>
            <a:endParaRPr sz="2000">
              <a:solidFill>
                <a:schemeClr val="lt1"/>
              </a:solidFill>
            </a:endParaRPr>
          </a:p>
        </p:txBody>
      </p:sp>
      <p:sp>
        <p:nvSpPr>
          <p:cNvPr id="822" name="Google Shape;822;p34"/>
          <p:cNvSpPr txBox="1"/>
          <p:nvPr>
            <p:ph idx="4294967295" type="title"/>
          </p:nvPr>
        </p:nvSpPr>
        <p:spPr>
          <a:xfrm>
            <a:off x="3665242" y="2483575"/>
            <a:ext cx="1813500" cy="4584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rPr>
              <a:t>20XX</a:t>
            </a:r>
            <a:endParaRPr sz="2000">
              <a:solidFill>
                <a:schemeClr val="lt1"/>
              </a:solidFill>
            </a:endParaRPr>
          </a:p>
        </p:txBody>
      </p:sp>
      <p:cxnSp>
        <p:nvCxnSpPr>
          <p:cNvPr id="823" name="Google Shape;823;p34"/>
          <p:cNvCxnSpPr>
            <a:stCxn id="819" idx="2"/>
            <a:endCxn id="820" idx="0"/>
          </p:cNvCxnSpPr>
          <p:nvPr/>
        </p:nvCxnSpPr>
        <p:spPr>
          <a:xfrm flipH="1">
            <a:off x="2320500" y="1700275"/>
            <a:ext cx="1900800" cy="783300"/>
          </a:xfrm>
          <a:prstGeom prst="bentConnector2">
            <a:avLst/>
          </a:prstGeom>
          <a:noFill/>
          <a:ln cap="flat" cmpd="sng" w="9525">
            <a:solidFill>
              <a:schemeClr val="lt2"/>
            </a:solidFill>
            <a:prstDash val="solid"/>
            <a:round/>
            <a:headEnd len="med" w="med" type="none"/>
            <a:tailEnd len="med" w="med" type="none"/>
          </a:ln>
        </p:spPr>
      </p:cxnSp>
      <p:cxnSp>
        <p:nvCxnSpPr>
          <p:cNvPr id="824" name="Google Shape;824;p34"/>
          <p:cNvCxnSpPr>
            <a:stCxn id="819" idx="6"/>
            <a:endCxn id="821" idx="0"/>
          </p:cNvCxnSpPr>
          <p:nvPr/>
        </p:nvCxnSpPr>
        <p:spPr>
          <a:xfrm>
            <a:off x="4922700" y="1700275"/>
            <a:ext cx="1900800" cy="783300"/>
          </a:xfrm>
          <a:prstGeom prst="bentConnector2">
            <a:avLst/>
          </a:prstGeom>
          <a:noFill/>
          <a:ln cap="flat" cmpd="sng" w="9525">
            <a:solidFill>
              <a:schemeClr val="lt2"/>
            </a:solidFill>
            <a:prstDash val="solid"/>
            <a:round/>
            <a:headEnd len="med" w="med" type="none"/>
            <a:tailEnd len="med" w="med" type="none"/>
          </a:ln>
        </p:spPr>
      </p:cxnSp>
      <p:cxnSp>
        <p:nvCxnSpPr>
          <p:cNvPr id="825" name="Google Shape;825;p34"/>
          <p:cNvCxnSpPr>
            <a:stCxn id="819" idx="4"/>
            <a:endCxn id="822" idx="0"/>
          </p:cNvCxnSpPr>
          <p:nvPr/>
        </p:nvCxnSpPr>
        <p:spPr>
          <a:xfrm>
            <a:off x="4572000" y="2050975"/>
            <a:ext cx="0" cy="432600"/>
          </a:xfrm>
          <a:prstGeom prst="straightConnector1">
            <a:avLst/>
          </a:prstGeom>
          <a:noFill/>
          <a:ln cap="flat" cmpd="sng" w="9525">
            <a:solidFill>
              <a:schemeClr val="lt2"/>
            </a:solidFill>
            <a:prstDash val="solid"/>
            <a:round/>
            <a:headEnd len="med" w="med" type="none"/>
            <a:tailEnd len="med" w="med" type="none"/>
          </a:ln>
        </p:spPr>
      </p:cxnSp>
      <p:cxnSp>
        <p:nvCxnSpPr>
          <p:cNvPr id="826" name="Google Shape;826;p34"/>
          <p:cNvCxnSpPr>
            <a:stCxn id="820" idx="2"/>
            <a:endCxn id="814" idx="0"/>
          </p:cNvCxnSpPr>
          <p:nvPr/>
        </p:nvCxnSpPr>
        <p:spPr>
          <a:xfrm>
            <a:off x="2320625" y="2941975"/>
            <a:ext cx="0" cy="562200"/>
          </a:xfrm>
          <a:prstGeom prst="straightConnector1">
            <a:avLst/>
          </a:prstGeom>
          <a:noFill/>
          <a:ln cap="flat" cmpd="sng" w="9525">
            <a:solidFill>
              <a:schemeClr val="lt2"/>
            </a:solidFill>
            <a:prstDash val="solid"/>
            <a:round/>
            <a:headEnd len="med" w="med" type="none"/>
            <a:tailEnd len="med" w="med" type="none"/>
          </a:ln>
        </p:spPr>
      </p:cxnSp>
      <p:cxnSp>
        <p:nvCxnSpPr>
          <p:cNvPr id="827" name="Google Shape;827;p34"/>
          <p:cNvCxnSpPr>
            <a:stCxn id="822" idx="2"/>
            <a:endCxn id="816" idx="0"/>
          </p:cNvCxnSpPr>
          <p:nvPr/>
        </p:nvCxnSpPr>
        <p:spPr>
          <a:xfrm>
            <a:off x="4571992" y="2941975"/>
            <a:ext cx="0" cy="562200"/>
          </a:xfrm>
          <a:prstGeom prst="straightConnector1">
            <a:avLst/>
          </a:prstGeom>
          <a:noFill/>
          <a:ln cap="flat" cmpd="sng" w="9525">
            <a:solidFill>
              <a:schemeClr val="lt2"/>
            </a:solidFill>
            <a:prstDash val="solid"/>
            <a:round/>
            <a:headEnd len="med" w="med" type="none"/>
            <a:tailEnd len="med" w="med" type="none"/>
          </a:ln>
        </p:spPr>
      </p:cxnSp>
      <p:cxnSp>
        <p:nvCxnSpPr>
          <p:cNvPr id="828" name="Google Shape;828;p34"/>
          <p:cNvCxnSpPr>
            <a:stCxn id="821" idx="2"/>
            <a:endCxn id="815" idx="0"/>
          </p:cNvCxnSpPr>
          <p:nvPr/>
        </p:nvCxnSpPr>
        <p:spPr>
          <a:xfrm>
            <a:off x="6823385" y="2941975"/>
            <a:ext cx="0" cy="562200"/>
          </a:xfrm>
          <a:prstGeom prst="straightConnector1">
            <a:avLst/>
          </a:prstGeom>
          <a:noFill/>
          <a:ln cap="flat" cmpd="sng" w="9525">
            <a:solidFill>
              <a:schemeClr val="lt2"/>
            </a:solidFill>
            <a:prstDash val="solid"/>
            <a:round/>
            <a:headEnd len="med" w="med" type="none"/>
            <a:tailEnd len="med" w="med" type="none"/>
          </a:ln>
        </p:spPr>
      </p:cxnSp>
      <p:grpSp>
        <p:nvGrpSpPr>
          <p:cNvPr id="829" name="Google Shape;829;p34"/>
          <p:cNvGrpSpPr/>
          <p:nvPr/>
        </p:nvGrpSpPr>
        <p:grpSpPr>
          <a:xfrm>
            <a:off x="4440328" y="1576443"/>
            <a:ext cx="263339" cy="247659"/>
            <a:chOff x="4819753" y="1269655"/>
            <a:chExt cx="263339" cy="247659"/>
          </a:xfrm>
        </p:grpSpPr>
        <p:sp>
          <p:nvSpPr>
            <p:cNvPr id="830" name="Google Shape;830;p34"/>
            <p:cNvSpPr/>
            <p:nvPr/>
          </p:nvSpPr>
          <p:spPr>
            <a:xfrm>
              <a:off x="4819753" y="1269655"/>
              <a:ext cx="263339" cy="152382"/>
            </a:xfrm>
            <a:custGeom>
              <a:rect b="b" l="l" r="r" t="t"/>
              <a:pathLst>
                <a:path extrusionOk="0" h="6647" w="11487">
                  <a:moveTo>
                    <a:pt x="7201" y="1"/>
                  </a:moveTo>
                  <a:cubicBezTo>
                    <a:pt x="6411" y="1"/>
                    <a:pt x="5612" y="351"/>
                    <a:pt x="5066" y="1134"/>
                  </a:cubicBezTo>
                  <a:cubicBezTo>
                    <a:pt x="4775" y="1009"/>
                    <a:pt x="4477" y="952"/>
                    <a:pt x="4188" y="952"/>
                  </a:cubicBezTo>
                  <a:cubicBezTo>
                    <a:pt x="3027" y="952"/>
                    <a:pt x="1991" y="1881"/>
                    <a:pt x="1967" y="3145"/>
                  </a:cubicBezTo>
                  <a:cubicBezTo>
                    <a:pt x="1" y="3741"/>
                    <a:pt x="433" y="6646"/>
                    <a:pt x="2504" y="6646"/>
                  </a:cubicBezTo>
                  <a:lnTo>
                    <a:pt x="2816" y="6646"/>
                  </a:lnTo>
                  <a:lnTo>
                    <a:pt x="3383" y="5663"/>
                  </a:lnTo>
                  <a:cubicBezTo>
                    <a:pt x="3546" y="5380"/>
                    <a:pt x="3859" y="5186"/>
                    <a:pt x="4202" y="5186"/>
                  </a:cubicBezTo>
                  <a:cubicBezTo>
                    <a:pt x="4306" y="5186"/>
                    <a:pt x="4411" y="5216"/>
                    <a:pt x="4515" y="5246"/>
                  </a:cubicBezTo>
                  <a:cubicBezTo>
                    <a:pt x="4604" y="4799"/>
                    <a:pt x="4992" y="4471"/>
                    <a:pt x="5453" y="4471"/>
                  </a:cubicBezTo>
                  <a:lnTo>
                    <a:pt x="6720" y="4471"/>
                  </a:lnTo>
                  <a:cubicBezTo>
                    <a:pt x="7167" y="4471"/>
                    <a:pt x="7554" y="4799"/>
                    <a:pt x="7643" y="5246"/>
                  </a:cubicBezTo>
                  <a:cubicBezTo>
                    <a:pt x="7748" y="5216"/>
                    <a:pt x="7852" y="5186"/>
                    <a:pt x="7956" y="5186"/>
                  </a:cubicBezTo>
                  <a:cubicBezTo>
                    <a:pt x="8299" y="5186"/>
                    <a:pt x="8612" y="5380"/>
                    <a:pt x="8776" y="5663"/>
                  </a:cubicBezTo>
                  <a:lnTo>
                    <a:pt x="9342" y="6646"/>
                  </a:lnTo>
                  <a:lnTo>
                    <a:pt x="9654" y="6646"/>
                  </a:lnTo>
                  <a:cubicBezTo>
                    <a:pt x="10608" y="6646"/>
                    <a:pt x="11397" y="5887"/>
                    <a:pt x="11442" y="4933"/>
                  </a:cubicBezTo>
                  <a:cubicBezTo>
                    <a:pt x="11487" y="3980"/>
                    <a:pt x="10772" y="3160"/>
                    <a:pt x="9818" y="3071"/>
                  </a:cubicBezTo>
                  <a:lnTo>
                    <a:pt x="9833" y="3071"/>
                  </a:lnTo>
                  <a:cubicBezTo>
                    <a:pt x="9848" y="2922"/>
                    <a:pt x="9863" y="2788"/>
                    <a:pt x="9863" y="2639"/>
                  </a:cubicBezTo>
                  <a:cubicBezTo>
                    <a:pt x="9863" y="1016"/>
                    <a:pt x="8545" y="1"/>
                    <a:pt x="72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4"/>
            <p:cNvSpPr/>
            <p:nvPr/>
          </p:nvSpPr>
          <p:spPr>
            <a:xfrm>
              <a:off x="4893526" y="1386825"/>
              <a:ext cx="131521" cy="130489"/>
            </a:xfrm>
            <a:custGeom>
              <a:rect b="b" l="l" r="r" t="t"/>
              <a:pathLst>
                <a:path extrusionOk="0" h="5692" w="5737">
                  <a:moveTo>
                    <a:pt x="2864" y="1889"/>
                  </a:moveTo>
                  <a:cubicBezTo>
                    <a:pt x="3352" y="1889"/>
                    <a:pt x="3814" y="2273"/>
                    <a:pt x="3814" y="2846"/>
                  </a:cubicBezTo>
                  <a:cubicBezTo>
                    <a:pt x="3814" y="3368"/>
                    <a:pt x="3397" y="3800"/>
                    <a:pt x="2876" y="3800"/>
                  </a:cubicBezTo>
                  <a:cubicBezTo>
                    <a:pt x="2027" y="3785"/>
                    <a:pt x="1595" y="2772"/>
                    <a:pt x="2191" y="2176"/>
                  </a:cubicBezTo>
                  <a:cubicBezTo>
                    <a:pt x="2389" y="1978"/>
                    <a:pt x="2629" y="1889"/>
                    <a:pt x="2864" y="1889"/>
                  </a:cubicBezTo>
                  <a:close/>
                  <a:moveTo>
                    <a:pt x="2235" y="1"/>
                  </a:moveTo>
                  <a:cubicBezTo>
                    <a:pt x="2057" y="1"/>
                    <a:pt x="1923" y="135"/>
                    <a:pt x="1923" y="314"/>
                  </a:cubicBezTo>
                  <a:lnTo>
                    <a:pt x="1923" y="612"/>
                  </a:lnTo>
                  <a:cubicBezTo>
                    <a:pt x="1744" y="686"/>
                    <a:pt x="1565" y="790"/>
                    <a:pt x="1416" y="910"/>
                  </a:cubicBezTo>
                  <a:lnTo>
                    <a:pt x="1148" y="761"/>
                  </a:lnTo>
                  <a:cubicBezTo>
                    <a:pt x="1096" y="730"/>
                    <a:pt x="1039" y="715"/>
                    <a:pt x="983" y="715"/>
                  </a:cubicBezTo>
                  <a:cubicBezTo>
                    <a:pt x="877" y="715"/>
                    <a:pt x="774" y="768"/>
                    <a:pt x="716" y="865"/>
                  </a:cubicBezTo>
                  <a:lnTo>
                    <a:pt x="90" y="1967"/>
                  </a:lnTo>
                  <a:cubicBezTo>
                    <a:pt x="1" y="2116"/>
                    <a:pt x="45" y="2310"/>
                    <a:pt x="209" y="2399"/>
                  </a:cubicBezTo>
                  <a:lnTo>
                    <a:pt x="463" y="2548"/>
                  </a:lnTo>
                  <a:cubicBezTo>
                    <a:pt x="448" y="2653"/>
                    <a:pt x="448" y="2742"/>
                    <a:pt x="448" y="2846"/>
                  </a:cubicBezTo>
                  <a:cubicBezTo>
                    <a:pt x="448" y="2936"/>
                    <a:pt x="448" y="3040"/>
                    <a:pt x="463" y="3144"/>
                  </a:cubicBezTo>
                  <a:lnTo>
                    <a:pt x="209" y="3293"/>
                  </a:lnTo>
                  <a:cubicBezTo>
                    <a:pt x="45" y="3383"/>
                    <a:pt x="1" y="3561"/>
                    <a:pt x="90" y="3725"/>
                  </a:cubicBezTo>
                  <a:lnTo>
                    <a:pt x="716" y="4813"/>
                  </a:lnTo>
                  <a:cubicBezTo>
                    <a:pt x="777" y="4914"/>
                    <a:pt x="885" y="4974"/>
                    <a:pt x="996" y="4974"/>
                  </a:cubicBezTo>
                  <a:cubicBezTo>
                    <a:pt x="1048" y="4974"/>
                    <a:pt x="1100" y="4961"/>
                    <a:pt x="1148" y="4932"/>
                  </a:cubicBezTo>
                  <a:lnTo>
                    <a:pt x="1416" y="4783"/>
                  </a:lnTo>
                  <a:cubicBezTo>
                    <a:pt x="1565" y="4902"/>
                    <a:pt x="1744" y="4992"/>
                    <a:pt x="1923" y="5081"/>
                  </a:cubicBezTo>
                  <a:lnTo>
                    <a:pt x="1923" y="5379"/>
                  </a:lnTo>
                  <a:cubicBezTo>
                    <a:pt x="1923" y="5543"/>
                    <a:pt x="2057" y="5692"/>
                    <a:pt x="2235" y="5692"/>
                  </a:cubicBezTo>
                  <a:lnTo>
                    <a:pt x="3502" y="5692"/>
                  </a:lnTo>
                  <a:cubicBezTo>
                    <a:pt x="3680" y="5692"/>
                    <a:pt x="3814" y="5543"/>
                    <a:pt x="3814" y="5379"/>
                  </a:cubicBezTo>
                  <a:lnTo>
                    <a:pt x="3814" y="5081"/>
                  </a:lnTo>
                  <a:cubicBezTo>
                    <a:pt x="3993" y="4992"/>
                    <a:pt x="4172" y="4902"/>
                    <a:pt x="4321" y="4783"/>
                  </a:cubicBezTo>
                  <a:lnTo>
                    <a:pt x="4589" y="4932"/>
                  </a:lnTo>
                  <a:cubicBezTo>
                    <a:pt x="4637" y="4961"/>
                    <a:pt x="4689" y="4974"/>
                    <a:pt x="4741" y="4974"/>
                  </a:cubicBezTo>
                  <a:cubicBezTo>
                    <a:pt x="4852" y="4974"/>
                    <a:pt x="4960" y="4914"/>
                    <a:pt x="5021" y="4813"/>
                  </a:cubicBezTo>
                  <a:lnTo>
                    <a:pt x="5647" y="3725"/>
                  </a:lnTo>
                  <a:cubicBezTo>
                    <a:pt x="5736" y="3561"/>
                    <a:pt x="5692" y="3383"/>
                    <a:pt x="5543" y="3293"/>
                  </a:cubicBezTo>
                  <a:lnTo>
                    <a:pt x="5274" y="3144"/>
                  </a:lnTo>
                  <a:cubicBezTo>
                    <a:pt x="5289" y="3040"/>
                    <a:pt x="5289" y="2936"/>
                    <a:pt x="5289" y="2846"/>
                  </a:cubicBezTo>
                  <a:cubicBezTo>
                    <a:pt x="5289" y="2742"/>
                    <a:pt x="5289" y="2653"/>
                    <a:pt x="5274" y="2548"/>
                  </a:cubicBezTo>
                  <a:lnTo>
                    <a:pt x="5543" y="2399"/>
                  </a:lnTo>
                  <a:cubicBezTo>
                    <a:pt x="5692" y="2310"/>
                    <a:pt x="5736" y="2116"/>
                    <a:pt x="5647" y="1967"/>
                  </a:cubicBezTo>
                  <a:lnTo>
                    <a:pt x="5021" y="865"/>
                  </a:lnTo>
                  <a:cubicBezTo>
                    <a:pt x="4963" y="768"/>
                    <a:pt x="4860" y="715"/>
                    <a:pt x="4754" y="715"/>
                  </a:cubicBezTo>
                  <a:cubicBezTo>
                    <a:pt x="4698" y="715"/>
                    <a:pt x="4641" y="730"/>
                    <a:pt x="4589" y="761"/>
                  </a:cubicBezTo>
                  <a:lnTo>
                    <a:pt x="4321" y="910"/>
                  </a:lnTo>
                  <a:cubicBezTo>
                    <a:pt x="4172" y="790"/>
                    <a:pt x="3993" y="686"/>
                    <a:pt x="3814" y="612"/>
                  </a:cubicBezTo>
                  <a:lnTo>
                    <a:pt x="3814" y="314"/>
                  </a:lnTo>
                  <a:cubicBezTo>
                    <a:pt x="3814" y="135"/>
                    <a:pt x="3680" y="1"/>
                    <a:pt x="35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 name="Shape 835"/>
        <p:cNvGrpSpPr/>
        <p:nvPr/>
      </p:nvGrpSpPr>
      <p:grpSpPr>
        <a:xfrm>
          <a:off x="0" y="0"/>
          <a:ext cx="0" cy="0"/>
          <a:chOff x="0" y="0"/>
          <a:chExt cx="0" cy="0"/>
        </a:xfrm>
      </p:grpSpPr>
      <p:sp>
        <p:nvSpPr>
          <p:cNvPr id="836" name="Google Shape;836;p35"/>
          <p:cNvSpPr/>
          <p:nvPr/>
        </p:nvSpPr>
        <p:spPr>
          <a:xfrm>
            <a:off x="0" y="0"/>
            <a:ext cx="3022500" cy="5148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5"/>
          <p:cNvSpPr txBox="1"/>
          <p:nvPr>
            <p:ph type="title"/>
          </p:nvPr>
        </p:nvSpPr>
        <p:spPr>
          <a:xfrm>
            <a:off x="4205775" y="3205263"/>
            <a:ext cx="4023300" cy="596700"/>
          </a:xfrm>
          <a:prstGeom prst="rect">
            <a:avLst/>
          </a:prstGeom>
          <a:solidFill>
            <a:schemeClr val="dk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—COMPANY’S </a:t>
            </a:r>
            <a:r>
              <a:rPr b="0" lang="en"/>
              <a:t>MOTTO</a:t>
            </a:r>
            <a:endParaRPr b="0"/>
          </a:p>
        </p:txBody>
      </p:sp>
      <p:sp>
        <p:nvSpPr>
          <p:cNvPr id="838" name="Google Shape;838;p35"/>
          <p:cNvSpPr txBox="1"/>
          <p:nvPr>
            <p:ph idx="1" type="subTitle"/>
          </p:nvPr>
        </p:nvSpPr>
        <p:spPr>
          <a:xfrm>
            <a:off x="4205825" y="1341538"/>
            <a:ext cx="4023300" cy="163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t>
            </a:r>
            <a:r>
              <a:rPr lang="en"/>
              <a:t>This is a quote, words full of wisdom that someone important said and that can inspire their reader.</a:t>
            </a:r>
            <a:r>
              <a:rPr lang="en"/>
              <a:t>”</a:t>
            </a:r>
            <a:endParaRPr/>
          </a:p>
        </p:txBody>
      </p:sp>
      <p:pic>
        <p:nvPicPr>
          <p:cNvPr id="839" name="Google Shape;839;p35"/>
          <p:cNvPicPr preferRelativeResize="0"/>
          <p:nvPr>
            <p:ph idx="2" type="pic"/>
          </p:nvPr>
        </p:nvPicPr>
        <p:blipFill rotWithShape="1">
          <a:blip r:embed="rId3">
            <a:alphaModFix/>
          </a:blip>
          <a:srcRect b="0" l="24626" r="8706" t="0"/>
          <a:stretch/>
        </p:blipFill>
        <p:spPr>
          <a:xfrm>
            <a:off x="733400" y="1135500"/>
            <a:ext cx="2872500" cy="2872500"/>
          </a:xfrm>
          <a:prstGeom prst="ellipse">
            <a:avLst/>
          </a:prstGeom>
        </p:spPr>
      </p:pic>
      <p:grpSp>
        <p:nvGrpSpPr>
          <p:cNvPr id="840" name="Google Shape;840;p35"/>
          <p:cNvGrpSpPr/>
          <p:nvPr/>
        </p:nvGrpSpPr>
        <p:grpSpPr>
          <a:xfrm>
            <a:off x="1148080" y="4639202"/>
            <a:ext cx="297583" cy="254831"/>
            <a:chOff x="7701405" y="2394802"/>
            <a:chExt cx="297583" cy="254831"/>
          </a:xfrm>
        </p:grpSpPr>
        <p:sp>
          <p:nvSpPr>
            <p:cNvPr id="841" name="Google Shape;841;p35"/>
            <p:cNvSpPr/>
            <p:nvPr/>
          </p:nvSpPr>
          <p:spPr>
            <a:xfrm>
              <a:off x="7701405" y="2394802"/>
              <a:ext cx="297583" cy="254831"/>
            </a:xfrm>
            <a:custGeom>
              <a:rect b="b" l="l" r="r" t="t"/>
              <a:pathLst>
                <a:path extrusionOk="0" h="4244" w="4956">
                  <a:moveTo>
                    <a:pt x="2822" y="119"/>
                  </a:moveTo>
                  <a:cubicBezTo>
                    <a:pt x="3848" y="119"/>
                    <a:pt x="4832" y="916"/>
                    <a:pt x="4832" y="2118"/>
                  </a:cubicBezTo>
                  <a:cubicBezTo>
                    <a:pt x="4832" y="3219"/>
                    <a:pt x="3940" y="4111"/>
                    <a:pt x="2839" y="4118"/>
                  </a:cubicBezTo>
                  <a:cubicBezTo>
                    <a:pt x="1055" y="4118"/>
                    <a:pt x="163" y="1963"/>
                    <a:pt x="1427" y="706"/>
                  </a:cubicBezTo>
                  <a:cubicBezTo>
                    <a:pt x="1833" y="300"/>
                    <a:pt x="2333" y="119"/>
                    <a:pt x="2822" y="119"/>
                  </a:cubicBezTo>
                  <a:close/>
                  <a:moveTo>
                    <a:pt x="2839" y="1"/>
                  </a:moveTo>
                  <a:cubicBezTo>
                    <a:pt x="947" y="1"/>
                    <a:pt x="1" y="2281"/>
                    <a:pt x="1334" y="3614"/>
                  </a:cubicBezTo>
                  <a:cubicBezTo>
                    <a:pt x="1769" y="4049"/>
                    <a:pt x="2302" y="4244"/>
                    <a:pt x="2825" y="4244"/>
                  </a:cubicBezTo>
                  <a:cubicBezTo>
                    <a:pt x="3914" y="4244"/>
                    <a:pt x="4956" y="3397"/>
                    <a:pt x="4956" y="2118"/>
                  </a:cubicBezTo>
                  <a:cubicBezTo>
                    <a:pt x="4956" y="947"/>
                    <a:pt x="4010" y="1"/>
                    <a:pt x="28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5"/>
            <p:cNvSpPr/>
            <p:nvPr/>
          </p:nvSpPr>
          <p:spPr>
            <a:xfrm>
              <a:off x="7815011" y="2465115"/>
              <a:ext cx="113245" cy="113665"/>
            </a:xfrm>
            <a:custGeom>
              <a:rect b="b" l="l" r="r" t="t"/>
              <a:pathLst>
                <a:path extrusionOk="0" h="1893" w="1886">
                  <a:moveTo>
                    <a:pt x="947" y="1"/>
                  </a:moveTo>
                  <a:cubicBezTo>
                    <a:pt x="427" y="1"/>
                    <a:pt x="1" y="427"/>
                    <a:pt x="1" y="947"/>
                  </a:cubicBezTo>
                  <a:cubicBezTo>
                    <a:pt x="1" y="1466"/>
                    <a:pt x="427" y="1893"/>
                    <a:pt x="947" y="1893"/>
                  </a:cubicBezTo>
                  <a:cubicBezTo>
                    <a:pt x="1466" y="1893"/>
                    <a:pt x="1885" y="1466"/>
                    <a:pt x="1885" y="947"/>
                  </a:cubicBezTo>
                  <a:cubicBezTo>
                    <a:pt x="1885" y="427"/>
                    <a:pt x="1466" y="1"/>
                    <a:pt x="9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 name="Google Shape;843;p35"/>
          <p:cNvSpPr/>
          <p:nvPr/>
        </p:nvSpPr>
        <p:spPr>
          <a:xfrm>
            <a:off x="1119612" y="4096325"/>
            <a:ext cx="1727427" cy="1929540"/>
          </a:xfrm>
          <a:custGeom>
            <a:rect b="b" l="l" r="r" t="t"/>
            <a:pathLst>
              <a:path extrusionOk="0" h="34130" w="30555">
                <a:moveTo>
                  <a:pt x="29779" y="0"/>
                </a:moveTo>
                <a:cubicBezTo>
                  <a:pt x="29221" y="0"/>
                  <a:pt x="28911" y="636"/>
                  <a:pt x="29252" y="1071"/>
                </a:cubicBezTo>
                <a:lnTo>
                  <a:pt x="26251" y="4080"/>
                </a:lnTo>
                <a:cubicBezTo>
                  <a:pt x="26235" y="4095"/>
                  <a:pt x="26227" y="4118"/>
                  <a:pt x="26227" y="4134"/>
                </a:cubicBezTo>
                <a:lnTo>
                  <a:pt x="26227" y="7794"/>
                </a:lnTo>
                <a:lnTo>
                  <a:pt x="21272" y="12742"/>
                </a:lnTo>
                <a:lnTo>
                  <a:pt x="20528" y="12718"/>
                </a:lnTo>
                <a:lnTo>
                  <a:pt x="17720" y="15526"/>
                </a:lnTo>
                <a:lnTo>
                  <a:pt x="17744" y="16270"/>
                </a:lnTo>
                <a:lnTo>
                  <a:pt x="32" y="33990"/>
                </a:lnTo>
                <a:cubicBezTo>
                  <a:pt x="1" y="34021"/>
                  <a:pt x="1" y="34075"/>
                  <a:pt x="32" y="34106"/>
                </a:cubicBezTo>
                <a:cubicBezTo>
                  <a:pt x="47" y="34122"/>
                  <a:pt x="70" y="34129"/>
                  <a:pt x="86" y="34129"/>
                </a:cubicBezTo>
                <a:cubicBezTo>
                  <a:pt x="109" y="34129"/>
                  <a:pt x="133" y="34122"/>
                  <a:pt x="148" y="34106"/>
                </a:cubicBezTo>
                <a:lnTo>
                  <a:pt x="26367" y="7887"/>
                </a:lnTo>
                <a:cubicBezTo>
                  <a:pt x="26382" y="7872"/>
                  <a:pt x="26390" y="7848"/>
                  <a:pt x="26390" y="7825"/>
                </a:cubicBezTo>
                <a:lnTo>
                  <a:pt x="26390" y="4165"/>
                </a:lnTo>
                <a:lnTo>
                  <a:pt x="29368" y="1187"/>
                </a:lnTo>
                <a:cubicBezTo>
                  <a:pt x="29490" y="1283"/>
                  <a:pt x="29633" y="1327"/>
                  <a:pt x="29774" y="1327"/>
                </a:cubicBezTo>
                <a:cubicBezTo>
                  <a:pt x="30046" y="1327"/>
                  <a:pt x="30310" y="1162"/>
                  <a:pt x="30407" y="877"/>
                </a:cubicBezTo>
                <a:cubicBezTo>
                  <a:pt x="30555" y="450"/>
                  <a:pt x="30229" y="0"/>
                  <a:pt x="29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 name="Google Shape;844;p35"/>
          <p:cNvGrpSpPr/>
          <p:nvPr/>
        </p:nvGrpSpPr>
        <p:grpSpPr>
          <a:xfrm>
            <a:off x="1522725" y="4398106"/>
            <a:ext cx="921187" cy="920619"/>
            <a:chOff x="3429875" y="1645831"/>
            <a:chExt cx="921187" cy="920619"/>
          </a:xfrm>
        </p:grpSpPr>
        <p:sp>
          <p:nvSpPr>
            <p:cNvPr id="845" name="Google Shape;845;p35"/>
            <p:cNvSpPr/>
            <p:nvPr/>
          </p:nvSpPr>
          <p:spPr>
            <a:xfrm>
              <a:off x="4300181" y="1645831"/>
              <a:ext cx="50882" cy="50542"/>
            </a:xfrm>
            <a:custGeom>
              <a:rect b="b" l="l" r="r" t="t"/>
              <a:pathLst>
                <a:path extrusionOk="0" h="894" w="900">
                  <a:moveTo>
                    <a:pt x="437" y="0"/>
                  </a:moveTo>
                  <a:cubicBezTo>
                    <a:pt x="413" y="0"/>
                    <a:pt x="388" y="2"/>
                    <a:pt x="365" y="6"/>
                  </a:cubicBezTo>
                  <a:cubicBezTo>
                    <a:pt x="334" y="14"/>
                    <a:pt x="303" y="21"/>
                    <a:pt x="279" y="37"/>
                  </a:cubicBezTo>
                  <a:cubicBezTo>
                    <a:pt x="248" y="45"/>
                    <a:pt x="225" y="60"/>
                    <a:pt x="202" y="76"/>
                  </a:cubicBezTo>
                  <a:cubicBezTo>
                    <a:pt x="179" y="91"/>
                    <a:pt x="155" y="107"/>
                    <a:pt x="132" y="130"/>
                  </a:cubicBezTo>
                  <a:cubicBezTo>
                    <a:pt x="93" y="177"/>
                    <a:pt x="55" y="223"/>
                    <a:pt x="31" y="277"/>
                  </a:cubicBezTo>
                  <a:cubicBezTo>
                    <a:pt x="23" y="301"/>
                    <a:pt x="16" y="332"/>
                    <a:pt x="8" y="363"/>
                  </a:cubicBezTo>
                  <a:cubicBezTo>
                    <a:pt x="0" y="386"/>
                    <a:pt x="0" y="417"/>
                    <a:pt x="0" y="448"/>
                  </a:cubicBezTo>
                  <a:cubicBezTo>
                    <a:pt x="0" y="479"/>
                    <a:pt x="8" y="510"/>
                    <a:pt x="8" y="533"/>
                  </a:cubicBezTo>
                  <a:cubicBezTo>
                    <a:pt x="16" y="564"/>
                    <a:pt x="23" y="595"/>
                    <a:pt x="31" y="619"/>
                  </a:cubicBezTo>
                  <a:cubicBezTo>
                    <a:pt x="47" y="650"/>
                    <a:pt x="62" y="673"/>
                    <a:pt x="78" y="696"/>
                  </a:cubicBezTo>
                  <a:cubicBezTo>
                    <a:pt x="93" y="719"/>
                    <a:pt x="109" y="743"/>
                    <a:pt x="132" y="766"/>
                  </a:cubicBezTo>
                  <a:cubicBezTo>
                    <a:pt x="221" y="851"/>
                    <a:pt x="336" y="894"/>
                    <a:pt x="450" y="894"/>
                  </a:cubicBezTo>
                  <a:cubicBezTo>
                    <a:pt x="564" y="894"/>
                    <a:pt x="679" y="851"/>
                    <a:pt x="768" y="766"/>
                  </a:cubicBezTo>
                  <a:cubicBezTo>
                    <a:pt x="783" y="743"/>
                    <a:pt x="807" y="719"/>
                    <a:pt x="822" y="696"/>
                  </a:cubicBezTo>
                  <a:cubicBezTo>
                    <a:pt x="838" y="673"/>
                    <a:pt x="853" y="650"/>
                    <a:pt x="861" y="619"/>
                  </a:cubicBezTo>
                  <a:cubicBezTo>
                    <a:pt x="877" y="595"/>
                    <a:pt x="884" y="564"/>
                    <a:pt x="884" y="533"/>
                  </a:cubicBezTo>
                  <a:cubicBezTo>
                    <a:pt x="892" y="510"/>
                    <a:pt x="900" y="479"/>
                    <a:pt x="900" y="448"/>
                  </a:cubicBezTo>
                  <a:cubicBezTo>
                    <a:pt x="900" y="417"/>
                    <a:pt x="892" y="386"/>
                    <a:pt x="884" y="363"/>
                  </a:cubicBezTo>
                  <a:cubicBezTo>
                    <a:pt x="884" y="332"/>
                    <a:pt x="877" y="301"/>
                    <a:pt x="861" y="277"/>
                  </a:cubicBezTo>
                  <a:cubicBezTo>
                    <a:pt x="853" y="246"/>
                    <a:pt x="838" y="223"/>
                    <a:pt x="822" y="200"/>
                  </a:cubicBezTo>
                  <a:cubicBezTo>
                    <a:pt x="807" y="177"/>
                    <a:pt x="783" y="153"/>
                    <a:pt x="768" y="130"/>
                  </a:cubicBezTo>
                  <a:cubicBezTo>
                    <a:pt x="678" y="46"/>
                    <a:pt x="556" y="0"/>
                    <a:pt x="4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5"/>
            <p:cNvSpPr/>
            <p:nvPr/>
          </p:nvSpPr>
          <p:spPr>
            <a:xfrm>
              <a:off x="3918737" y="2018681"/>
              <a:ext cx="67559" cy="50599"/>
            </a:xfrm>
            <a:custGeom>
              <a:rect b="b" l="l" r="r" t="t"/>
              <a:pathLst>
                <a:path extrusionOk="0" h="895" w="1195">
                  <a:moveTo>
                    <a:pt x="598" y="1"/>
                  </a:moveTo>
                  <a:cubicBezTo>
                    <a:pt x="483" y="1"/>
                    <a:pt x="369" y="45"/>
                    <a:pt x="280" y="134"/>
                  </a:cubicBezTo>
                  <a:cubicBezTo>
                    <a:pt x="1" y="414"/>
                    <a:pt x="202" y="894"/>
                    <a:pt x="598" y="894"/>
                  </a:cubicBezTo>
                  <a:cubicBezTo>
                    <a:pt x="1001" y="894"/>
                    <a:pt x="1195" y="414"/>
                    <a:pt x="916" y="134"/>
                  </a:cubicBezTo>
                  <a:cubicBezTo>
                    <a:pt x="826" y="45"/>
                    <a:pt x="712" y="1"/>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5"/>
            <p:cNvSpPr/>
            <p:nvPr/>
          </p:nvSpPr>
          <p:spPr>
            <a:xfrm>
              <a:off x="4166022" y="1769869"/>
              <a:ext cx="70160" cy="50825"/>
            </a:xfrm>
            <a:custGeom>
              <a:rect b="b" l="l" r="r" t="t"/>
              <a:pathLst>
                <a:path extrusionOk="0" h="899" w="1241">
                  <a:moveTo>
                    <a:pt x="628" y="1"/>
                  </a:moveTo>
                  <a:cubicBezTo>
                    <a:pt x="571" y="1"/>
                    <a:pt x="511" y="12"/>
                    <a:pt x="450" y="38"/>
                  </a:cubicBezTo>
                  <a:cubicBezTo>
                    <a:pt x="0" y="224"/>
                    <a:pt x="132" y="898"/>
                    <a:pt x="621" y="898"/>
                  </a:cubicBezTo>
                  <a:cubicBezTo>
                    <a:pt x="745" y="898"/>
                    <a:pt x="853" y="852"/>
                    <a:pt x="939" y="766"/>
                  </a:cubicBezTo>
                  <a:cubicBezTo>
                    <a:pt x="1240" y="465"/>
                    <a:pt x="991" y="1"/>
                    <a:pt x="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5"/>
            <p:cNvSpPr/>
            <p:nvPr/>
          </p:nvSpPr>
          <p:spPr>
            <a:xfrm>
              <a:off x="3544868" y="2391417"/>
              <a:ext cx="70103" cy="50938"/>
            </a:xfrm>
            <a:custGeom>
              <a:rect b="b" l="l" r="r" t="t"/>
              <a:pathLst>
                <a:path extrusionOk="0" h="901" w="1240">
                  <a:moveTo>
                    <a:pt x="606" y="1"/>
                  </a:moveTo>
                  <a:cubicBezTo>
                    <a:pt x="241" y="1"/>
                    <a:pt x="1" y="468"/>
                    <a:pt x="301" y="769"/>
                  </a:cubicBezTo>
                  <a:cubicBezTo>
                    <a:pt x="379" y="854"/>
                    <a:pt x="495" y="901"/>
                    <a:pt x="611" y="901"/>
                  </a:cubicBezTo>
                  <a:cubicBezTo>
                    <a:pt x="1108" y="901"/>
                    <a:pt x="1240" y="226"/>
                    <a:pt x="790" y="40"/>
                  </a:cubicBezTo>
                  <a:cubicBezTo>
                    <a:pt x="726" y="13"/>
                    <a:pt x="664" y="1"/>
                    <a:pt x="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5"/>
            <p:cNvSpPr/>
            <p:nvPr/>
          </p:nvSpPr>
          <p:spPr>
            <a:xfrm>
              <a:off x="4043227" y="1894190"/>
              <a:ext cx="67616" cy="50542"/>
            </a:xfrm>
            <a:custGeom>
              <a:rect b="b" l="l" r="r" t="t"/>
              <a:pathLst>
                <a:path extrusionOk="0" h="894" w="1196">
                  <a:moveTo>
                    <a:pt x="598" y="0"/>
                  </a:moveTo>
                  <a:cubicBezTo>
                    <a:pt x="484" y="0"/>
                    <a:pt x="369" y="45"/>
                    <a:pt x="280" y="134"/>
                  </a:cubicBezTo>
                  <a:cubicBezTo>
                    <a:pt x="1" y="413"/>
                    <a:pt x="195" y="894"/>
                    <a:pt x="598" y="894"/>
                  </a:cubicBezTo>
                  <a:cubicBezTo>
                    <a:pt x="994" y="894"/>
                    <a:pt x="1195" y="413"/>
                    <a:pt x="916" y="134"/>
                  </a:cubicBezTo>
                  <a:cubicBezTo>
                    <a:pt x="827" y="45"/>
                    <a:pt x="712" y="0"/>
                    <a:pt x="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5"/>
            <p:cNvSpPr/>
            <p:nvPr/>
          </p:nvSpPr>
          <p:spPr>
            <a:xfrm>
              <a:off x="3670151" y="2267266"/>
              <a:ext cx="67559" cy="50599"/>
            </a:xfrm>
            <a:custGeom>
              <a:rect b="b" l="l" r="r" t="t"/>
              <a:pathLst>
                <a:path extrusionOk="0" h="895" w="1195">
                  <a:moveTo>
                    <a:pt x="598" y="1"/>
                  </a:moveTo>
                  <a:cubicBezTo>
                    <a:pt x="483" y="1"/>
                    <a:pt x="369" y="45"/>
                    <a:pt x="280" y="134"/>
                  </a:cubicBezTo>
                  <a:cubicBezTo>
                    <a:pt x="1" y="413"/>
                    <a:pt x="202" y="894"/>
                    <a:pt x="598" y="894"/>
                  </a:cubicBezTo>
                  <a:cubicBezTo>
                    <a:pt x="993" y="894"/>
                    <a:pt x="1195" y="413"/>
                    <a:pt x="916" y="134"/>
                  </a:cubicBezTo>
                  <a:cubicBezTo>
                    <a:pt x="826" y="45"/>
                    <a:pt x="712" y="1"/>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5"/>
            <p:cNvSpPr/>
            <p:nvPr/>
          </p:nvSpPr>
          <p:spPr>
            <a:xfrm>
              <a:off x="3794246" y="2142775"/>
              <a:ext cx="68012" cy="50995"/>
            </a:xfrm>
            <a:custGeom>
              <a:rect b="b" l="l" r="r" t="t"/>
              <a:pathLst>
                <a:path extrusionOk="0" h="902" w="1203">
                  <a:moveTo>
                    <a:pt x="601" y="0"/>
                  </a:moveTo>
                  <a:cubicBezTo>
                    <a:pt x="487" y="0"/>
                    <a:pt x="372" y="45"/>
                    <a:pt x="287" y="134"/>
                  </a:cubicBezTo>
                  <a:cubicBezTo>
                    <a:pt x="0" y="413"/>
                    <a:pt x="202" y="902"/>
                    <a:pt x="605" y="902"/>
                  </a:cubicBezTo>
                  <a:cubicBezTo>
                    <a:pt x="1001" y="902"/>
                    <a:pt x="1202" y="413"/>
                    <a:pt x="915" y="134"/>
                  </a:cubicBezTo>
                  <a:cubicBezTo>
                    <a:pt x="830" y="45"/>
                    <a:pt x="716" y="0"/>
                    <a:pt x="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5"/>
            <p:cNvSpPr/>
            <p:nvPr/>
          </p:nvSpPr>
          <p:spPr>
            <a:xfrm>
              <a:off x="3429875" y="2515851"/>
              <a:ext cx="50938" cy="50599"/>
            </a:xfrm>
            <a:custGeom>
              <a:rect b="b" l="l" r="r" t="t"/>
              <a:pathLst>
                <a:path extrusionOk="0" h="895" w="901">
                  <a:moveTo>
                    <a:pt x="451" y="0"/>
                  </a:moveTo>
                  <a:cubicBezTo>
                    <a:pt x="336" y="0"/>
                    <a:pt x="222" y="45"/>
                    <a:pt x="133" y="134"/>
                  </a:cubicBezTo>
                  <a:cubicBezTo>
                    <a:pt x="110" y="150"/>
                    <a:pt x="94" y="173"/>
                    <a:pt x="79" y="196"/>
                  </a:cubicBezTo>
                  <a:cubicBezTo>
                    <a:pt x="63" y="227"/>
                    <a:pt x="48" y="251"/>
                    <a:pt x="40" y="274"/>
                  </a:cubicBezTo>
                  <a:cubicBezTo>
                    <a:pt x="24" y="305"/>
                    <a:pt x="17" y="336"/>
                    <a:pt x="9" y="359"/>
                  </a:cubicBezTo>
                  <a:cubicBezTo>
                    <a:pt x="9" y="390"/>
                    <a:pt x="1" y="421"/>
                    <a:pt x="1" y="452"/>
                  </a:cubicBezTo>
                  <a:cubicBezTo>
                    <a:pt x="1" y="569"/>
                    <a:pt x="48" y="685"/>
                    <a:pt x="133" y="762"/>
                  </a:cubicBezTo>
                  <a:cubicBezTo>
                    <a:pt x="156" y="786"/>
                    <a:pt x="179" y="809"/>
                    <a:pt x="203" y="824"/>
                  </a:cubicBezTo>
                  <a:cubicBezTo>
                    <a:pt x="226" y="840"/>
                    <a:pt x="249" y="855"/>
                    <a:pt x="280" y="863"/>
                  </a:cubicBezTo>
                  <a:cubicBezTo>
                    <a:pt x="303" y="871"/>
                    <a:pt x="334" y="879"/>
                    <a:pt x="358" y="886"/>
                  </a:cubicBezTo>
                  <a:cubicBezTo>
                    <a:pt x="389" y="894"/>
                    <a:pt x="420" y="894"/>
                    <a:pt x="451" y="894"/>
                  </a:cubicBezTo>
                  <a:cubicBezTo>
                    <a:pt x="482" y="894"/>
                    <a:pt x="505" y="894"/>
                    <a:pt x="536" y="886"/>
                  </a:cubicBezTo>
                  <a:cubicBezTo>
                    <a:pt x="598" y="879"/>
                    <a:pt x="652" y="855"/>
                    <a:pt x="699" y="824"/>
                  </a:cubicBezTo>
                  <a:cubicBezTo>
                    <a:pt x="722" y="809"/>
                    <a:pt x="745" y="786"/>
                    <a:pt x="769" y="762"/>
                  </a:cubicBezTo>
                  <a:cubicBezTo>
                    <a:pt x="846" y="685"/>
                    <a:pt x="901" y="569"/>
                    <a:pt x="901" y="452"/>
                  </a:cubicBezTo>
                  <a:cubicBezTo>
                    <a:pt x="901" y="421"/>
                    <a:pt x="893" y="390"/>
                    <a:pt x="893" y="359"/>
                  </a:cubicBezTo>
                  <a:cubicBezTo>
                    <a:pt x="885" y="336"/>
                    <a:pt x="877" y="305"/>
                    <a:pt x="862" y="274"/>
                  </a:cubicBezTo>
                  <a:cubicBezTo>
                    <a:pt x="854" y="251"/>
                    <a:pt x="839" y="227"/>
                    <a:pt x="823" y="196"/>
                  </a:cubicBezTo>
                  <a:cubicBezTo>
                    <a:pt x="807" y="173"/>
                    <a:pt x="784" y="150"/>
                    <a:pt x="769" y="134"/>
                  </a:cubicBezTo>
                  <a:cubicBezTo>
                    <a:pt x="680" y="45"/>
                    <a:pt x="565" y="0"/>
                    <a:pt x="4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 name="Google Shape;853;p35"/>
          <p:cNvSpPr/>
          <p:nvPr/>
        </p:nvSpPr>
        <p:spPr>
          <a:xfrm>
            <a:off x="858752" y="-845991"/>
            <a:ext cx="1659839" cy="1844980"/>
          </a:xfrm>
          <a:custGeom>
            <a:rect b="b" l="l" r="r" t="t"/>
            <a:pathLst>
              <a:path extrusionOk="0" h="34141" w="30715">
                <a:moveTo>
                  <a:pt x="30626" y="1"/>
                </a:moveTo>
                <a:cubicBezTo>
                  <a:pt x="30604" y="1"/>
                  <a:pt x="30583" y="8"/>
                  <a:pt x="30567" y="24"/>
                </a:cubicBezTo>
                <a:lnTo>
                  <a:pt x="4349" y="26243"/>
                </a:lnTo>
                <a:cubicBezTo>
                  <a:pt x="4333" y="26258"/>
                  <a:pt x="4325" y="26282"/>
                  <a:pt x="4325" y="26305"/>
                </a:cubicBezTo>
                <a:lnTo>
                  <a:pt x="4325" y="29965"/>
                </a:lnTo>
                <a:lnTo>
                  <a:pt x="1347" y="32943"/>
                </a:lnTo>
                <a:cubicBezTo>
                  <a:pt x="1213" y="32838"/>
                  <a:pt x="1072" y="32794"/>
                  <a:pt x="938" y="32794"/>
                </a:cubicBezTo>
                <a:cubicBezTo>
                  <a:pt x="417" y="32794"/>
                  <a:pt x="1" y="33473"/>
                  <a:pt x="463" y="33936"/>
                </a:cubicBezTo>
                <a:cubicBezTo>
                  <a:pt x="607" y="34079"/>
                  <a:pt x="771" y="34140"/>
                  <a:pt x="929" y="34140"/>
                </a:cubicBezTo>
                <a:cubicBezTo>
                  <a:pt x="1418" y="34140"/>
                  <a:pt x="1851" y="33558"/>
                  <a:pt x="1464" y="33059"/>
                </a:cubicBezTo>
                <a:lnTo>
                  <a:pt x="4465" y="30050"/>
                </a:lnTo>
                <a:cubicBezTo>
                  <a:pt x="4480" y="30035"/>
                  <a:pt x="4488" y="30019"/>
                  <a:pt x="4488" y="29996"/>
                </a:cubicBezTo>
                <a:lnTo>
                  <a:pt x="4488" y="26336"/>
                </a:lnTo>
                <a:lnTo>
                  <a:pt x="9436" y="21388"/>
                </a:lnTo>
                <a:lnTo>
                  <a:pt x="10180" y="21412"/>
                </a:lnTo>
                <a:lnTo>
                  <a:pt x="12995" y="18604"/>
                </a:lnTo>
                <a:lnTo>
                  <a:pt x="12972" y="17860"/>
                </a:lnTo>
                <a:lnTo>
                  <a:pt x="30684" y="140"/>
                </a:lnTo>
                <a:cubicBezTo>
                  <a:pt x="30715" y="109"/>
                  <a:pt x="30715" y="55"/>
                  <a:pt x="30684" y="24"/>
                </a:cubicBezTo>
                <a:cubicBezTo>
                  <a:pt x="30668" y="8"/>
                  <a:pt x="30647" y="1"/>
                  <a:pt x="306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 name="Google Shape;854;p35"/>
          <p:cNvGrpSpPr/>
          <p:nvPr/>
        </p:nvGrpSpPr>
        <p:grpSpPr>
          <a:xfrm>
            <a:off x="1160196" y="-227803"/>
            <a:ext cx="1400135" cy="1397586"/>
            <a:chOff x="1182471" y="-1089503"/>
            <a:chExt cx="1400135" cy="1397586"/>
          </a:xfrm>
        </p:grpSpPr>
        <p:sp>
          <p:nvSpPr>
            <p:cNvPr id="855" name="Google Shape;855;p35"/>
            <p:cNvSpPr/>
            <p:nvPr/>
          </p:nvSpPr>
          <p:spPr>
            <a:xfrm>
              <a:off x="2530619" y="-1089503"/>
              <a:ext cx="51986" cy="48582"/>
            </a:xfrm>
            <a:custGeom>
              <a:rect b="b" l="l" r="r" t="t"/>
              <a:pathLst>
                <a:path extrusionOk="0" h="899" w="962">
                  <a:moveTo>
                    <a:pt x="469" y="1"/>
                  </a:moveTo>
                  <a:cubicBezTo>
                    <a:pt x="440" y="1"/>
                    <a:pt x="411" y="3"/>
                    <a:pt x="380" y="7"/>
                  </a:cubicBezTo>
                  <a:cubicBezTo>
                    <a:pt x="357" y="15"/>
                    <a:pt x="326" y="22"/>
                    <a:pt x="303" y="30"/>
                  </a:cubicBezTo>
                  <a:cubicBezTo>
                    <a:pt x="272" y="46"/>
                    <a:pt x="248" y="61"/>
                    <a:pt x="225" y="77"/>
                  </a:cubicBezTo>
                  <a:cubicBezTo>
                    <a:pt x="194" y="92"/>
                    <a:pt x="171" y="108"/>
                    <a:pt x="155" y="131"/>
                  </a:cubicBezTo>
                  <a:cubicBezTo>
                    <a:pt x="132" y="154"/>
                    <a:pt x="117" y="170"/>
                    <a:pt x="101" y="201"/>
                  </a:cubicBezTo>
                  <a:cubicBezTo>
                    <a:pt x="86" y="224"/>
                    <a:pt x="70" y="247"/>
                    <a:pt x="54" y="278"/>
                  </a:cubicBezTo>
                  <a:cubicBezTo>
                    <a:pt x="47" y="301"/>
                    <a:pt x="39" y="332"/>
                    <a:pt x="31" y="356"/>
                  </a:cubicBezTo>
                  <a:cubicBezTo>
                    <a:pt x="0" y="503"/>
                    <a:pt x="47" y="658"/>
                    <a:pt x="155" y="767"/>
                  </a:cubicBezTo>
                  <a:cubicBezTo>
                    <a:pt x="171" y="782"/>
                    <a:pt x="194" y="805"/>
                    <a:pt x="225" y="821"/>
                  </a:cubicBezTo>
                  <a:cubicBezTo>
                    <a:pt x="248" y="837"/>
                    <a:pt x="272" y="852"/>
                    <a:pt x="303" y="860"/>
                  </a:cubicBezTo>
                  <a:cubicBezTo>
                    <a:pt x="326" y="868"/>
                    <a:pt x="357" y="883"/>
                    <a:pt x="380" y="883"/>
                  </a:cubicBezTo>
                  <a:cubicBezTo>
                    <a:pt x="411" y="891"/>
                    <a:pt x="442" y="899"/>
                    <a:pt x="473" y="899"/>
                  </a:cubicBezTo>
                  <a:cubicBezTo>
                    <a:pt x="752" y="899"/>
                    <a:pt x="962" y="635"/>
                    <a:pt x="908" y="356"/>
                  </a:cubicBezTo>
                  <a:cubicBezTo>
                    <a:pt x="900" y="332"/>
                    <a:pt x="892" y="301"/>
                    <a:pt x="884" y="278"/>
                  </a:cubicBezTo>
                  <a:cubicBezTo>
                    <a:pt x="877" y="247"/>
                    <a:pt x="861" y="224"/>
                    <a:pt x="845" y="201"/>
                  </a:cubicBezTo>
                  <a:cubicBezTo>
                    <a:pt x="830" y="170"/>
                    <a:pt x="807" y="154"/>
                    <a:pt x="783" y="131"/>
                  </a:cubicBezTo>
                  <a:cubicBezTo>
                    <a:pt x="768" y="108"/>
                    <a:pt x="745" y="92"/>
                    <a:pt x="721" y="77"/>
                  </a:cubicBezTo>
                  <a:cubicBezTo>
                    <a:pt x="690" y="61"/>
                    <a:pt x="667" y="46"/>
                    <a:pt x="644" y="30"/>
                  </a:cubicBezTo>
                  <a:cubicBezTo>
                    <a:pt x="613" y="22"/>
                    <a:pt x="590" y="15"/>
                    <a:pt x="559" y="7"/>
                  </a:cubicBezTo>
                  <a:cubicBezTo>
                    <a:pt x="528" y="3"/>
                    <a:pt x="498" y="1"/>
                    <a:pt x="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5"/>
            <p:cNvSpPr/>
            <p:nvPr/>
          </p:nvSpPr>
          <p:spPr>
            <a:xfrm>
              <a:off x="2399895" y="-967102"/>
              <a:ext cx="67064" cy="48528"/>
            </a:xfrm>
            <a:custGeom>
              <a:rect b="b" l="l" r="r" t="t"/>
              <a:pathLst>
                <a:path extrusionOk="0" h="898" w="1241">
                  <a:moveTo>
                    <a:pt x="615" y="1"/>
                  </a:moveTo>
                  <a:cubicBezTo>
                    <a:pt x="250" y="1"/>
                    <a:pt x="0" y="471"/>
                    <a:pt x="302" y="766"/>
                  </a:cubicBezTo>
                  <a:cubicBezTo>
                    <a:pt x="387" y="851"/>
                    <a:pt x="504" y="898"/>
                    <a:pt x="620" y="898"/>
                  </a:cubicBezTo>
                  <a:cubicBezTo>
                    <a:pt x="1109" y="898"/>
                    <a:pt x="1240" y="223"/>
                    <a:pt x="791" y="37"/>
                  </a:cubicBezTo>
                  <a:cubicBezTo>
                    <a:pt x="730" y="12"/>
                    <a:pt x="671" y="1"/>
                    <a:pt x="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5"/>
            <p:cNvSpPr/>
            <p:nvPr/>
          </p:nvSpPr>
          <p:spPr>
            <a:xfrm>
              <a:off x="1418844" y="14375"/>
              <a:ext cx="67064" cy="48528"/>
            </a:xfrm>
            <a:custGeom>
              <a:rect b="b" l="l" r="r" t="t"/>
              <a:pathLst>
                <a:path extrusionOk="0" h="898" w="1241">
                  <a:moveTo>
                    <a:pt x="611" y="0"/>
                  </a:moveTo>
                  <a:cubicBezTo>
                    <a:pt x="244" y="0"/>
                    <a:pt x="1" y="464"/>
                    <a:pt x="302" y="766"/>
                  </a:cubicBezTo>
                  <a:cubicBezTo>
                    <a:pt x="388" y="851"/>
                    <a:pt x="496" y="898"/>
                    <a:pt x="620" y="898"/>
                  </a:cubicBezTo>
                  <a:cubicBezTo>
                    <a:pt x="1109" y="898"/>
                    <a:pt x="1241" y="223"/>
                    <a:pt x="791" y="37"/>
                  </a:cubicBezTo>
                  <a:cubicBezTo>
                    <a:pt x="729" y="12"/>
                    <a:pt x="668" y="0"/>
                    <a:pt x="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5"/>
            <p:cNvSpPr/>
            <p:nvPr/>
          </p:nvSpPr>
          <p:spPr>
            <a:xfrm>
              <a:off x="2277494" y="-844323"/>
              <a:ext cx="67118" cy="48582"/>
            </a:xfrm>
            <a:custGeom>
              <a:rect b="b" l="l" r="r" t="t"/>
              <a:pathLst>
                <a:path extrusionOk="0" h="899" w="1242">
                  <a:moveTo>
                    <a:pt x="606" y="1"/>
                  </a:moveTo>
                  <a:cubicBezTo>
                    <a:pt x="244" y="1"/>
                    <a:pt x="0" y="465"/>
                    <a:pt x="295" y="766"/>
                  </a:cubicBezTo>
                  <a:cubicBezTo>
                    <a:pt x="380" y="852"/>
                    <a:pt x="497" y="898"/>
                    <a:pt x="613" y="898"/>
                  </a:cubicBezTo>
                  <a:cubicBezTo>
                    <a:pt x="1102" y="898"/>
                    <a:pt x="1241" y="223"/>
                    <a:pt x="784" y="37"/>
                  </a:cubicBezTo>
                  <a:cubicBezTo>
                    <a:pt x="723" y="12"/>
                    <a:pt x="663" y="1"/>
                    <a:pt x="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5"/>
            <p:cNvSpPr/>
            <p:nvPr/>
          </p:nvSpPr>
          <p:spPr>
            <a:xfrm>
              <a:off x="1296064" y="136722"/>
              <a:ext cx="67064" cy="48582"/>
            </a:xfrm>
            <a:custGeom>
              <a:rect b="b" l="l" r="r" t="t"/>
              <a:pathLst>
                <a:path extrusionOk="0" h="899" w="1241">
                  <a:moveTo>
                    <a:pt x="605" y="1"/>
                  </a:moveTo>
                  <a:cubicBezTo>
                    <a:pt x="243" y="1"/>
                    <a:pt x="0" y="465"/>
                    <a:pt x="302" y="766"/>
                  </a:cubicBezTo>
                  <a:cubicBezTo>
                    <a:pt x="380" y="852"/>
                    <a:pt x="496" y="898"/>
                    <a:pt x="620" y="898"/>
                  </a:cubicBezTo>
                  <a:cubicBezTo>
                    <a:pt x="1109" y="898"/>
                    <a:pt x="1240" y="223"/>
                    <a:pt x="783" y="37"/>
                  </a:cubicBezTo>
                  <a:cubicBezTo>
                    <a:pt x="722" y="12"/>
                    <a:pt x="662" y="1"/>
                    <a:pt x="6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5"/>
            <p:cNvSpPr/>
            <p:nvPr/>
          </p:nvSpPr>
          <p:spPr>
            <a:xfrm>
              <a:off x="1909532" y="-476363"/>
              <a:ext cx="67118" cy="48528"/>
            </a:xfrm>
            <a:custGeom>
              <a:rect b="b" l="l" r="r" t="t"/>
              <a:pathLst>
                <a:path extrusionOk="0" h="898" w="1242">
                  <a:moveTo>
                    <a:pt x="606" y="0"/>
                  </a:moveTo>
                  <a:cubicBezTo>
                    <a:pt x="244" y="0"/>
                    <a:pt x="0" y="464"/>
                    <a:pt x="295" y="766"/>
                  </a:cubicBezTo>
                  <a:cubicBezTo>
                    <a:pt x="381" y="851"/>
                    <a:pt x="497" y="898"/>
                    <a:pt x="613" y="898"/>
                  </a:cubicBezTo>
                  <a:cubicBezTo>
                    <a:pt x="1102" y="898"/>
                    <a:pt x="1241" y="223"/>
                    <a:pt x="784" y="37"/>
                  </a:cubicBezTo>
                  <a:cubicBezTo>
                    <a:pt x="723" y="12"/>
                    <a:pt x="663" y="0"/>
                    <a:pt x="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5"/>
            <p:cNvSpPr/>
            <p:nvPr/>
          </p:nvSpPr>
          <p:spPr>
            <a:xfrm>
              <a:off x="2154714" y="-721922"/>
              <a:ext cx="67064" cy="48528"/>
            </a:xfrm>
            <a:custGeom>
              <a:rect b="b" l="l" r="r" t="t"/>
              <a:pathLst>
                <a:path extrusionOk="0" h="898" w="1241">
                  <a:moveTo>
                    <a:pt x="613" y="0"/>
                  </a:moveTo>
                  <a:cubicBezTo>
                    <a:pt x="245" y="0"/>
                    <a:pt x="0" y="471"/>
                    <a:pt x="303" y="773"/>
                  </a:cubicBezTo>
                  <a:cubicBezTo>
                    <a:pt x="388" y="851"/>
                    <a:pt x="496" y="898"/>
                    <a:pt x="621" y="898"/>
                  </a:cubicBezTo>
                  <a:cubicBezTo>
                    <a:pt x="1109" y="898"/>
                    <a:pt x="1241" y="223"/>
                    <a:pt x="791" y="37"/>
                  </a:cubicBezTo>
                  <a:cubicBezTo>
                    <a:pt x="730" y="12"/>
                    <a:pt x="670"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5"/>
            <p:cNvSpPr/>
            <p:nvPr/>
          </p:nvSpPr>
          <p:spPr>
            <a:xfrm>
              <a:off x="2031934" y="-599143"/>
              <a:ext cx="67496" cy="48528"/>
            </a:xfrm>
            <a:custGeom>
              <a:rect b="b" l="l" r="r" t="t"/>
              <a:pathLst>
                <a:path extrusionOk="0" h="898" w="1249">
                  <a:moveTo>
                    <a:pt x="613" y="0"/>
                  </a:moveTo>
                  <a:cubicBezTo>
                    <a:pt x="250" y="0"/>
                    <a:pt x="1" y="464"/>
                    <a:pt x="302" y="766"/>
                  </a:cubicBezTo>
                  <a:cubicBezTo>
                    <a:pt x="388" y="851"/>
                    <a:pt x="504" y="898"/>
                    <a:pt x="620" y="898"/>
                  </a:cubicBezTo>
                  <a:cubicBezTo>
                    <a:pt x="1109" y="898"/>
                    <a:pt x="1249" y="223"/>
                    <a:pt x="791" y="37"/>
                  </a:cubicBezTo>
                  <a:cubicBezTo>
                    <a:pt x="730" y="12"/>
                    <a:pt x="670"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5"/>
            <p:cNvSpPr/>
            <p:nvPr/>
          </p:nvSpPr>
          <p:spPr>
            <a:xfrm>
              <a:off x="1786752" y="-353962"/>
              <a:ext cx="67118" cy="48528"/>
            </a:xfrm>
            <a:custGeom>
              <a:rect b="b" l="l" r="r" t="t"/>
              <a:pathLst>
                <a:path extrusionOk="0" h="898" w="1242">
                  <a:moveTo>
                    <a:pt x="613" y="0"/>
                  </a:moveTo>
                  <a:cubicBezTo>
                    <a:pt x="245" y="0"/>
                    <a:pt x="1" y="471"/>
                    <a:pt x="303" y="773"/>
                  </a:cubicBezTo>
                  <a:cubicBezTo>
                    <a:pt x="388" y="851"/>
                    <a:pt x="497" y="897"/>
                    <a:pt x="621" y="897"/>
                  </a:cubicBezTo>
                  <a:cubicBezTo>
                    <a:pt x="1109" y="897"/>
                    <a:pt x="1241" y="223"/>
                    <a:pt x="791" y="36"/>
                  </a:cubicBezTo>
                  <a:cubicBezTo>
                    <a:pt x="730" y="11"/>
                    <a:pt x="670" y="0"/>
                    <a:pt x="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5"/>
            <p:cNvSpPr/>
            <p:nvPr/>
          </p:nvSpPr>
          <p:spPr>
            <a:xfrm>
              <a:off x="1664026" y="-231237"/>
              <a:ext cx="67442" cy="48582"/>
            </a:xfrm>
            <a:custGeom>
              <a:rect b="b" l="l" r="r" t="t"/>
              <a:pathLst>
                <a:path extrusionOk="0" h="899" w="1248">
                  <a:moveTo>
                    <a:pt x="613" y="1"/>
                  </a:moveTo>
                  <a:cubicBezTo>
                    <a:pt x="249" y="1"/>
                    <a:pt x="0" y="465"/>
                    <a:pt x="302" y="767"/>
                  </a:cubicBezTo>
                  <a:cubicBezTo>
                    <a:pt x="387" y="852"/>
                    <a:pt x="503" y="898"/>
                    <a:pt x="620" y="898"/>
                  </a:cubicBezTo>
                  <a:cubicBezTo>
                    <a:pt x="1108" y="898"/>
                    <a:pt x="1248" y="224"/>
                    <a:pt x="790" y="38"/>
                  </a:cubicBezTo>
                  <a:cubicBezTo>
                    <a:pt x="729" y="12"/>
                    <a:pt x="670" y="1"/>
                    <a:pt x="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5"/>
            <p:cNvSpPr/>
            <p:nvPr/>
          </p:nvSpPr>
          <p:spPr>
            <a:xfrm>
              <a:off x="1541624" y="-108836"/>
              <a:ext cx="67064" cy="48960"/>
            </a:xfrm>
            <a:custGeom>
              <a:rect b="b" l="l" r="r" t="t"/>
              <a:pathLst>
                <a:path extrusionOk="0" h="906" w="1241">
                  <a:moveTo>
                    <a:pt x="613" y="1"/>
                  </a:moveTo>
                  <a:cubicBezTo>
                    <a:pt x="245" y="1"/>
                    <a:pt x="0" y="472"/>
                    <a:pt x="302" y="774"/>
                  </a:cubicBezTo>
                  <a:cubicBezTo>
                    <a:pt x="380" y="859"/>
                    <a:pt x="496" y="906"/>
                    <a:pt x="613" y="906"/>
                  </a:cubicBezTo>
                  <a:cubicBezTo>
                    <a:pt x="1109" y="906"/>
                    <a:pt x="1241" y="231"/>
                    <a:pt x="791" y="37"/>
                  </a:cubicBezTo>
                  <a:cubicBezTo>
                    <a:pt x="730" y="12"/>
                    <a:pt x="670" y="1"/>
                    <a:pt x="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5"/>
            <p:cNvSpPr/>
            <p:nvPr/>
          </p:nvSpPr>
          <p:spPr>
            <a:xfrm>
              <a:off x="1182471" y="259501"/>
              <a:ext cx="48636" cy="48582"/>
            </a:xfrm>
            <a:custGeom>
              <a:rect b="b" l="l" r="r" t="t"/>
              <a:pathLst>
                <a:path extrusionOk="0" h="899" w="900">
                  <a:moveTo>
                    <a:pt x="454" y="1"/>
                  </a:moveTo>
                  <a:cubicBezTo>
                    <a:pt x="425" y="1"/>
                    <a:pt x="396" y="3"/>
                    <a:pt x="365" y="6"/>
                  </a:cubicBezTo>
                  <a:cubicBezTo>
                    <a:pt x="334" y="14"/>
                    <a:pt x="310" y="22"/>
                    <a:pt x="279" y="37"/>
                  </a:cubicBezTo>
                  <a:cubicBezTo>
                    <a:pt x="256" y="45"/>
                    <a:pt x="225" y="61"/>
                    <a:pt x="202" y="76"/>
                  </a:cubicBezTo>
                  <a:cubicBezTo>
                    <a:pt x="178" y="92"/>
                    <a:pt x="155" y="107"/>
                    <a:pt x="140" y="131"/>
                  </a:cubicBezTo>
                  <a:cubicBezTo>
                    <a:pt x="116" y="154"/>
                    <a:pt x="93" y="177"/>
                    <a:pt x="78" y="200"/>
                  </a:cubicBezTo>
                  <a:cubicBezTo>
                    <a:pt x="62" y="224"/>
                    <a:pt x="47" y="247"/>
                    <a:pt x="39" y="278"/>
                  </a:cubicBezTo>
                  <a:cubicBezTo>
                    <a:pt x="31" y="301"/>
                    <a:pt x="23" y="332"/>
                    <a:pt x="16" y="363"/>
                  </a:cubicBezTo>
                  <a:cubicBezTo>
                    <a:pt x="0" y="417"/>
                    <a:pt x="0" y="479"/>
                    <a:pt x="16" y="534"/>
                  </a:cubicBezTo>
                  <a:cubicBezTo>
                    <a:pt x="23" y="565"/>
                    <a:pt x="31" y="596"/>
                    <a:pt x="39" y="619"/>
                  </a:cubicBezTo>
                  <a:cubicBezTo>
                    <a:pt x="47" y="642"/>
                    <a:pt x="62" y="673"/>
                    <a:pt x="78" y="697"/>
                  </a:cubicBezTo>
                  <a:cubicBezTo>
                    <a:pt x="93" y="720"/>
                    <a:pt x="116" y="743"/>
                    <a:pt x="140" y="766"/>
                  </a:cubicBezTo>
                  <a:cubicBezTo>
                    <a:pt x="217" y="852"/>
                    <a:pt x="334" y="898"/>
                    <a:pt x="450" y="898"/>
                  </a:cubicBezTo>
                  <a:cubicBezTo>
                    <a:pt x="481" y="898"/>
                    <a:pt x="512" y="890"/>
                    <a:pt x="543" y="890"/>
                  </a:cubicBezTo>
                  <a:cubicBezTo>
                    <a:pt x="566" y="883"/>
                    <a:pt x="597" y="875"/>
                    <a:pt x="628" y="859"/>
                  </a:cubicBezTo>
                  <a:cubicBezTo>
                    <a:pt x="652" y="852"/>
                    <a:pt x="675" y="836"/>
                    <a:pt x="706" y="821"/>
                  </a:cubicBezTo>
                  <a:cubicBezTo>
                    <a:pt x="729" y="805"/>
                    <a:pt x="752" y="782"/>
                    <a:pt x="768" y="766"/>
                  </a:cubicBezTo>
                  <a:cubicBezTo>
                    <a:pt x="791" y="743"/>
                    <a:pt x="807" y="720"/>
                    <a:pt x="822" y="697"/>
                  </a:cubicBezTo>
                  <a:cubicBezTo>
                    <a:pt x="838" y="673"/>
                    <a:pt x="853" y="642"/>
                    <a:pt x="869" y="619"/>
                  </a:cubicBezTo>
                  <a:cubicBezTo>
                    <a:pt x="876" y="596"/>
                    <a:pt x="884" y="565"/>
                    <a:pt x="892" y="534"/>
                  </a:cubicBezTo>
                  <a:cubicBezTo>
                    <a:pt x="900" y="479"/>
                    <a:pt x="900" y="417"/>
                    <a:pt x="892" y="363"/>
                  </a:cubicBezTo>
                  <a:cubicBezTo>
                    <a:pt x="884" y="332"/>
                    <a:pt x="876" y="301"/>
                    <a:pt x="869" y="278"/>
                  </a:cubicBezTo>
                  <a:cubicBezTo>
                    <a:pt x="853" y="247"/>
                    <a:pt x="838" y="224"/>
                    <a:pt x="822" y="200"/>
                  </a:cubicBezTo>
                  <a:cubicBezTo>
                    <a:pt x="807" y="177"/>
                    <a:pt x="791" y="154"/>
                    <a:pt x="768" y="131"/>
                  </a:cubicBezTo>
                  <a:cubicBezTo>
                    <a:pt x="752" y="107"/>
                    <a:pt x="729" y="92"/>
                    <a:pt x="706" y="76"/>
                  </a:cubicBezTo>
                  <a:cubicBezTo>
                    <a:pt x="675" y="61"/>
                    <a:pt x="652" y="45"/>
                    <a:pt x="628" y="37"/>
                  </a:cubicBezTo>
                  <a:cubicBezTo>
                    <a:pt x="597" y="22"/>
                    <a:pt x="566" y="14"/>
                    <a:pt x="543" y="6"/>
                  </a:cubicBezTo>
                  <a:cubicBezTo>
                    <a:pt x="512" y="3"/>
                    <a:pt x="483"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 name="Google Shape;867;p35"/>
          <p:cNvGrpSpPr/>
          <p:nvPr/>
        </p:nvGrpSpPr>
        <p:grpSpPr>
          <a:xfrm>
            <a:off x="824587" y="-260323"/>
            <a:ext cx="743488" cy="602656"/>
            <a:chOff x="1005462" y="33090"/>
            <a:chExt cx="743488" cy="602656"/>
          </a:xfrm>
        </p:grpSpPr>
        <p:sp>
          <p:nvSpPr>
            <p:cNvPr id="868" name="Google Shape;868;p35"/>
            <p:cNvSpPr/>
            <p:nvPr/>
          </p:nvSpPr>
          <p:spPr>
            <a:xfrm>
              <a:off x="1005462" y="603862"/>
              <a:ext cx="172712" cy="31884"/>
            </a:xfrm>
            <a:custGeom>
              <a:rect b="b" l="l" r="r" t="t"/>
              <a:pathLst>
                <a:path extrusionOk="0" h="590" w="3196">
                  <a:moveTo>
                    <a:pt x="590" y="0"/>
                  </a:moveTo>
                  <a:lnTo>
                    <a:pt x="1" y="590"/>
                  </a:lnTo>
                  <a:lnTo>
                    <a:pt x="2614" y="590"/>
                  </a:lnTo>
                  <a:lnTo>
                    <a:pt x="3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5"/>
            <p:cNvSpPr/>
            <p:nvPr/>
          </p:nvSpPr>
          <p:spPr>
            <a:xfrm>
              <a:off x="1100573" y="508697"/>
              <a:ext cx="172712" cy="31938"/>
            </a:xfrm>
            <a:custGeom>
              <a:rect b="b" l="l" r="r" t="t"/>
              <a:pathLst>
                <a:path extrusionOk="0" h="591" w="3196">
                  <a:moveTo>
                    <a:pt x="590" y="1"/>
                  </a:moveTo>
                  <a:lnTo>
                    <a:pt x="1" y="590"/>
                  </a:lnTo>
                  <a:lnTo>
                    <a:pt x="2614" y="590"/>
                  </a:lnTo>
                  <a:lnTo>
                    <a:pt x="3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5"/>
            <p:cNvSpPr/>
            <p:nvPr/>
          </p:nvSpPr>
          <p:spPr>
            <a:xfrm>
              <a:off x="1195739" y="413586"/>
              <a:ext cx="172712" cy="31884"/>
            </a:xfrm>
            <a:custGeom>
              <a:rect b="b" l="l" r="r" t="t"/>
              <a:pathLst>
                <a:path extrusionOk="0" h="590" w="3196">
                  <a:moveTo>
                    <a:pt x="590" y="1"/>
                  </a:moveTo>
                  <a:lnTo>
                    <a:pt x="0" y="590"/>
                  </a:lnTo>
                  <a:lnTo>
                    <a:pt x="2614" y="590"/>
                  </a:lnTo>
                  <a:lnTo>
                    <a:pt x="3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5"/>
            <p:cNvSpPr/>
            <p:nvPr/>
          </p:nvSpPr>
          <p:spPr>
            <a:xfrm>
              <a:off x="1290850" y="318476"/>
              <a:ext cx="172712" cy="31884"/>
            </a:xfrm>
            <a:custGeom>
              <a:rect b="b" l="l" r="r" t="t"/>
              <a:pathLst>
                <a:path extrusionOk="0" h="590" w="3196">
                  <a:moveTo>
                    <a:pt x="590" y="0"/>
                  </a:moveTo>
                  <a:lnTo>
                    <a:pt x="1" y="590"/>
                  </a:lnTo>
                  <a:lnTo>
                    <a:pt x="2614" y="590"/>
                  </a:lnTo>
                  <a:lnTo>
                    <a:pt x="3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5"/>
            <p:cNvSpPr/>
            <p:nvPr/>
          </p:nvSpPr>
          <p:spPr>
            <a:xfrm>
              <a:off x="1385961" y="223311"/>
              <a:ext cx="172712" cy="31938"/>
            </a:xfrm>
            <a:custGeom>
              <a:rect b="b" l="l" r="r" t="t"/>
              <a:pathLst>
                <a:path extrusionOk="0" h="591" w="3196">
                  <a:moveTo>
                    <a:pt x="590" y="1"/>
                  </a:moveTo>
                  <a:lnTo>
                    <a:pt x="1" y="590"/>
                  </a:lnTo>
                  <a:lnTo>
                    <a:pt x="2614" y="590"/>
                  </a:lnTo>
                  <a:lnTo>
                    <a:pt x="3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5"/>
            <p:cNvSpPr/>
            <p:nvPr/>
          </p:nvSpPr>
          <p:spPr>
            <a:xfrm>
              <a:off x="1481126" y="128200"/>
              <a:ext cx="172712" cy="31884"/>
            </a:xfrm>
            <a:custGeom>
              <a:rect b="b" l="l" r="r" t="t"/>
              <a:pathLst>
                <a:path extrusionOk="0" h="590" w="3196">
                  <a:moveTo>
                    <a:pt x="590" y="1"/>
                  </a:moveTo>
                  <a:lnTo>
                    <a:pt x="0" y="590"/>
                  </a:lnTo>
                  <a:lnTo>
                    <a:pt x="2614" y="590"/>
                  </a:lnTo>
                  <a:lnTo>
                    <a:pt x="3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5"/>
            <p:cNvSpPr/>
            <p:nvPr/>
          </p:nvSpPr>
          <p:spPr>
            <a:xfrm>
              <a:off x="1576238" y="33090"/>
              <a:ext cx="172712" cy="31884"/>
            </a:xfrm>
            <a:custGeom>
              <a:rect b="b" l="l" r="r" t="t"/>
              <a:pathLst>
                <a:path extrusionOk="0" h="590" w="3196">
                  <a:moveTo>
                    <a:pt x="590" y="0"/>
                  </a:moveTo>
                  <a:lnTo>
                    <a:pt x="1" y="590"/>
                  </a:lnTo>
                  <a:lnTo>
                    <a:pt x="2614" y="590"/>
                  </a:lnTo>
                  <a:lnTo>
                    <a:pt x="3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35"/>
          <p:cNvGrpSpPr/>
          <p:nvPr/>
        </p:nvGrpSpPr>
        <p:grpSpPr>
          <a:xfrm>
            <a:off x="555074" y="486920"/>
            <a:ext cx="269497" cy="230589"/>
            <a:chOff x="-245801" y="266720"/>
            <a:chExt cx="269497" cy="230589"/>
          </a:xfrm>
        </p:grpSpPr>
        <p:sp>
          <p:nvSpPr>
            <p:cNvPr id="876" name="Google Shape;876;p35"/>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5"/>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36"/>
          <p:cNvSpPr txBox="1"/>
          <p:nvPr>
            <p:ph type="title"/>
          </p:nvPr>
        </p:nvSpPr>
        <p:spPr>
          <a:xfrm>
            <a:off x="4413175" y="910088"/>
            <a:ext cx="3556800" cy="120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a:t>
            </a:r>
            <a:r>
              <a:rPr lang="en"/>
              <a:t> COMPANY </a:t>
            </a:r>
            <a:r>
              <a:rPr b="0" lang="en"/>
              <a:t>CULTURE</a:t>
            </a:r>
            <a:endParaRPr b="0"/>
          </a:p>
        </p:txBody>
      </p:sp>
      <p:sp>
        <p:nvSpPr>
          <p:cNvPr id="883" name="Google Shape;883;p36"/>
          <p:cNvSpPr txBox="1"/>
          <p:nvPr>
            <p:ph idx="1" type="body"/>
          </p:nvPr>
        </p:nvSpPr>
        <p:spPr>
          <a:xfrm>
            <a:off x="4413175" y="2110613"/>
            <a:ext cx="3556800" cy="212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endParaRPr/>
          </a:p>
          <a:p>
            <a:pPr indent="0" lvl="0" marL="0" rtl="0" algn="l">
              <a:spcBef>
                <a:spcPts val="0"/>
              </a:spcBef>
              <a:spcAft>
                <a:spcPts val="0"/>
              </a:spcAft>
              <a:buNone/>
            </a:pPr>
            <a:r>
              <a:rPr lang="en"/>
              <a:t>Lists like this one:</a:t>
            </a:r>
            <a:endParaRPr/>
          </a:p>
          <a:p>
            <a:pPr indent="-304800" lvl="0" marL="457200" rtl="0" algn="l">
              <a:spcBef>
                <a:spcPts val="1600"/>
              </a:spcBef>
              <a:spcAft>
                <a:spcPts val="0"/>
              </a:spcAft>
              <a:buSzPts val="1200"/>
              <a:buChar char="●"/>
            </a:pPr>
            <a:r>
              <a:rPr lang="en"/>
              <a:t>They’re simple </a:t>
            </a:r>
            <a:endParaRPr/>
          </a:p>
          <a:p>
            <a:pPr indent="-304800" lvl="0" marL="457200" rtl="0" algn="l">
              <a:spcBef>
                <a:spcPts val="0"/>
              </a:spcBef>
              <a:spcAft>
                <a:spcPts val="0"/>
              </a:spcAft>
              <a:buSzPts val="1200"/>
              <a:buChar char="●"/>
            </a:pPr>
            <a:r>
              <a:rPr lang="en"/>
              <a:t>You can organize your ideas clearly</a:t>
            </a:r>
            <a:endParaRPr/>
          </a:p>
          <a:p>
            <a:pPr indent="-304800" lvl="0" marL="457200" rtl="0" algn="l">
              <a:spcBef>
                <a:spcPts val="0"/>
              </a:spcBef>
              <a:spcAft>
                <a:spcPts val="0"/>
              </a:spcAft>
              <a:buSzPts val="1200"/>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a:t>
            </a:r>
            <a:endParaRPr/>
          </a:p>
        </p:txBody>
      </p:sp>
      <p:pic>
        <p:nvPicPr>
          <p:cNvPr id="884" name="Google Shape;884;p36"/>
          <p:cNvPicPr preferRelativeResize="0"/>
          <p:nvPr>
            <p:ph idx="2" type="pic"/>
          </p:nvPr>
        </p:nvPicPr>
        <p:blipFill rotWithShape="1">
          <a:blip r:embed="rId3">
            <a:alphaModFix/>
          </a:blip>
          <a:srcRect b="0" l="16666" r="16666" t="0"/>
          <a:stretch/>
        </p:blipFill>
        <p:spPr>
          <a:xfrm>
            <a:off x="-1830725" y="-163600"/>
            <a:ext cx="5470800" cy="5470800"/>
          </a:xfrm>
          <a:prstGeom prst="ellipse">
            <a:avLst/>
          </a:prstGeom>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 name="Shape 888"/>
        <p:cNvGrpSpPr/>
        <p:nvPr/>
      </p:nvGrpSpPr>
      <p:grpSpPr>
        <a:xfrm>
          <a:off x="0" y="0"/>
          <a:ext cx="0" cy="0"/>
          <a:chOff x="0" y="0"/>
          <a:chExt cx="0" cy="0"/>
        </a:xfrm>
      </p:grpSpPr>
      <p:sp>
        <p:nvSpPr>
          <p:cNvPr id="889" name="Google Shape;889;p37"/>
          <p:cNvSpPr txBox="1"/>
          <p:nvPr>
            <p:ph type="title"/>
          </p:nvPr>
        </p:nvSpPr>
        <p:spPr>
          <a:xfrm>
            <a:off x="1264225" y="539500"/>
            <a:ext cx="30351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&lt;</a:t>
            </a:r>
            <a:r>
              <a:rPr lang="en">
                <a:solidFill>
                  <a:schemeClr val="dk1"/>
                </a:solidFill>
              </a:rPr>
              <a:t>60%</a:t>
            </a:r>
            <a:endParaRPr>
              <a:solidFill>
                <a:schemeClr val="dk1"/>
              </a:solidFill>
            </a:endParaRPr>
          </a:p>
        </p:txBody>
      </p:sp>
      <p:sp>
        <p:nvSpPr>
          <p:cNvPr id="890" name="Google Shape;890;p37"/>
          <p:cNvSpPr txBox="1"/>
          <p:nvPr>
            <p:ph idx="1" type="subTitle"/>
          </p:nvPr>
        </p:nvSpPr>
        <p:spPr>
          <a:xfrm>
            <a:off x="1264230" y="1117288"/>
            <a:ext cx="3035100" cy="3936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1200"/>
              </a:spcAft>
              <a:buNone/>
            </a:pPr>
            <a:r>
              <a:rPr lang="en"/>
              <a:t>COMPANY'S GROWTH</a:t>
            </a:r>
            <a:endParaRPr/>
          </a:p>
        </p:txBody>
      </p:sp>
      <p:sp>
        <p:nvSpPr>
          <p:cNvPr id="891" name="Google Shape;891;p37"/>
          <p:cNvSpPr txBox="1"/>
          <p:nvPr>
            <p:ph idx="2" type="title"/>
          </p:nvPr>
        </p:nvSpPr>
        <p:spPr>
          <a:xfrm>
            <a:off x="1264225" y="1920663"/>
            <a:ext cx="30351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200</a:t>
            </a:r>
            <a:endParaRPr>
              <a:solidFill>
                <a:schemeClr val="dk1"/>
              </a:solidFill>
            </a:endParaRPr>
          </a:p>
        </p:txBody>
      </p:sp>
      <p:sp>
        <p:nvSpPr>
          <p:cNvPr id="892" name="Google Shape;892;p37"/>
          <p:cNvSpPr txBox="1"/>
          <p:nvPr>
            <p:ph idx="3" type="subTitle"/>
          </p:nvPr>
        </p:nvSpPr>
        <p:spPr>
          <a:xfrm>
            <a:off x="1264223" y="2498753"/>
            <a:ext cx="3035100" cy="3936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1200"/>
              </a:spcAft>
              <a:buNone/>
            </a:pPr>
            <a:r>
              <a:rPr lang="en">
                <a:solidFill>
                  <a:schemeClr val="lt1"/>
                </a:solidFill>
              </a:rPr>
              <a:t>PARTNERS</a:t>
            </a:r>
            <a:endParaRPr>
              <a:solidFill>
                <a:schemeClr val="lt1"/>
              </a:solidFill>
            </a:endParaRPr>
          </a:p>
        </p:txBody>
      </p:sp>
      <p:sp>
        <p:nvSpPr>
          <p:cNvPr id="893" name="Google Shape;893;p37"/>
          <p:cNvSpPr txBox="1"/>
          <p:nvPr>
            <p:ph idx="4" type="title"/>
          </p:nvPr>
        </p:nvSpPr>
        <p:spPr>
          <a:xfrm>
            <a:off x="1264225" y="3302150"/>
            <a:ext cx="30351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4</a:t>
            </a:r>
            <a:r>
              <a:rPr lang="en">
                <a:solidFill>
                  <a:schemeClr val="dk1"/>
                </a:solidFill>
              </a:rPr>
              <a:t>,000</a:t>
            </a:r>
            <a:endParaRPr>
              <a:solidFill>
                <a:schemeClr val="dk1"/>
              </a:solidFill>
            </a:endParaRPr>
          </a:p>
        </p:txBody>
      </p:sp>
      <p:sp>
        <p:nvSpPr>
          <p:cNvPr id="894" name="Google Shape;894;p37"/>
          <p:cNvSpPr txBox="1"/>
          <p:nvPr>
            <p:ph idx="6" type="subTitle"/>
          </p:nvPr>
        </p:nvSpPr>
        <p:spPr>
          <a:xfrm>
            <a:off x="1264225" y="1572200"/>
            <a:ext cx="3035100" cy="296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Mars is actually a cold place</a:t>
            </a:r>
            <a:endParaRPr/>
          </a:p>
        </p:txBody>
      </p:sp>
      <p:sp>
        <p:nvSpPr>
          <p:cNvPr id="895" name="Google Shape;895;p37"/>
          <p:cNvSpPr txBox="1"/>
          <p:nvPr>
            <p:ph idx="7" type="subTitle"/>
          </p:nvPr>
        </p:nvSpPr>
        <p:spPr>
          <a:xfrm>
            <a:off x="1264225" y="2953688"/>
            <a:ext cx="3035100" cy="296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a:t>
            </a:r>
            <a:endParaRPr/>
          </a:p>
        </p:txBody>
      </p:sp>
      <p:sp>
        <p:nvSpPr>
          <p:cNvPr id="896" name="Google Shape;896;p37"/>
          <p:cNvSpPr txBox="1"/>
          <p:nvPr>
            <p:ph idx="8" type="subTitle"/>
          </p:nvPr>
        </p:nvSpPr>
        <p:spPr>
          <a:xfrm>
            <a:off x="1264225" y="4334750"/>
            <a:ext cx="3035100" cy="296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smallest planet</a:t>
            </a:r>
            <a:endParaRPr/>
          </a:p>
        </p:txBody>
      </p:sp>
      <p:sp>
        <p:nvSpPr>
          <p:cNvPr id="897" name="Google Shape;897;p37"/>
          <p:cNvSpPr txBox="1"/>
          <p:nvPr>
            <p:ph idx="5" type="subTitle"/>
          </p:nvPr>
        </p:nvSpPr>
        <p:spPr>
          <a:xfrm>
            <a:off x="1264230" y="3879940"/>
            <a:ext cx="3035100" cy="3936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1200"/>
              </a:spcAft>
              <a:buNone/>
            </a:pPr>
            <a:r>
              <a:rPr lang="en">
                <a:solidFill>
                  <a:schemeClr val="lt1"/>
                </a:solidFill>
              </a:rPr>
              <a:t>EMPLOYEES</a:t>
            </a:r>
            <a:endParaRPr>
              <a:solidFill>
                <a:schemeClr val="lt1"/>
              </a:solidFill>
            </a:endParaRPr>
          </a:p>
        </p:txBody>
      </p:sp>
      <p:pic>
        <p:nvPicPr>
          <p:cNvPr id="898" name="Google Shape;898;p37"/>
          <p:cNvPicPr preferRelativeResize="0"/>
          <p:nvPr>
            <p:ph idx="9" type="pic"/>
          </p:nvPr>
        </p:nvPicPr>
        <p:blipFill rotWithShape="1">
          <a:blip r:embed="rId3">
            <a:alphaModFix/>
          </a:blip>
          <a:srcRect b="0" l="16639" r="16639" t="0"/>
          <a:stretch/>
        </p:blipFill>
        <p:spPr>
          <a:xfrm>
            <a:off x="5066750" y="938975"/>
            <a:ext cx="3265500" cy="3265500"/>
          </a:xfrm>
          <a:prstGeom prst="ellipse">
            <a:avLst/>
          </a:prstGeom>
        </p:spPr>
      </p:pic>
      <p:grpSp>
        <p:nvGrpSpPr>
          <p:cNvPr id="899" name="Google Shape;899;p37"/>
          <p:cNvGrpSpPr/>
          <p:nvPr/>
        </p:nvGrpSpPr>
        <p:grpSpPr>
          <a:xfrm>
            <a:off x="61199" y="486920"/>
            <a:ext cx="269497" cy="230589"/>
            <a:chOff x="-245801" y="266720"/>
            <a:chExt cx="269497" cy="230589"/>
          </a:xfrm>
        </p:grpSpPr>
        <p:sp>
          <p:nvSpPr>
            <p:cNvPr id="900" name="Google Shape;900;p37"/>
            <p:cNvSpPr/>
            <p:nvPr/>
          </p:nvSpPr>
          <p:spPr>
            <a:xfrm>
              <a:off x="-245801" y="266720"/>
              <a:ext cx="269497" cy="230589"/>
            </a:xfrm>
            <a:custGeom>
              <a:rect b="b" l="l" r="r" t="t"/>
              <a:pathLst>
                <a:path extrusionOk="0" h="4267" w="4987">
                  <a:moveTo>
                    <a:pt x="2837" y="166"/>
                  </a:moveTo>
                  <a:cubicBezTo>
                    <a:pt x="3846" y="166"/>
                    <a:pt x="4816" y="952"/>
                    <a:pt x="4816" y="2134"/>
                  </a:cubicBezTo>
                  <a:cubicBezTo>
                    <a:pt x="4816" y="3219"/>
                    <a:pt x="3940" y="4096"/>
                    <a:pt x="2854" y="4103"/>
                  </a:cubicBezTo>
                  <a:cubicBezTo>
                    <a:pt x="1102" y="4103"/>
                    <a:pt x="226" y="1986"/>
                    <a:pt x="1466" y="746"/>
                  </a:cubicBezTo>
                  <a:cubicBezTo>
                    <a:pt x="1865" y="345"/>
                    <a:pt x="2355" y="166"/>
                    <a:pt x="2837" y="166"/>
                  </a:cubicBezTo>
                  <a:close/>
                  <a:moveTo>
                    <a:pt x="2840" y="0"/>
                  </a:moveTo>
                  <a:cubicBezTo>
                    <a:pt x="2315" y="0"/>
                    <a:pt x="1779" y="195"/>
                    <a:pt x="1342" y="629"/>
                  </a:cubicBezTo>
                  <a:cubicBezTo>
                    <a:pt x="1" y="1971"/>
                    <a:pt x="955" y="4266"/>
                    <a:pt x="2854" y="4266"/>
                  </a:cubicBezTo>
                  <a:cubicBezTo>
                    <a:pt x="4033" y="4266"/>
                    <a:pt x="4987" y="3312"/>
                    <a:pt x="4987" y="2134"/>
                  </a:cubicBezTo>
                  <a:cubicBezTo>
                    <a:pt x="4987" y="849"/>
                    <a:pt x="3937" y="0"/>
                    <a:pt x="28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7"/>
            <p:cNvSpPr/>
            <p:nvPr/>
          </p:nvSpPr>
          <p:spPr>
            <a:xfrm>
              <a:off x="-141881" y="331730"/>
              <a:ext cx="101055" cy="101055"/>
            </a:xfrm>
            <a:custGeom>
              <a:rect b="b" l="l" r="r" t="t"/>
              <a:pathLst>
                <a:path extrusionOk="0" h="1870" w="1870">
                  <a:moveTo>
                    <a:pt x="931" y="0"/>
                  </a:moveTo>
                  <a:cubicBezTo>
                    <a:pt x="420" y="0"/>
                    <a:pt x="1" y="419"/>
                    <a:pt x="1" y="931"/>
                  </a:cubicBezTo>
                  <a:cubicBezTo>
                    <a:pt x="1" y="1450"/>
                    <a:pt x="420" y="1869"/>
                    <a:pt x="931" y="1869"/>
                  </a:cubicBezTo>
                  <a:cubicBezTo>
                    <a:pt x="1451" y="1869"/>
                    <a:pt x="1870" y="1450"/>
                    <a:pt x="1870" y="931"/>
                  </a:cubicBezTo>
                  <a:cubicBezTo>
                    <a:pt x="1870" y="419"/>
                    <a:pt x="1451"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IT Support Specialist Job Description by Slidesgo">
  <a:themeElements>
    <a:clrScheme name="Simple Light">
      <a:dk1>
        <a:srgbClr val="EFEFFB"/>
      </a:dk1>
      <a:lt1>
        <a:srgbClr val="1D4167"/>
      </a:lt1>
      <a:dk2>
        <a:srgbClr val="BDD7F3"/>
      </a:dk2>
      <a:lt2>
        <a:srgbClr val="FFFFFF"/>
      </a:lt2>
      <a:accent1>
        <a:srgbClr val="FFFFFF"/>
      </a:accent1>
      <a:accent2>
        <a:srgbClr val="FFFFFF"/>
      </a:accent2>
      <a:accent3>
        <a:srgbClr val="FFFFFF"/>
      </a:accent3>
      <a:accent4>
        <a:srgbClr val="FFFFFF"/>
      </a:accent4>
      <a:accent5>
        <a:srgbClr val="FFFFFF"/>
      </a:accent5>
      <a:accent6>
        <a:srgbClr val="FFFFFF"/>
      </a:accent6>
      <a:hlink>
        <a:srgbClr val="EFEF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